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5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6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7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8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1.xml" ContentType="application/vnd.openxmlformats-officedocument.presentationml.notesSl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9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3.xml" ContentType="application/vnd.openxmlformats-officedocument.presentationml.notesSlid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10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5.xml" ContentType="application/vnd.openxmlformats-officedocument.presentationml.notesSlid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11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7.xml" ContentType="application/vnd.openxmlformats-officedocument.presentationml.notesSlid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drawings/drawing12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29.xml" ContentType="application/vnd.openxmlformats-officedocument.presentationml.notesSlid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drawings/drawing13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31.xml" ContentType="application/vnd.openxmlformats-officedocument.presentationml.notesSlid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drawings/drawing14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33.xml" ContentType="application/vnd.openxmlformats-officedocument.presentationml.notesSlid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drawings/drawing1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  <p:sldMasterId id="2147483684" r:id="rId5"/>
  </p:sldMasterIdLst>
  <p:notesMasterIdLst>
    <p:notesMasterId r:id="rId47"/>
  </p:notesMasterIdLst>
  <p:sldIdLst>
    <p:sldId id="4021" r:id="rId6"/>
    <p:sldId id="4015" r:id="rId7"/>
    <p:sldId id="4035" r:id="rId8"/>
    <p:sldId id="3993" r:id="rId9"/>
    <p:sldId id="2147470370" r:id="rId10"/>
    <p:sldId id="2147470384" r:id="rId11"/>
    <p:sldId id="2147470366" r:id="rId12"/>
    <p:sldId id="3986" r:id="rId13"/>
    <p:sldId id="3997" r:id="rId14"/>
    <p:sldId id="4018" r:id="rId15"/>
    <p:sldId id="3813" r:id="rId16"/>
    <p:sldId id="3994" r:id="rId17"/>
    <p:sldId id="3972" r:id="rId18"/>
    <p:sldId id="4023" r:id="rId19"/>
    <p:sldId id="3988" r:id="rId20"/>
    <p:sldId id="4022" r:id="rId21"/>
    <p:sldId id="4025" r:id="rId22"/>
    <p:sldId id="4016" r:id="rId23"/>
    <p:sldId id="4001" r:id="rId24"/>
    <p:sldId id="3998" r:id="rId25"/>
    <p:sldId id="4024" r:id="rId26"/>
    <p:sldId id="4026" r:id="rId27"/>
    <p:sldId id="4037" r:id="rId28"/>
    <p:sldId id="4004" r:id="rId29"/>
    <p:sldId id="4027" r:id="rId30"/>
    <p:sldId id="4038" r:id="rId31"/>
    <p:sldId id="4009" r:id="rId32"/>
    <p:sldId id="4028" r:id="rId33"/>
    <p:sldId id="4010" r:id="rId34"/>
    <p:sldId id="4033" r:id="rId35"/>
    <p:sldId id="4013" r:id="rId36"/>
    <p:sldId id="4029" r:id="rId37"/>
    <p:sldId id="4008" r:id="rId38"/>
    <p:sldId id="4034" r:id="rId39"/>
    <p:sldId id="4007" r:id="rId40"/>
    <p:sldId id="4030" r:id="rId41"/>
    <p:sldId id="4012" r:id="rId42"/>
    <p:sldId id="4031" r:id="rId43"/>
    <p:sldId id="4005" r:id="rId44"/>
    <p:sldId id="4032" r:id="rId45"/>
    <p:sldId id="4006" r:id="rId4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120" userDrawn="1">
          <p15:clr>
            <a:srgbClr val="A4A3A4"/>
          </p15:clr>
        </p15:guide>
        <p15:guide id="3" orient="horz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00000"/>
    <a:srgbClr val="31859C"/>
    <a:srgbClr val="CBDB56"/>
    <a:srgbClr val="FFC000"/>
    <a:srgbClr val="F79646"/>
    <a:srgbClr val="F1D768"/>
    <a:srgbClr val="FFFFCC"/>
    <a:srgbClr val="EDB197"/>
    <a:srgbClr val="1D1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8" autoAdjust="0"/>
    <p:restoredTop sz="93300" autoAdjust="0"/>
  </p:normalViewPr>
  <p:slideViewPr>
    <p:cSldViewPr snapToGrid="0" showGuides="1">
      <p:cViewPr varScale="1">
        <p:scale>
          <a:sx n="75" d="100"/>
          <a:sy n="75" d="100"/>
        </p:scale>
        <p:origin x="48" y="41"/>
      </p:cViewPr>
      <p:guideLst>
        <p:guide pos="6120"/>
        <p:guide orient="horz"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26" Type="http://schemas.openxmlformats.org/officeDocument/2006/relationships/slide" Target="slides/slide21.xml" /><Relationship Id="rId39" Type="http://schemas.openxmlformats.org/officeDocument/2006/relationships/slide" Target="slides/slide34.xml" /><Relationship Id="rId3" Type="http://schemas.openxmlformats.org/officeDocument/2006/relationships/customXml" Target="../customXml/item3.xml" /><Relationship Id="rId21" Type="http://schemas.openxmlformats.org/officeDocument/2006/relationships/slide" Target="slides/slide16.xml" /><Relationship Id="rId34" Type="http://schemas.openxmlformats.org/officeDocument/2006/relationships/slide" Target="slides/slide29.xml" /><Relationship Id="rId42" Type="http://schemas.openxmlformats.org/officeDocument/2006/relationships/slide" Target="slides/slide37.xml" /><Relationship Id="rId47" Type="http://schemas.openxmlformats.org/officeDocument/2006/relationships/notesMaster" Target="notesMasters/notesMaster1.xml" /><Relationship Id="rId50" Type="http://schemas.openxmlformats.org/officeDocument/2006/relationships/theme" Target="theme/theme1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slide" Target="slides/slide20.xml" /><Relationship Id="rId33" Type="http://schemas.openxmlformats.org/officeDocument/2006/relationships/slide" Target="slides/slide28.xml" /><Relationship Id="rId38" Type="http://schemas.openxmlformats.org/officeDocument/2006/relationships/slide" Target="slides/slide33.xml" /><Relationship Id="rId46" Type="http://schemas.openxmlformats.org/officeDocument/2006/relationships/slide" Target="slides/slide41.xml" /><Relationship Id="rId2" Type="http://schemas.openxmlformats.org/officeDocument/2006/relationships/customXml" Target="../customXml/item2.xml" /><Relationship Id="rId16" Type="http://schemas.openxmlformats.org/officeDocument/2006/relationships/slide" Target="slides/slide11.xml" /><Relationship Id="rId20" Type="http://schemas.openxmlformats.org/officeDocument/2006/relationships/slide" Target="slides/slide15.xml" /><Relationship Id="rId29" Type="http://schemas.openxmlformats.org/officeDocument/2006/relationships/slide" Target="slides/slide24.xml" /><Relationship Id="rId41" Type="http://schemas.openxmlformats.org/officeDocument/2006/relationships/slide" Target="slides/slide36.xml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slide" Target="slides/slide19.xml" /><Relationship Id="rId32" Type="http://schemas.openxmlformats.org/officeDocument/2006/relationships/slide" Target="slides/slide27.xml" /><Relationship Id="rId37" Type="http://schemas.openxmlformats.org/officeDocument/2006/relationships/slide" Target="slides/slide32.xml" /><Relationship Id="rId40" Type="http://schemas.openxmlformats.org/officeDocument/2006/relationships/slide" Target="slides/slide35.xml" /><Relationship Id="rId45" Type="http://schemas.openxmlformats.org/officeDocument/2006/relationships/slide" Target="slides/slide40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10.xml" /><Relationship Id="rId23" Type="http://schemas.openxmlformats.org/officeDocument/2006/relationships/slide" Target="slides/slide18.xml" /><Relationship Id="rId28" Type="http://schemas.openxmlformats.org/officeDocument/2006/relationships/slide" Target="slides/slide23.xml" /><Relationship Id="rId36" Type="http://schemas.openxmlformats.org/officeDocument/2006/relationships/slide" Target="slides/slide31.xml" /><Relationship Id="rId49" Type="http://schemas.openxmlformats.org/officeDocument/2006/relationships/viewProps" Target="viewProps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31" Type="http://schemas.openxmlformats.org/officeDocument/2006/relationships/slide" Target="slides/slide26.xml" /><Relationship Id="rId44" Type="http://schemas.openxmlformats.org/officeDocument/2006/relationships/slide" Target="slides/slide39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slide" Target="slides/slide17.xml" /><Relationship Id="rId27" Type="http://schemas.openxmlformats.org/officeDocument/2006/relationships/slide" Target="slides/slide22.xml" /><Relationship Id="rId30" Type="http://schemas.openxmlformats.org/officeDocument/2006/relationships/slide" Target="slides/slide25.xml" /><Relationship Id="rId35" Type="http://schemas.openxmlformats.org/officeDocument/2006/relationships/slide" Target="slides/slide30.xml" /><Relationship Id="rId43" Type="http://schemas.openxmlformats.org/officeDocument/2006/relationships/slide" Target="slides/slide38.xml" /><Relationship Id="rId48" Type="http://schemas.openxmlformats.org/officeDocument/2006/relationships/presProps" Target="presProps.xml" /><Relationship Id="rId8" Type="http://schemas.openxmlformats.org/officeDocument/2006/relationships/slide" Target="slides/slide3.xml" /><Relationship Id="rId51" Type="http://schemas.openxmlformats.org/officeDocument/2006/relationships/tableStyles" Target="tableStyle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-my.sharepoint.com/personal/marothi_letsoalo_caprisa_org/Documents/Forecasting%20the%205th%20wave.xlsx" TargetMode="External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3.xml" /><Relationship Id="rId1" Type="http://schemas.microsoft.com/office/2011/relationships/chartStyle" Target="style3.xml" 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4.xml" /><Relationship Id="rId1" Type="http://schemas.microsoft.com/office/2011/relationships/chartStyle" Target="style4.xml" 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5.xml" /><Relationship Id="rId1" Type="http://schemas.microsoft.com/office/2011/relationships/chartStyle" Target="style5.xml" 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 /><Relationship Id="rId1" Type="http://schemas.openxmlformats.org/officeDocument/2006/relationships/oleObject" Target="https://caprisa.sharepoint.com/sites/DataScience/Shared%20Documents/COVID19/010%20Dashboard/Figures.xlsx" TargetMode="External" 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6.xml" /><Relationship Id="rId1" Type="http://schemas.microsoft.com/office/2011/relationships/chartStyle" Target="style6.xml" /><Relationship Id="rId4" Type="http://schemas.openxmlformats.org/officeDocument/2006/relationships/chartUserShapes" Target="../drawings/drawing2.xml" 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7.xml" /><Relationship Id="rId1" Type="http://schemas.microsoft.com/office/2011/relationships/chartStyle" Target="style7.xml" /><Relationship Id="rId4" Type="http://schemas.openxmlformats.org/officeDocument/2006/relationships/chartUserShapes" Target="../drawings/drawing3.xml" 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8.xml" /><Relationship Id="rId1" Type="http://schemas.microsoft.com/office/2011/relationships/chartStyle" Target="style8.xml" /><Relationship Id="rId4" Type="http://schemas.openxmlformats.org/officeDocument/2006/relationships/chartUserShapes" Target="../drawings/drawing4.xml" 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9.xml" /><Relationship Id="rId1" Type="http://schemas.microsoft.com/office/2011/relationships/chartStyle" Target="style9.xml" 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10.xml" /><Relationship Id="rId1" Type="http://schemas.microsoft.com/office/2011/relationships/chartStyle" Target="style10.xml" 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11.xml" /><Relationship Id="rId1" Type="http://schemas.microsoft.com/office/2011/relationships/chartStyle" Target="style11.xml" /><Relationship Id="rId4" Type="http://schemas.openxmlformats.org/officeDocument/2006/relationships/chartUserShapes" Target="../drawings/drawing5.xml" 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12.xml" /><Relationship Id="rId1" Type="http://schemas.microsoft.com/office/2011/relationships/chartStyle" Target="style12.xml" /><Relationship Id="rId4" Type="http://schemas.openxmlformats.org/officeDocument/2006/relationships/chartUserShapes" Target="../drawings/drawing6.xml" 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13.xml" /><Relationship Id="rId1" Type="http://schemas.microsoft.com/office/2011/relationships/chartStyle" Target="style13.xml" 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14.xml" /><Relationship Id="rId1" Type="http://schemas.microsoft.com/office/2011/relationships/chartStyle" Target="style14.xml" /><Relationship Id="rId4" Type="http://schemas.openxmlformats.org/officeDocument/2006/relationships/chartUserShapes" Target="../drawings/drawing7.xml" 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15.xml" /><Relationship Id="rId1" Type="http://schemas.microsoft.com/office/2011/relationships/chartStyle" Target="style15.xml" 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16.xml" /><Relationship Id="rId1" Type="http://schemas.microsoft.com/office/2011/relationships/chartStyle" Target="style16.xml" /><Relationship Id="rId4" Type="http://schemas.openxmlformats.org/officeDocument/2006/relationships/chartUserShapes" Target="../drawings/drawing8.xml" 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17.xml" /><Relationship Id="rId1" Type="http://schemas.microsoft.com/office/2011/relationships/chartStyle" Target="style17.xml" 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18.xml" /><Relationship Id="rId1" Type="http://schemas.microsoft.com/office/2011/relationships/chartStyle" Target="style18.xml" /><Relationship Id="rId4" Type="http://schemas.openxmlformats.org/officeDocument/2006/relationships/chartUserShapes" Target="../drawings/drawing9.xml" 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19.xml" /><Relationship Id="rId1" Type="http://schemas.microsoft.com/office/2011/relationships/chartStyle" Target="style19.xml" 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20.xml" /><Relationship Id="rId1" Type="http://schemas.microsoft.com/office/2011/relationships/chartStyle" Target="style20.xml" /><Relationship Id="rId4" Type="http://schemas.openxmlformats.org/officeDocument/2006/relationships/chartUserShapes" Target="../drawings/drawing10.xml" 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21.xml" /><Relationship Id="rId1" Type="http://schemas.microsoft.com/office/2011/relationships/chartStyle" Target="style21.xml" 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22.xml" /><Relationship Id="rId1" Type="http://schemas.microsoft.com/office/2011/relationships/chartStyle" Target="style22.xml" /><Relationship Id="rId4" Type="http://schemas.openxmlformats.org/officeDocument/2006/relationships/chartUserShapes" Target="../drawings/drawing11.xml" 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23.xml" /><Relationship Id="rId1" Type="http://schemas.microsoft.com/office/2011/relationships/chartStyle" Target="style23.xml" 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24.xml" /><Relationship Id="rId1" Type="http://schemas.microsoft.com/office/2011/relationships/chartStyle" Target="style24.xml" /><Relationship Id="rId4" Type="http://schemas.openxmlformats.org/officeDocument/2006/relationships/chartUserShapes" Target="../drawings/drawing12.xml" 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25.xml" /><Relationship Id="rId1" Type="http://schemas.microsoft.com/office/2011/relationships/chartStyle" Target="style25.xml" 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26.xml" /><Relationship Id="rId1" Type="http://schemas.microsoft.com/office/2011/relationships/chartStyle" Target="style26.xml" /><Relationship Id="rId4" Type="http://schemas.openxmlformats.org/officeDocument/2006/relationships/chartUserShapes" Target="../drawings/drawing13.xml" 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27.xml" /><Relationship Id="rId1" Type="http://schemas.microsoft.com/office/2011/relationships/chartStyle" Target="style27.xml" 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28.xml" /><Relationship Id="rId1" Type="http://schemas.microsoft.com/office/2011/relationships/chartStyle" Target="style28.xml" /><Relationship Id="rId4" Type="http://schemas.openxmlformats.org/officeDocument/2006/relationships/chartUserShapes" Target="../drawings/drawing14.xml" 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CAPRISA-Art-Intel/Shared%20Documents/COVID-19/Databases/Tables/SACOVDATA.xlsx" TargetMode="External" /><Relationship Id="rId2" Type="http://schemas.microsoft.com/office/2011/relationships/chartColorStyle" Target="colors29.xml" /><Relationship Id="rId1" Type="http://schemas.microsoft.com/office/2011/relationships/chartStyle" Target="style29.xml" 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https://caprisa.sharepoint.com/sites/DataScience/Shared%20Documents/COVID19/010%20Dashboard/Figures.xlsx" TargetMode="External" /><Relationship Id="rId2" Type="http://schemas.microsoft.com/office/2011/relationships/chartColorStyle" Target="colors30.xml" /><Relationship Id="rId1" Type="http://schemas.microsoft.com/office/2011/relationships/chartStyle" Target="style30.xml" /><Relationship Id="rId4" Type="http://schemas.openxmlformats.org/officeDocument/2006/relationships/chartUserShapes" Target="../drawings/drawing15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- Waves!PivotTable4</c:name>
    <c:fmtId val="89"/>
  </c:pivotSource>
  <c:chart>
    <c:autoTitleDeleted val="0"/>
    <c:pivotFmts>
      <c:pivotFmt>
        <c:idx val="0"/>
        <c:spPr>
          <a:solidFill>
            <a:schemeClr val="accent2"/>
          </a:solidFill>
          <a:ln w="28575" cap="rnd">
            <a:noFill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accent3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4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none"/>
        </c:marker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none"/>
        </c:marker>
      </c:pivotFmt>
      <c:pivotFmt>
        <c:idx val="21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accent3"/>
              </a:solidFill>
            </a:ln>
            <a:effectLst/>
          </c:spPr>
        </c:marker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3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accent3"/>
              </a:solidFill>
            </a:ln>
            <a:effectLst/>
          </c:spPr>
        </c:marker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91700044343771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'SA - Waves'!$B$1:$B$2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'SA - Waves'!$A$3:$A$197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- Waves'!$B$3:$B$197</c:f>
              <c:numCache>
                <c:formatCode>General</c:formatCode>
                <c:ptCount val="195"/>
                <c:pt idx="0">
                  <c:v>1.672945731390507</c:v>
                </c:pt>
                <c:pt idx="1">
                  <c:v>1.6920979435415151</c:v>
                </c:pt>
                <c:pt idx="2">
                  <c:v>1.7193898458567005</c:v>
                </c:pt>
                <c:pt idx="3">
                  <c:v>1.6911403329339643</c:v>
                </c:pt>
                <c:pt idx="4">
                  <c:v>1.8994206400761711</c:v>
                </c:pt>
                <c:pt idx="5">
                  <c:v>1.9789023205028526</c:v>
                </c:pt>
                <c:pt idx="6">
                  <c:v>2.1821551719554195</c:v>
                </c:pt>
                <c:pt idx="7">
                  <c:v>2.3040111217662052</c:v>
                </c:pt>
                <c:pt idx="8">
                  <c:v>2.4179667840646997</c:v>
                </c:pt>
                <c:pt idx="9">
                  <c:v>2.571663286576535</c:v>
                </c:pt>
                <c:pt idx="10">
                  <c:v>2.7646218239979357</c:v>
                </c:pt>
                <c:pt idx="11">
                  <c:v>2.7741979300734401</c:v>
                </c:pt>
                <c:pt idx="12">
                  <c:v>3.2053621061229967</c:v>
                </c:pt>
                <c:pt idx="13">
                  <c:v>3.3980812408925098</c:v>
                </c:pt>
                <c:pt idx="14">
                  <c:v>3.5924761942252355</c:v>
                </c:pt>
                <c:pt idx="15">
                  <c:v>3.7351601747502419</c:v>
                </c:pt>
                <c:pt idx="16">
                  <c:v>3.9554106144868291</c:v>
                </c:pt>
                <c:pt idx="17">
                  <c:v>4.112698156776978</c:v>
                </c:pt>
                <c:pt idx="18">
                  <c:v>4.2843498581803825</c:v>
                </c:pt>
                <c:pt idx="19">
                  <c:v>4.2556215399538715</c:v>
                </c:pt>
                <c:pt idx="20">
                  <c:v>4.427273241357276</c:v>
                </c:pt>
                <c:pt idx="21">
                  <c:v>4.73131460925452</c:v>
                </c:pt>
                <c:pt idx="22">
                  <c:v>5.2077258865108336</c:v>
                </c:pt>
                <c:pt idx="23">
                  <c:v>5.4234276758615554</c:v>
                </c:pt>
                <c:pt idx="24">
                  <c:v>5.5883761030121075</c:v>
                </c:pt>
                <c:pt idx="25">
                  <c:v>5.9829116733228629</c:v>
                </c:pt>
                <c:pt idx="26">
                  <c:v>6.0621539510976561</c:v>
                </c:pt>
                <c:pt idx="27">
                  <c:v>6.1737155868772762</c:v>
                </c:pt>
                <c:pt idx="28">
                  <c:v>6.4507044551112216</c:v>
                </c:pt>
                <c:pt idx="29">
                  <c:v>6.5270739010633632</c:v>
                </c:pt>
                <c:pt idx="30">
                  <c:v>6.7169202040102265</c:v>
                </c:pt>
                <c:pt idx="31">
                  <c:v>7.1279745573012248</c:v>
                </c:pt>
                <c:pt idx="32">
                  <c:v>7.513412826840252</c:v>
                </c:pt>
                <c:pt idx="33">
                  <c:v>8.2558004503436813</c:v>
                </c:pt>
                <c:pt idx="34">
                  <c:v>8.8279727883550301</c:v>
                </c:pt>
                <c:pt idx="35">
                  <c:v>9.3651923391907896</c:v>
                </c:pt>
                <c:pt idx="36">
                  <c:v>9.7752890818742397</c:v>
                </c:pt>
                <c:pt idx="37">
                  <c:v>10.216268766651188</c:v>
                </c:pt>
                <c:pt idx="38">
                  <c:v>10.797299002782379</c:v>
                </c:pt>
                <c:pt idx="39">
                  <c:v>11.380483862780556</c:v>
                </c:pt>
                <c:pt idx="40">
                  <c:v>11.894960161686997</c:v>
                </c:pt>
                <c:pt idx="41">
                  <c:v>12.576778914262865</c:v>
                </c:pt>
                <c:pt idx="42">
                  <c:v>13.448922775089372</c:v>
                </c:pt>
                <c:pt idx="43">
                  <c:v>14.032825843043213</c:v>
                </c:pt>
                <c:pt idx="44">
                  <c:v>14.712968777055867</c:v>
                </c:pt>
                <c:pt idx="45">
                  <c:v>15.476423833925406</c:v>
                </c:pt>
                <c:pt idx="46">
                  <c:v>15.640654053120292</c:v>
                </c:pt>
                <c:pt idx="47">
                  <c:v>16.824739569356332</c:v>
                </c:pt>
                <c:pt idx="48">
                  <c:v>17.61117728080708</c:v>
                </c:pt>
                <c:pt idx="49">
                  <c:v>18.24415789239788</c:v>
                </c:pt>
                <c:pt idx="50">
                  <c:v>19.030595603848628</c:v>
                </c:pt>
                <c:pt idx="51">
                  <c:v>19.648972653674281</c:v>
                </c:pt>
                <c:pt idx="52">
                  <c:v>19.735636413657591</c:v>
                </c:pt>
                <c:pt idx="53">
                  <c:v>20.680558680657924</c:v>
                </c:pt>
                <c:pt idx="54">
                  <c:v>20.560378549410352</c:v>
                </c:pt>
                <c:pt idx="55">
                  <c:v>20.805766267595139</c:v>
                </c:pt>
                <c:pt idx="56">
                  <c:v>20.755012905394967</c:v>
                </c:pt>
                <c:pt idx="57">
                  <c:v>21.08802199417061</c:v>
                </c:pt>
                <c:pt idx="58">
                  <c:v>20.54840841681597</c:v>
                </c:pt>
                <c:pt idx="59">
                  <c:v>19.991557848525428</c:v>
                </c:pt>
                <c:pt idx="60">
                  <c:v>20.085643090717252</c:v>
                </c:pt>
                <c:pt idx="61">
                  <c:v>20.069363710388899</c:v>
                </c:pt>
                <c:pt idx="62">
                  <c:v>20.206062624616713</c:v>
                </c:pt>
                <c:pt idx="63">
                  <c:v>19.947268357926223</c:v>
                </c:pt>
                <c:pt idx="64">
                  <c:v>19.416752081343311</c:v>
                </c:pt>
                <c:pt idx="65">
                  <c:v>18.889108636583057</c:v>
                </c:pt>
                <c:pt idx="66">
                  <c:v>18.664548949112493</c:v>
                </c:pt>
                <c:pt idx="67">
                  <c:v>18.236497007537476</c:v>
                </c:pt>
                <c:pt idx="68">
                  <c:v>17.743806349952809</c:v>
                </c:pt>
                <c:pt idx="69">
                  <c:v>17.042356579922156</c:v>
                </c:pt>
                <c:pt idx="70">
                  <c:v>16.540329218913872</c:v>
                </c:pt>
                <c:pt idx="71">
                  <c:v>15.813023962479361</c:v>
                </c:pt>
                <c:pt idx="72">
                  <c:v>15.401490803884586</c:v>
                </c:pt>
                <c:pt idx="73">
                  <c:v>14.73690904224463</c:v>
                </c:pt>
                <c:pt idx="74">
                  <c:v>14.0658634090037</c:v>
                </c:pt>
                <c:pt idx="75">
                  <c:v>13.410139545483579</c:v>
                </c:pt>
                <c:pt idx="76">
                  <c:v>12.519082875157954</c:v>
                </c:pt>
                <c:pt idx="77">
                  <c:v>11.945713523887166</c:v>
                </c:pt>
                <c:pt idx="78">
                  <c:v>11.580624479758585</c:v>
                </c:pt>
                <c:pt idx="79">
                  <c:v>11.188722338618595</c:v>
                </c:pt>
                <c:pt idx="80">
                  <c:v>10.723084180697226</c:v>
                </c:pt>
                <c:pt idx="81">
                  <c:v>9.3467583349954459</c:v>
                </c:pt>
                <c:pt idx="82">
                  <c:v>8.3027233701136485</c:v>
                </c:pt>
                <c:pt idx="83">
                  <c:v>8.0592508731439647</c:v>
                </c:pt>
                <c:pt idx="84">
                  <c:v>7.2934017897555519</c:v>
                </c:pt>
                <c:pt idx="85">
                  <c:v>6.5804606924342979</c:v>
                </c:pt>
                <c:pt idx="86">
                  <c:v>6.2934169128210726</c:v>
                </c:pt>
                <c:pt idx="87">
                  <c:v>6.2328480418935106</c:v>
                </c:pt>
                <c:pt idx="88">
                  <c:v>6.4976273748811897</c:v>
                </c:pt>
                <c:pt idx="89">
                  <c:v>6.4818267998566101</c:v>
                </c:pt>
                <c:pt idx="90">
                  <c:v>5.7930653703760004</c:v>
                </c:pt>
                <c:pt idx="91">
                  <c:v>5.6001068329545998</c:v>
                </c:pt>
                <c:pt idx="92">
                  <c:v>5.3693226765349591</c:v>
                </c:pt>
                <c:pt idx="93">
                  <c:v>5.1624787853040788</c:v>
                </c:pt>
                <c:pt idx="94">
                  <c:v>4.9970515528497499</c:v>
                </c:pt>
                <c:pt idx="95">
                  <c:v>4.7021074857242349</c:v>
                </c:pt>
                <c:pt idx="96">
                  <c:v>4.392081051529801</c:v>
                </c:pt>
                <c:pt idx="97">
                  <c:v>4.018373511933266</c:v>
                </c:pt>
                <c:pt idx="98">
                  <c:v>3.7121775201690332</c:v>
                </c:pt>
                <c:pt idx="99">
                  <c:v>3.6587907287980994</c:v>
                </c:pt>
                <c:pt idx="100">
                  <c:v>3.7325267455794786</c:v>
                </c:pt>
                <c:pt idx="101">
                  <c:v>3.648975220070708</c:v>
                </c:pt>
                <c:pt idx="102">
                  <c:v>3.5656630972138257</c:v>
                </c:pt>
                <c:pt idx="103">
                  <c:v>3.5261616596523728</c:v>
                </c:pt>
                <c:pt idx="104">
                  <c:v>3.5802666589789687</c:v>
                </c:pt>
                <c:pt idx="105">
                  <c:v>3.4313582095048853</c:v>
                </c:pt>
                <c:pt idx="106">
                  <c:v>3.2225990970589034</c:v>
                </c:pt>
                <c:pt idx="107">
                  <c:v>2.9496800739070461</c:v>
                </c:pt>
                <c:pt idx="108">
                  <c:v>2.9164031052946706</c:v>
                </c:pt>
                <c:pt idx="109">
                  <c:v>2.8335697877415633</c:v>
                </c:pt>
                <c:pt idx="110">
                  <c:v>2.7346964925119868</c:v>
                </c:pt>
                <c:pt idx="111">
                  <c:v>2.7100380193675648</c:v>
                </c:pt>
                <c:pt idx="112">
                  <c:v>2.7124320458864406</c:v>
                </c:pt>
                <c:pt idx="113">
                  <c:v>2.6995043026845105</c:v>
                </c:pt>
                <c:pt idx="114">
                  <c:v>2.7260779970440336</c:v>
                </c:pt>
                <c:pt idx="115">
                  <c:v>2.6525813829145419</c:v>
                </c:pt>
                <c:pt idx="116">
                  <c:v>2.6365414052380731</c:v>
                </c:pt>
                <c:pt idx="117">
                  <c:v>2.6655091261164721</c:v>
                </c:pt>
                <c:pt idx="118">
                  <c:v>2.6882523780457932</c:v>
                </c:pt>
                <c:pt idx="119">
                  <c:v>2.7392451428978513</c:v>
                </c:pt>
                <c:pt idx="120">
                  <c:v>2.7334994792525484</c:v>
                </c:pt>
                <c:pt idx="121">
                  <c:v>2.6781974666665147</c:v>
                </c:pt>
                <c:pt idx="122">
                  <c:v>2.8156145888499937</c:v>
                </c:pt>
                <c:pt idx="123">
                  <c:v>2.8115447437679042</c:v>
                </c:pt>
                <c:pt idx="124">
                  <c:v>2.7476242357139169</c:v>
                </c:pt>
                <c:pt idx="125">
                  <c:v>2.6099677108785504</c:v>
                </c:pt>
                <c:pt idx="126">
                  <c:v>2.3562008998777011</c:v>
                </c:pt>
                <c:pt idx="127">
                  <c:v>2.2874923387859609</c:v>
                </c:pt>
                <c:pt idx="128">
                  <c:v>2.3301060108219533</c:v>
                </c:pt>
                <c:pt idx="129">
                  <c:v>2.224050636035749</c:v>
                </c:pt>
                <c:pt idx="130">
                  <c:v>2.1907736674233731</c:v>
                </c:pt>
                <c:pt idx="131">
                  <c:v>2.163002959804412</c:v>
                </c:pt>
                <c:pt idx="132">
                  <c:v>2.2274022731621752</c:v>
                </c:pt>
                <c:pt idx="133">
                  <c:v>2.4462162969874361</c:v>
                </c:pt>
                <c:pt idx="134">
                  <c:v>2.519234105813152</c:v>
                </c:pt>
                <c:pt idx="135">
                  <c:v>2.5247403668065664</c:v>
                </c:pt>
                <c:pt idx="136">
                  <c:v>2.5544262956406283</c:v>
                </c:pt>
                <c:pt idx="137">
                  <c:v>2.5893790828162175</c:v>
                </c:pt>
                <c:pt idx="138">
                  <c:v>2.5872244589492288</c:v>
                </c:pt>
                <c:pt idx="139">
                  <c:v>2.561368972545369</c:v>
                </c:pt>
                <c:pt idx="140">
                  <c:v>2.6765216481033014</c:v>
                </c:pt>
                <c:pt idx="141">
                  <c:v>2.6770004534070764</c:v>
                </c:pt>
                <c:pt idx="142">
                  <c:v>2.6679031526353478</c:v>
                </c:pt>
                <c:pt idx="143">
                  <c:v>2.7040529530703745</c:v>
                </c:pt>
                <c:pt idx="144">
                  <c:v>2.6954344576024214</c:v>
                </c:pt>
                <c:pt idx="145">
                  <c:v>2.7035741477666</c:v>
                </c:pt>
                <c:pt idx="146">
                  <c:v>2.7940683501801096</c:v>
                </c:pt>
                <c:pt idx="147">
                  <c:v>2.6896887939571195</c:v>
                </c:pt>
                <c:pt idx="148">
                  <c:v>2.7105168246713398</c:v>
                </c:pt>
                <c:pt idx="149">
                  <c:v>2.8476945442029313</c:v>
                </c:pt>
                <c:pt idx="150">
                  <c:v>2.8170510047613186</c:v>
                </c:pt>
                <c:pt idx="151">
                  <c:v>2.8596646767973115</c:v>
                </c:pt>
                <c:pt idx="152">
                  <c:v>2.9520741004259219</c:v>
                </c:pt>
                <c:pt idx="153">
                  <c:v>2.9228669768956359</c:v>
                </c:pt>
                <c:pt idx="154">
                  <c:v>2.9003631276182023</c:v>
                </c:pt>
                <c:pt idx="155">
                  <c:v>2.8907870215426974</c:v>
                </c:pt>
                <c:pt idx="156">
                  <c:v>2.7543275099667688</c:v>
                </c:pt>
                <c:pt idx="157">
                  <c:v>2.7643824213460482</c:v>
                </c:pt>
                <c:pt idx="158">
                  <c:v>2.71841711218363</c:v>
                </c:pt>
                <c:pt idx="159">
                  <c:v>2.694476846994871</c:v>
                </c:pt>
                <c:pt idx="160">
                  <c:v>2.6980678867731847</c:v>
                </c:pt>
                <c:pt idx="161">
                  <c:v>2.6827461170523788</c:v>
                </c:pt>
                <c:pt idx="162">
                  <c:v>2.6226560514285926</c:v>
                </c:pt>
                <c:pt idx="163">
                  <c:v>2.5941671358539691</c:v>
                </c:pt>
                <c:pt idx="164">
                  <c:v>2.6298381309852203</c:v>
                </c:pt>
                <c:pt idx="165">
                  <c:v>2.5936883305501937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FB-42D5-A6CE-C5C2A544B489}"/>
            </c:ext>
          </c:extLst>
        </c:ser>
        <c:ser>
          <c:idx val="1"/>
          <c:order val="1"/>
          <c:tx>
            <c:strRef>
              <c:f>'SA - Waves'!$C$1:$C$2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'SA - Waves'!$A$3:$A$197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- Waves'!$C$3:$C$197</c:f>
              <c:numCache>
                <c:formatCode>General</c:formatCode>
                <c:ptCount val="195"/>
                <c:pt idx="0">
                  <c:v>2.5482018266915509</c:v>
                </c:pt>
                <c:pt idx="1">
                  <c:v>2.5120520262565242</c:v>
                </c:pt>
                <c:pt idx="2">
                  <c:v>2.5027153228329082</c:v>
                </c:pt>
                <c:pt idx="3">
                  <c:v>2.5029547254847953</c:v>
                </c:pt>
                <c:pt idx="4">
                  <c:v>2.6166709851314027</c:v>
                </c:pt>
                <c:pt idx="5">
                  <c:v>2.7334994792525484</c:v>
                </c:pt>
                <c:pt idx="6">
                  <c:v>2.8359638142604386</c:v>
                </c:pt>
                <c:pt idx="7">
                  <c:v>2.9489618659513832</c:v>
                </c:pt>
                <c:pt idx="8">
                  <c:v>3.0571718646045754</c:v>
                </c:pt>
                <c:pt idx="9">
                  <c:v>3.1783096064596981</c:v>
                </c:pt>
                <c:pt idx="10">
                  <c:v>3.2908288528468677</c:v>
                </c:pt>
                <c:pt idx="11">
                  <c:v>3.2903500475430927</c:v>
                </c:pt>
                <c:pt idx="12">
                  <c:v>3.3521159317300913</c:v>
                </c:pt>
                <c:pt idx="13">
                  <c:v>3.5311891153420123</c:v>
                </c:pt>
                <c:pt idx="14">
                  <c:v>3.5733239820742289</c:v>
                </c:pt>
                <c:pt idx="15">
                  <c:v>3.7868711475579633</c:v>
                </c:pt>
                <c:pt idx="16">
                  <c:v>3.8847868321799881</c:v>
                </c:pt>
                <c:pt idx="17">
                  <c:v>3.9872511671878783</c:v>
                </c:pt>
                <c:pt idx="18">
                  <c:v>4.1871523815140197</c:v>
                </c:pt>
                <c:pt idx="19">
                  <c:v>4.308290123369142</c:v>
                </c:pt>
                <c:pt idx="20">
                  <c:v>4.3949538833524509</c:v>
                </c:pt>
                <c:pt idx="21">
                  <c:v>4.5278223551500663</c:v>
                </c:pt>
                <c:pt idx="22">
                  <c:v>4.5912640579002781</c:v>
                </c:pt>
                <c:pt idx="23">
                  <c:v>4.7234143217422302</c:v>
                </c:pt>
                <c:pt idx="24">
                  <c:v>4.7935592987452953</c:v>
                </c:pt>
                <c:pt idx="25">
                  <c:v>4.8467066874643416</c:v>
                </c:pt>
                <c:pt idx="26">
                  <c:v>4.7993049623905986</c:v>
                </c:pt>
                <c:pt idx="27">
                  <c:v>5.0202736100828469</c:v>
                </c:pt>
                <c:pt idx="28">
                  <c:v>5.3389185397452348</c:v>
                </c:pt>
                <c:pt idx="29">
                  <c:v>5.7128654819936573</c:v>
                </c:pt>
                <c:pt idx="30">
                  <c:v>6.0592811192750053</c:v>
                </c:pt>
                <c:pt idx="31">
                  <c:v>6.4310734376564396</c:v>
                </c:pt>
                <c:pt idx="32">
                  <c:v>6.6731095187147957</c:v>
                </c:pt>
                <c:pt idx="33">
                  <c:v>7.0839244693539074</c:v>
                </c:pt>
                <c:pt idx="34">
                  <c:v>7.6910495945408455</c:v>
                </c:pt>
                <c:pt idx="35">
                  <c:v>8.5926399815495262</c:v>
                </c:pt>
                <c:pt idx="36">
                  <c:v>9.4034967634928073</c:v>
                </c:pt>
                <c:pt idx="37">
                  <c:v>10.178443147652947</c:v>
                </c:pt>
                <c:pt idx="38">
                  <c:v>11.108043644932476</c:v>
                </c:pt>
                <c:pt idx="39">
                  <c:v>11.550938550924524</c:v>
                </c:pt>
                <c:pt idx="40">
                  <c:v>12.398663341258496</c:v>
                </c:pt>
                <c:pt idx="41">
                  <c:v>13.188452689835668</c:v>
                </c:pt>
                <c:pt idx="42">
                  <c:v>13.418279235647759</c:v>
                </c:pt>
                <c:pt idx="43">
                  <c:v>13.515476712314122</c:v>
                </c:pt>
                <c:pt idx="44">
                  <c:v>14.247330619134496</c:v>
                </c:pt>
                <c:pt idx="45">
                  <c:v>14.593506853763957</c:v>
                </c:pt>
                <c:pt idx="46">
                  <c:v>15.461580869508373</c:v>
                </c:pt>
                <c:pt idx="47">
                  <c:v>15.928176638037295</c:v>
                </c:pt>
                <c:pt idx="48">
                  <c:v>16.8948845463594</c:v>
                </c:pt>
                <c:pt idx="49">
                  <c:v>18.134750880485246</c:v>
                </c:pt>
                <c:pt idx="50">
                  <c:v>19.588164380094831</c:v>
                </c:pt>
                <c:pt idx="51">
                  <c:v>19.734918205701923</c:v>
                </c:pt>
                <c:pt idx="52">
                  <c:v>19.748564156859519</c:v>
                </c:pt>
                <c:pt idx="53">
                  <c:v>19.429919227197132</c:v>
                </c:pt>
                <c:pt idx="54">
                  <c:v>19.448832036696253</c:v>
                </c:pt>
                <c:pt idx="55">
                  <c:v>20.326003353212396</c:v>
                </c:pt>
                <c:pt idx="56">
                  <c:v>21.210596151937057</c:v>
                </c:pt>
                <c:pt idx="57">
                  <c:v>21.672643270080112</c:v>
                </c:pt>
                <c:pt idx="58">
                  <c:v>22.498582419092312</c:v>
                </c:pt>
                <c:pt idx="59">
                  <c:v>23.062854469591372</c:v>
                </c:pt>
                <c:pt idx="60">
                  <c:v>24.294102308249272</c:v>
                </c:pt>
                <c:pt idx="61">
                  <c:v>25.450417116866351</c:v>
                </c:pt>
                <c:pt idx="62">
                  <c:v>26.437234847947007</c:v>
                </c:pt>
                <c:pt idx="63">
                  <c:v>27.155203400957905</c:v>
                </c:pt>
                <c:pt idx="64">
                  <c:v>28.413024933975326</c:v>
                </c:pt>
                <c:pt idx="65">
                  <c:v>29.994040047040993</c:v>
                </c:pt>
                <c:pt idx="66">
                  <c:v>31.325597596839792</c:v>
                </c:pt>
                <c:pt idx="67">
                  <c:v>31.910937080704958</c:v>
                </c:pt>
                <c:pt idx="68">
                  <c:v>31.598516619991646</c:v>
                </c:pt>
                <c:pt idx="69">
                  <c:v>30.813994129756001</c:v>
                </c:pt>
                <c:pt idx="70">
                  <c:v>30.216445110644568</c:v>
                </c:pt>
                <c:pt idx="71">
                  <c:v>28.516686282242652</c:v>
                </c:pt>
                <c:pt idx="72">
                  <c:v>26.689325840384647</c:v>
                </c:pt>
                <c:pt idx="73">
                  <c:v>25.45544457255599</c:v>
                </c:pt>
                <c:pt idx="74">
                  <c:v>24.010410165762469</c:v>
                </c:pt>
                <c:pt idx="75">
                  <c:v>23.214396348236221</c:v>
                </c:pt>
                <c:pt idx="76">
                  <c:v>21.815087847953233</c:v>
                </c:pt>
                <c:pt idx="77">
                  <c:v>20.110062161209786</c:v>
                </c:pt>
                <c:pt idx="78">
                  <c:v>19.363365289972382</c:v>
                </c:pt>
                <c:pt idx="79">
                  <c:v>18.955901976459696</c:v>
                </c:pt>
                <c:pt idx="80">
                  <c:v>17.969563050682808</c:v>
                </c:pt>
                <c:pt idx="81">
                  <c:v>16.902066625916028</c:v>
                </c:pt>
                <c:pt idx="82">
                  <c:v>16.006940110508314</c:v>
                </c:pt>
                <c:pt idx="83">
                  <c:v>14.656709153862282</c:v>
                </c:pt>
                <c:pt idx="84">
                  <c:v>13.643796533725872</c:v>
                </c:pt>
                <c:pt idx="85">
                  <c:v>12.298353630117592</c:v>
                </c:pt>
                <c:pt idx="86">
                  <c:v>10.628759535853513</c:v>
                </c:pt>
                <c:pt idx="87">
                  <c:v>9.7616431307166476</c:v>
                </c:pt>
                <c:pt idx="88">
                  <c:v>9.2821196189857975</c:v>
                </c:pt>
                <c:pt idx="89">
                  <c:v>8.4700658237830773</c:v>
                </c:pt>
                <c:pt idx="90">
                  <c:v>7.7489850362976442</c:v>
                </c:pt>
                <c:pt idx="91">
                  <c:v>6.9352554225317116</c:v>
                </c:pt>
                <c:pt idx="92">
                  <c:v>6.3626042792165878</c:v>
                </c:pt>
                <c:pt idx="93">
                  <c:v>5.8567464757781007</c:v>
                </c:pt>
                <c:pt idx="94">
                  <c:v>5.3563949333330285</c:v>
                </c:pt>
                <c:pt idx="95">
                  <c:v>5.075815025320769</c:v>
                </c:pt>
                <c:pt idx="96">
                  <c:v>4.8586768200587205</c:v>
                </c:pt>
                <c:pt idx="97">
                  <c:v>4.6434538360117745</c:v>
                </c:pt>
                <c:pt idx="98">
                  <c:v>4.3410882866777429</c:v>
                </c:pt>
                <c:pt idx="99">
                  <c:v>4.1093465196505514</c:v>
                </c:pt>
                <c:pt idx="100">
                  <c:v>3.9173455928367011</c:v>
                </c:pt>
                <c:pt idx="101">
                  <c:v>3.7519183603823736</c:v>
                </c:pt>
                <c:pt idx="102">
                  <c:v>3.686322033765173</c:v>
                </c:pt>
                <c:pt idx="103">
                  <c:v>3.5589598229609729</c:v>
                </c:pt>
                <c:pt idx="104">
                  <c:v>3.3581009980272816</c:v>
                </c:pt>
                <c:pt idx="105">
                  <c:v>3.3195571710733787</c:v>
                </c:pt>
                <c:pt idx="106">
                  <c:v>3.1112768639311716</c:v>
                </c:pt>
                <c:pt idx="107">
                  <c:v>2.945610228824957</c:v>
                </c:pt>
                <c:pt idx="108">
                  <c:v>2.870198393480365</c:v>
                </c:pt>
                <c:pt idx="109">
                  <c:v>2.7959835713952108</c:v>
                </c:pt>
                <c:pt idx="110">
                  <c:v>2.7452302091950407</c:v>
                </c:pt>
                <c:pt idx="111">
                  <c:v>2.6355837946305232</c:v>
                </c:pt>
                <c:pt idx="112">
                  <c:v>2.4797326682516991</c:v>
                </c:pt>
                <c:pt idx="113">
                  <c:v>2.4182061867165876</c:v>
                </c:pt>
                <c:pt idx="114">
                  <c:v>2.3600313423079018</c:v>
                </c:pt>
                <c:pt idx="115">
                  <c:v>2.2975472501652399</c:v>
                </c:pt>
                <c:pt idx="116">
                  <c:v>2.2434422508386436</c:v>
                </c:pt>
                <c:pt idx="117">
                  <c:v>2.2094470742706056</c:v>
                </c:pt>
                <c:pt idx="118">
                  <c:v>2.1100949737372536</c:v>
                </c:pt>
                <c:pt idx="119">
                  <c:v>2.044977452423828</c:v>
                </c:pt>
                <c:pt idx="120">
                  <c:v>1.9633411481301588</c:v>
                </c:pt>
                <c:pt idx="121">
                  <c:v>1.9106725647148879</c:v>
                </c:pt>
                <c:pt idx="122">
                  <c:v>1.8374153532372843</c:v>
                </c:pt>
                <c:pt idx="123">
                  <c:v>1.854652344173191</c:v>
                </c:pt>
                <c:pt idx="124">
                  <c:v>1.8869717021780161</c:v>
                </c:pt>
                <c:pt idx="125">
                  <c:v>1.8941537817346439</c:v>
                </c:pt>
                <c:pt idx="126">
                  <c:v>1.9109119673667754</c:v>
                </c:pt>
                <c:pt idx="127">
                  <c:v>1.8898445340006675</c:v>
                </c:pt>
                <c:pt idx="128">
                  <c:v>1.9650169666933717</c:v>
                </c:pt>
                <c:pt idx="129">
                  <c:v>1.9994909485651853</c:v>
                </c:pt>
                <c:pt idx="130">
                  <c:v>1.9935058822679956</c:v>
                </c:pt>
                <c:pt idx="131">
                  <c:v>1.9796205284585153</c:v>
                </c:pt>
                <c:pt idx="132">
                  <c:v>1.9925482716604452</c:v>
                </c:pt>
                <c:pt idx="133">
                  <c:v>1.9901542451415692</c:v>
                </c:pt>
                <c:pt idx="134">
                  <c:v>2.0468926736389288</c:v>
                </c:pt>
                <c:pt idx="135">
                  <c:v>2.0078700413812514</c:v>
                </c:pt>
                <c:pt idx="136">
                  <c:v>2.0186431607161928</c:v>
                </c:pt>
                <c:pt idx="137">
                  <c:v>2.0152915235897666</c:v>
                </c:pt>
                <c:pt idx="138">
                  <c:v>1.9140242018413145</c:v>
                </c:pt>
                <c:pt idx="139">
                  <c:v>1.7983927209796065</c:v>
                </c:pt>
                <c:pt idx="140">
                  <c:v>1.8199389596494897</c:v>
                </c:pt>
                <c:pt idx="141">
                  <c:v>1.8328667028514201</c:v>
                </c:pt>
                <c:pt idx="142">
                  <c:v>1.8350213267184083</c:v>
                </c:pt>
                <c:pt idx="143">
                  <c:v>1.8144326986560753</c:v>
                </c:pt>
                <c:pt idx="144">
                  <c:v>1.802223163409808</c:v>
                </c:pt>
                <c:pt idx="145">
                  <c:v>1.8611162157741563</c:v>
                </c:pt>
                <c:pt idx="146">
                  <c:v>1.9506528075801164</c:v>
                </c:pt>
                <c:pt idx="147">
                  <c:v>1.8884081180893422</c:v>
                </c:pt>
                <c:pt idx="148">
                  <c:v>1.8302332736806564</c:v>
                </c:pt>
                <c:pt idx="149">
                  <c:v>1.6841976560292238</c:v>
                </c:pt>
                <c:pt idx="150">
                  <c:v>1.5640175247816515</c:v>
                </c:pt>
                <c:pt idx="151">
                  <c:v>1.5410348702004431</c:v>
                </c:pt>
                <c:pt idx="152">
                  <c:v>1.4646654242483004</c:v>
                </c:pt>
                <c:pt idx="153">
                  <c:v>1.3052232580911629</c:v>
                </c:pt>
                <c:pt idx="154">
                  <c:v>1.3224602490270694</c:v>
                </c:pt>
                <c:pt idx="155">
                  <c:v>1.321023833115744</c:v>
                </c:pt>
                <c:pt idx="156">
                  <c:v>1.4426403802746417</c:v>
                </c:pt>
                <c:pt idx="157">
                  <c:v>1.5546808213580359</c:v>
                </c:pt>
                <c:pt idx="158">
                  <c:v>1.603279559691217</c:v>
                </c:pt>
                <c:pt idx="159">
                  <c:v>1.7014346469651309</c:v>
                </c:pt>
                <c:pt idx="160">
                  <c:v>1.9032510825063724</c:v>
                </c:pt>
                <c:pt idx="161">
                  <c:v>1.904687498417698</c:v>
                </c:pt>
                <c:pt idx="162">
                  <c:v>1.9422737147640505</c:v>
                </c:pt>
                <c:pt idx="163">
                  <c:v>1.9518498208395541</c:v>
                </c:pt>
                <c:pt idx="164">
                  <c:v>1.989675439837794</c:v>
                </c:pt>
                <c:pt idx="165">
                  <c:v>2.01098227585579</c:v>
                </c:pt>
                <c:pt idx="166">
                  <c:v>2.0124186917671159</c:v>
                </c:pt>
                <c:pt idx="167">
                  <c:v>2.0052366122104877</c:v>
                </c:pt>
                <c:pt idx="168">
                  <c:v>2.0150521209378791</c:v>
                </c:pt>
                <c:pt idx="169">
                  <c:v>2.0660448857899367</c:v>
                </c:pt>
                <c:pt idx="170">
                  <c:v>2.0804090449031922</c:v>
                </c:pt>
                <c:pt idx="171">
                  <c:v>2.0832818767258439</c:v>
                </c:pt>
                <c:pt idx="172">
                  <c:v>2.1084191551740408</c:v>
                </c:pt>
                <c:pt idx="173">
                  <c:v>2.1148830267750056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FB-42D5-A6CE-C5C2A544B489}"/>
            </c:ext>
          </c:extLst>
        </c:ser>
        <c:ser>
          <c:idx val="2"/>
          <c:order val="2"/>
          <c:tx>
            <c:strRef>
              <c:f>'SA - Waves'!$D$1:$D$2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'SA - Waves'!$A$3:$A$197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- Waves'!$D$3:$D$197</c:f>
              <c:numCache>
                <c:formatCode>General</c:formatCode>
                <c:ptCount val="195"/>
                <c:pt idx="0">
                  <c:v>2.0385135808228632</c:v>
                </c:pt>
                <c:pt idx="1">
                  <c:v>1.9602289136556199</c:v>
                </c:pt>
                <c:pt idx="2">
                  <c:v>1.9690868117754612</c:v>
                </c:pt>
                <c:pt idx="3">
                  <c:v>2.0282192667916967</c:v>
                </c:pt>
                <c:pt idx="4">
                  <c:v>2.0571869876700957</c:v>
                </c:pt>
                <c:pt idx="5">
                  <c:v>2.0686783149607</c:v>
                </c:pt>
                <c:pt idx="6">
                  <c:v>2.1421749290901912</c:v>
                </c:pt>
                <c:pt idx="7">
                  <c:v>2.339203311593681</c:v>
                </c:pt>
                <c:pt idx="8">
                  <c:v>2.5936883305501937</c:v>
                </c:pt>
                <c:pt idx="9">
                  <c:v>2.7330206739487735</c:v>
                </c:pt>
                <c:pt idx="10">
                  <c:v>2.8668467563539388</c:v>
                </c:pt>
                <c:pt idx="11">
                  <c:v>2.9999546308034408</c:v>
                </c:pt>
                <c:pt idx="12">
                  <c:v>3.0554960460413625</c:v>
                </c:pt>
                <c:pt idx="13">
                  <c:v>3.1419204033727839</c:v>
                </c:pt>
                <c:pt idx="14">
                  <c:v>3.306150622567674</c:v>
                </c:pt>
                <c:pt idx="15">
                  <c:v>3.5627902653911749</c:v>
                </c:pt>
                <c:pt idx="16">
                  <c:v>3.7746616123116952</c:v>
                </c:pt>
                <c:pt idx="17">
                  <c:v>3.9084876947168605</c:v>
                </c:pt>
                <c:pt idx="18">
                  <c:v>4.1016856347901491</c:v>
                </c:pt>
                <c:pt idx="19">
                  <c:v>4.2520305001755574</c:v>
                </c:pt>
                <c:pt idx="20">
                  <c:v>4.4452284402488456</c:v>
                </c:pt>
                <c:pt idx="21">
                  <c:v>4.6278926636390807</c:v>
                </c:pt>
                <c:pt idx="22">
                  <c:v>4.7284417774318692</c:v>
                </c:pt>
                <c:pt idx="23">
                  <c:v>4.7741676839424008</c:v>
                </c:pt>
                <c:pt idx="24">
                  <c:v>5.1299200246473644</c:v>
                </c:pt>
                <c:pt idx="25">
                  <c:v>5.2038954440806311</c:v>
                </c:pt>
                <c:pt idx="26">
                  <c:v>5.3537615041622653</c:v>
                </c:pt>
                <c:pt idx="27">
                  <c:v>5.5282860373883214</c:v>
                </c:pt>
                <c:pt idx="28">
                  <c:v>5.791868357116563</c:v>
                </c:pt>
                <c:pt idx="29">
                  <c:v>5.9788418282407738</c:v>
                </c:pt>
                <c:pt idx="30">
                  <c:v>6.2761799218851655</c:v>
                </c:pt>
                <c:pt idx="31">
                  <c:v>6.3439308723693548</c:v>
                </c:pt>
                <c:pt idx="32">
                  <c:v>6.5500565556445727</c:v>
                </c:pt>
                <c:pt idx="33">
                  <c:v>6.6479722402665979</c:v>
                </c:pt>
                <c:pt idx="34">
                  <c:v>6.7748556457670244</c:v>
                </c:pt>
                <c:pt idx="35">
                  <c:v>7.0523233193047457</c:v>
                </c:pt>
                <c:pt idx="36">
                  <c:v>7.276883006775309</c:v>
                </c:pt>
                <c:pt idx="37">
                  <c:v>7.5387895079403364</c:v>
                </c:pt>
                <c:pt idx="38">
                  <c:v>7.7616733768476864</c:v>
                </c:pt>
                <c:pt idx="39">
                  <c:v>8.0772060720355352</c:v>
                </c:pt>
                <c:pt idx="40">
                  <c:v>8.1952315794161201</c:v>
                </c:pt>
                <c:pt idx="41">
                  <c:v>8.3376761572892377</c:v>
                </c:pt>
                <c:pt idx="42">
                  <c:v>9.0795849754888902</c:v>
                </c:pt>
                <c:pt idx="43">
                  <c:v>9.9862028181872109</c:v>
                </c:pt>
                <c:pt idx="44">
                  <c:v>10.549277855426832</c:v>
                </c:pt>
                <c:pt idx="45">
                  <c:v>11.475526715579932</c:v>
                </c:pt>
                <c:pt idx="46">
                  <c:v>12.094143168057474</c:v>
                </c:pt>
                <c:pt idx="47">
                  <c:v>12.6359113692791</c:v>
                </c:pt>
                <c:pt idx="48">
                  <c:v>13.647866378807961</c:v>
                </c:pt>
                <c:pt idx="49">
                  <c:v>14.692858954297309</c:v>
                </c:pt>
                <c:pt idx="50">
                  <c:v>15.320093902242807</c:v>
                </c:pt>
                <c:pt idx="51">
                  <c:v>15.916206505442917</c:v>
                </c:pt>
                <c:pt idx="52">
                  <c:v>16.935104191876516</c:v>
                </c:pt>
                <c:pt idx="53">
                  <c:v>18.251339971954504</c:v>
                </c:pt>
                <c:pt idx="54">
                  <c:v>19.116062350572495</c:v>
                </c:pt>
                <c:pt idx="55">
                  <c:v>19.752155196637837</c:v>
                </c:pt>
                <c:pt idx="56">
                  <c:v>20.768898259204445</c:v>
                </c:pt>
                <c:pt idx="57">
                  <c:v>21.800963091491862</c:v>
                </c:pt>
                <c:pt idx="58">
                  <c:v>23.776513774868288</c:v>
                </c:pt>
                <c:pt idx="59">
                  <c:v>24.825336792787834</c:v>
                </c:pt>
                <c:pt idx="60">
                  <c:v>25.2756531809884</c:v>
                </c:pt>
                <c:pt idx="61">
                  <c:v>26.008704101068215</c:v>
                </c:pt>
                <c:pt idx="62">
                  <c:v>26.548317678422848</c:v>
                </c:pt>
                <c:pt idx="63">
                  <c:v>27.030235216672576</c:v>
                </c:pt>
                <c:pt idx="64">
                  <c:v>28.348386217965672</c:v>
                </c:pt>
                <c:pt idx="65">
                  <c:v>29.667016024562539</c:v>
                </c:pt>
                <c:pt idx="66">
                  <c:v>31.708881242511829</c:v>
                </c:pt>
                <c:pt idx="67">
                  <c:v>32.07971595028571</c:v>
                </c:pt>
                <c:pt idx="68">
                  <c:v>32.149382121985006</c:v>
                </c:pt>
                <c:pt idx="69">
                  <c:v>32.664816031498994</c:v>
                </c:pt>
                <c:pt idx="70">
                  <c:v>33.124708525775063</c:v>
                </c:pt>
                <c:pt idx="71">
                  <c:v>33.44215644217801</c:v>
                </c:pt>
                <c:pt idx="72">
                  <c:v>33.004288991875605</c:v>
                </c:pt>
                <c:pt idx="73">
                  <c:v>31.837201063923576</c:v>
                </c:pt>
                <c:pt idx="74">
                  <c:v>31.769450113439397</c:v>
                </c:pt>
                <c:pt idx="75">
                  <c:v>31.45080518377701</c:v>
                </c:pt>
                <c:pt idx="76">
                  <c:v>30.74097632093029</c:v>
                </c:pt>
                <c:pt idx="77">
                  <c:v>29.798208677796946</c:v>
                </c:pt>
                <c:pt idx="78">
                  <c:v>28.248076506824777</c:v>
                </c:pt>
                <c:pt idx="79">
                  <c:v>26.691480464251633</c:v>
                </c:pt>
                <c:pt idx="80">
                  <c:v>25.037447542360244</c:v>
                </c:pt>
                <c:pt idx="81">
                  <c:v>23.819606252208054</c:v>
                </c:pt>
                <c:pt idx="82">
                  <c:v>22.868459516258643</c:v>
                </c:pt>
                <c:pt idx="83">
                  <c:v>22.004934150900091</c:v>
                </c:pt>
                <c:pt idx="84">
                  <c:v>21.705920238692489</c:v>
                </c:pt>
                <c:pt idx="85">
                  <c:v>21.328382256665751</c:v>
                </c:pt>
                <c:pt idx="86">
                  <c:v>20.796908369475293</c:v>
                </c:pt>
                <c:pt idx="87">
                  <c:v>20.163688355232608</c:v>
                </c:pt>
                <c:pt idx="88">
                  <c:v>19.80530258535688</c:v>
                </c:pt>
                <c:pt idx="89">
                  <c:v>19.43614369614621</c:v>
                </c:pt>
                <c:pt idx="90">
                  <c:v>19.150057527140536</c:v>
                </c:pt>
                <c:pt idx="91">
                  <c:v>19.404303143445158</c:v>
                </c:pt>
                <c:pt idx="92">
                  <c:v>19.109359076319642</c:v>
                </c:pt>
                <c:pt idx="93">
                  <c:v>18.909697264645388</c:v>
                </c:pt>
                <c:pt idx="94">
                  <c:v>18.996361024628698</c:v>
                </c:pt>
                <c:pt idx="95">
                  <c:v>18.75983120456376</c:v>
                </c:pt>
                <c:pt idx="96">
                  <c:v>18.737566757938215</c:v>
                </c:pt>
                <c:pt idx="97">
                  <c:v>19.038017086057142</c:v>
                </c:pt>
                <c:pt idx="98">
                  <c:v>18.071069775083149</c:v>
                </c:pt>
                <c:pt idx="99">
                  <c:v>18.075857828120899</c:v>
                </c:pt>
                <c:pt idx="100">
                  <c:v>18.228596720025184</c:v>
                </c:pt>
                <c:pt idx="101">
                  <c:v>18.202741233621321</c:v>
                </c:pt>
                <c:pt idx="102">
                  <c:v>18.501515743177041</c:v>
                </c:pt>
                <c:pt idx="103">
                  <c:v>18.784489677708176</c:v>
                </c:pt>
                <c:pt idx="104">
                  <c:v>18.19843198588735</c:v>
                </c:pt>
                <c:pt idx="105">
                  <c:v>16.813487644717618</c:v>
                </c:pt>
                <c:pt idx="106">
                  <c:v>16.963114302147368</c:v>
                </c:pt>
                <c:pt idx="107">
                  <c:v>17.057199544339188</c:v>
                </c:pt>
                <c:pt idx="108">
                  <c:v>17.227175427179379</c:v>
                </c:pt>
                <c:pt idx="109">
                  <c:v>17.265719254133284</c:v>
                </c:pt>
                <c:pt idx="110">
                  <c:v>17.559466307999362</c:v>
                </c:pt>
                <c:pt idx="111">
                  <c:v>18.551790300073439</c:v>
                </c:pt>
                <c:pt idx="112">
                  <c:v>20.287220123606605</c:v>
                </c:pt>
                <c:pt idx="113">
                  <c:v>20.143578532474056</c:v>
                </c:pt>
                <c:pt idx="114">
                  <c:v>20.23838198262154</c:v>
                </c:pt>
                <c:pt idx="115">
                  <c:v>20.296078021726451</c:v>
                </c:pt>
                <c:pt idx="116">
                  <c:v>20.44187423672599</c:v>
                </c:pt>
                <c:pt idx="117">
                  <c:v>20.357843905913448</c:v>
                </c:pt>
                <c:pt idx="118">
                  <c:v>20.276686406923549</c:v>
                </c:pt>
                <c:pt idx="119">
                  <c:v>19.92332809273746</c:v>
                </c:pt>
                <c:pt idx="120">
                  <c:v>19.707865706038628</c:v>
                </c:pt>
                <c:pt idx="121">
                  <c:v>19.165139894209453</c:v>
                </c:pt>
                <c:pt idx="122">
                  <c:v>18.425864505180563</c:v>
                </c:pt>
                <c:pt idx="123">
                  <c:v>17.705741328302679</c:v>
                </c:pt>
                <c:pt idx="124">
                  <c:v>17.229808856350143</c:v>
                </c:pt>
                <c:pt idx="125">
                  <c:v>16.448877405892809</c:v>
                </c:pt>
                <c:pt idx="126">
                  <c:v>15.561411775345499</c:v>
                </c:pt>
                <c:pt idx="127">
                  <c:v>14.706983710758678</c:v>
                </c:pt>
                <c:pt idx="128">
                  <c:v>14.025643763486583</c:v>
                </c:pt>
                <c:pt idx="129">
                  <c:v>13.603576888208755</c:v>
                </c:pt>
                <c:pt idx="130">
                  <c:v>13.170497490944099</c:v>
                </c:pt>
                <c:pt idx="131">
                  <c:v>12.80516904416363</c:v>
                </c:pt>
                <c:pt idx="132">
                  <c:v>12.39531170413207</c:v>
                </c:pt>
                <c:pt idx="133">
                  <c:v>11.867189454068036</c:v>
                </c:pt>
                <c:pt idx="134">
                  <c:v>11.165021476081725</c:v>
                </c:pt>
                <c:pt idx="135">
                  <c:v>10.371162282422462</c:v>
                </c:pt>
                <c:pt idx="136">
                  <c:v>9.6287746589190313</c:v>
                </c:pt>
                <c:pt idx="137">
                  <c:v>9.1571514347004719</c:v>
                </c:pt>
                <c:pt idx="138">
                  <c:v>8.8033143152106081</c:v>
                </c:pt>
                <c:pt idx="139">
                  <c:v>8.4027936786026611</c:v>
                </c:pt>
                <c:pt idx="140">
                  <c:v>7.7633491954108989</c:v>
                </c:pt>
                <c:pt idx="141">
                  <c:v>7.2713767457818932</c:v>
                </c:pt>
                <c:pt idx="142">
                  <c:v>6.736311818813121</c:v>
                </c:pt>
                <c:pt idx="143">
                  <c:v>6.2520002540445194</c:v>
                </c:pt>
                <c:pt idx="144">
                  <c:v>5.8498037988733609</c:v>
                </c:pt>
                <c:pt idx="145">
                  <c:v>5.5778423863290536</c:v>
                </c:pt>
                <c:pt idx="146">
                  <c:v>5.2182596031938866</c:v>
                </c:pt>
                <c:pt idx="147">
                  <c:v>4.8112750949849774</c:v>
                </c:pt>
                <c:pt idx="148">
                  <c:v>4.4686899001338309</c:v>
                </c:pt>
                <c:pt idx="149">
                  <c:v>4.1366384219657375</c:v>
                </c:pt>
                <c:pt idx="150">
                  <c:v>3.7411452410474317</c:v>
                </c:pt>
                <c:pt idx="151">
                  <c:v>3.4265701564671334</c:v>
                </c:pt>
                <c:pt idx="152">
                  <c:v>3.2048833008192217</c:v>
                </c:pt>
                <c:pt idx="153">
                  <c:v>3.0061790997525186</c:v>
                </c:pt>
                <c:pt idx="154">
                  <c:v>2.8000534164773003</c:v>
                </c:pt>
                <c:pt idx="155">
                  <c:v>2.5355134861415083</c:v>
                </c:pt>
                <c:pt idx="156">
                  <c:v>2.385647426059875</c:v>
                </c:pt>
                <c:pt idx="157">
                  <c:v>2.3071233562407443</c:v>
                </c:pt>
                <c:pt idx="158">
                  <c:v>2.2692977372425038</c:v>
                </c:pt>
                <c:pt idx="159">
                  <c:v>2.2336267421112526</c:v>
                </c:pt>
                <c:pt idx="160">
                  <c:v>2.0902245536305837</c:v>
                </c:pt>
                <c:pt idx="161">
                  <c:v>1.8611162157741563</c:v>
                </c:pt>
                <c:pt idx="162">
                  <c:v>1.6961677886236042</c:v>
                </c:pt>
                <c:pt idx="163">
                  <c:v>1.5259525031315244</c:v>
                </c:pt>
                <c:pt idx="164">
                  <c:v>1.4086452037066035</c:v>
                </c:pt>
                <c:pt idx="165">
                  <c:v>1.3701013767527006</c:v>
                </c:pt>
                <c:pt idx="166">
                  <c:v>1.3155175721223293</c:v>
                </c:pt>
                <c:pt idx="167">
                  <c:v>1.2733827053901126</c:v>
                </c:pt>
                <c:pt idx="168">
                  <c:v>1.2238263564493808</c:v>
                </c:pt>
                <c:pt idx="169">
                  <c:v>1.2137714450701016</c:v>
                </c:pt>
                <c:pt idx="170">
                  <c:v>1.1680455385595714</c:v>
                </c:pt>
                <c:pt idx="171">
                  <c:v>1.1208832161377154</c:v>
                </c:pt>
                <c:pt idx="172">
                  <c:v>1.0648629955960183</c:v>
                </c:pt>
                <c:pt idx="173">
                  <c:v>1.0670176194630068</c:v>
                </c:pt>
                <c:pt idx="174">
                  <c:v>1.0335012481987433</c:v>
                </c:pt>
                <c:pt idx="175">
                  <c:v>0.94947091738619793</c:v>
                </c:pt>
                <c:pt idx="176">
                  <c:v>0.84724598503019521</c:v>
                </c:pt>
                <c:pt idx="177">
                  <c:v>0.79553501222247502</c:v>
                </c:pt>
                <c:pt idx="178">
                  <c:v>0.75483656140158406</c:v>
                </c:pt>
                <c:pt idx="179">
                  <c:v>0.72754465908639809</c:v>
                </c:pt>
                <c:pt idx="180">
                  <c:v>0.7122228893655923</c:v>
                </c:pt>
                <c:pt idx="181">
                  <c:v>0.68325516848719325</c:v>
                </c:pt>
                <c:pt idx="182">
                  <c:v>0.65476625291256974</c:v>
                </c:pt>
                <c:pt idx="183">
                  <c:v>0.65787848738710841</c:v>
                </c:pt>
                <c:pt idx="184">
                  <c:v>0.64782357600782958</c:v>
                </c:pt>
                <c:pt idx="185">
                  <c:v>0.61143437292091518</c:v>
                </c:pt>
                <c:pt idx="186">
                  <c:v>0.59467618728878358</c:v>
                </c:pt>
                <c:pt idx="187">
                  <c:v>0.58510008121327972</c:v>
                </c:pt>
                <c:pt idx="188">
                  <c:v>0.54631685160748955</c:v>
                </c:pt>
                <c:pt idx="189">
                  <c:v>0.51567331216587753</c:v>
                </c:pt>
                <c:pt idx="190">
                  <c:v>0.46444114466193243</c:v>
                </c:pt>
                <c:pt idx="191">
                  <c:v>0.43188238400521961</c:v>
                </c:pt>
                <c:pt idx="192">
                  <c:v>0.44648594577036294</c:v>
                </c:pt>
                <c:pt idx="193">
                  <c:v>0.44050087947317307</c:v>
                </c:pt>
                <c:pt idx="194">
                  <c:v>0.44289490599204895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FB-42D5-A6CE-C5C2A544B489}"/>
            </c:ext>
          </c:extLst>
        </c:ser>
        <c:ser>
          <c:idx val="3"/>
          <c:order val="3"/>
          <c:tx>
            <c:strRef>
              <c:f>'SA - Waves'!$E$1:$E$2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1FF4-4F92-87B3-EB084FD68634}"/>
              </c:ext>
            </c:extLst>
          </c:dPt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1FF4-4F92-87B3-EB084FD68634}"/>
              </c:ext>
            </c:extLst>
          </c:dPt>
          <c:cat>
            <c:strRef>
              <c:f>'SA - Waves'!$A$3:$A$197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- Waves'!$E$3:$E$197</c:f>
              <c:numCache>
                <c:formatCode>General</c:formatCode>
                <c:ptCount val="195"/>
                <c:pt idx="0">
                  <c:v>0.46108950753550609</c:v>
                </c:pt>
                <c:pt idx="1">
                  <c:v>0.45175280411188995</c:v>
                </c:pt>
                <c:pt idx="2">
                  <c:v>0.4606107022317309</c:v>
                </c:pt>
                <c:pt idx="3">
                  <c:v>0.47353844543366097</c:v>
                </c:pt>
                <c:pt idx="4">
                  <c:v>0.46108950753550604</c:v>
                </c:pt>
                <c:pt idx="5">
                  <c:v>0.47473545869309902</c:v>
                </c:pt>
                <c:pt idx="6">
                  <c:v>0.47952351173085089</c:v>
                </c:pt>
                <c:pt idx="7">
                  <c:v>0.48622678598370345</c:v>
                </c:pt>
                <c:pt idx="8">
                  <c:v>0.54871087812636554</c:v>
                </c:pt>
                <c:pt idx="9">
                  <c:v>0.60353408540862452</c:v>
                </c:pt>
                <c:pt idx="10">
                  <c:v>0.69833753555611189</c:v>
                </c:pt>
                <c:pt idx="11">
                  <c:v>0.83743047630280387</c:v>
                </c:pt>
                <c:pt idx="12">
                  <c:v>0.9391766033550315</c:v>
                </c:pt>
                <c:pt idx="13">
                  <c:v>0.98131147008724795</c:v>
                </c:pt>
                <c:pt idx="14">
                  <c:v>1.1237560479603663</c:v>
                </c:pt>
                <c:pt idx="15">
                  <c:v>1.2934925281486707</c:v>
                </c:pt>
                <c:pt idx="16">
                  <c:v>1.7435695136973473</c:v>
                </c:pt>
                <c:pt idx="17">
                  <c:v>2.2317115208961518</c:v>
                </c:pt>
                <c:pt idx="18">
                  <c:v>2.7902379077499084</c:v>
                </c:pt>
                <c:pt idx="19">
                  <c:v>3.3099810649978747</c:v>
                </c:pt>
                <c:pt idx="20">
                  <c:v>3.7794496653494472</c:v>
                </c:pt>
                <c:pt idx="21">
                  <c:v>4.6185559602154642</c:v>
                </c:pt>
                <c:pt idx="22">
                  <c:v>6.3628436818684744</c:v>
                </c:pt>
                <c:pt idx="23">
                  <c:v>8.5342257344889525</c:v>
                </c:pt>
                <c:pt idx="24">
                  <c:v>11.700804611006159</c:v>
                </c:pt>
                <c:pt idx="25">
                  <c:v>14.847991872720469</c:v>
                </c:pt>
                <c:pt idx="26">
                  <c:v>16.827133595875207</c:v>
                </c:pt>
                <c:pt idx="27">
                  <c:v>17.810599689829445</c:v>
                </c:pt>
                <c:pt idx="28">
                  <c:v>19.911118557491196</c:v>
                </c:pt>
                <c:pt idx="29">
                  <c:v>22.611819873435145</c:v>
                </c:pt>
                <c:pt idx="30">
                  <c:v>25.210056854371203</c:v>
                </c:pt>
                <c:pt idx="31">
                  <c:v>25.919167509262255</c:v>
                </c:pt>
                <c:pt idx="32">
                  <c:v>26.107577396297792</c:v>
                </c:pt>
                <c:pt idx="33">
                  <c:v>32.51159833429093</c:v>
                </c:pt>
                <c:pt idx="34">
                  <c:v>34.165152450878551</c:v>
                </c:pt>
                <c:pt idx="35">
                  <c:v>36.729154852594675</c:v>
                </c:pt>
                <c:pt idx="36">
                  <c:v>38.296524014502758</c:v>
                </c:pt>
                <c:pt idx="37">
                  <c:v>38.870372171077328</c:v>
                </c:pt>
                <c:pt idx="38">
                  <c:v>39.276399068678685</c:v>
                </c:pt>
                <c:pt idx="39">
                  <c:v>39.019520023203292</c:v>
                </c:pt>
                <c:pt idx="40">
                  <c:v>33.654506594402299</c:v>
                </c:pt>
                <c:pt idx="41">
                  <c:v>32.510880126335266</c:v>
                </c:pt>
                <c:pt idx="42">
                  <c:v>30.491758160315303</c:v>
                </c:pt>
                <c:pt idx="43">
                  <c:v>29.225078729178044</c:v>
                </c:pt>
                <c:pt idx="44">
                  <c:v>28.356286505477961</c:v>
                </c:pt>
                <c:pt idx="45">
                  <c:v>27.909561157055712</c:v>
                </c:pt>
                <c:pt idx="46">
                  <c:v>27.609829036892446</c:v>
                </c:pt>
                <c:pt idx="47">
                  <c:v>25.24884008397699</c:v>
                </c:pt>
                <c:pt idx="48">
                  <c:v>24.115747332593006</c:v>
                </c:pt>
                <c:pt idx="49">
                  <c:v>22.150969768551526</c:v>
                </c:pt>
                <c:pt idx="50">
                  <c:v>19.259464539053166</c:v>
                </c:pt>
                <c:pt idx="51">
                  <c:v>17.301629651916421</c:v>
                </c:pt>
                <c:pt idx="52">
                  <c:v>15.603546642077717</c:v>
                </c:pt>
                <c:pt idx="53">
                  <c:v>14.39815428982368</c:v>
                </c:pt>
                <c:pt idx="54">
                  <c:v>14.09985858557174</c:v>
                </c:pt>
                <c:pt idx="55">
                  <c:v>13.931797923946647</c:v>
                </c:pt>
                <c:pt idx="56">
                  <c:v>14.138163009873754</c:v>
                </c:pt>
                <c:pt idx="57">
                  <c:v>14.637556941711276</c:v>
                </c:pt>
                <c:pt idx="58">
                  <c:v>13.890620667821981</c:v>
                </c:pt>
                <c:pt idx="59">
                  <c:v>13.293311051362435</c:v>
                </c:pt>
                <c:pt idx="60">
                  <c:v>12.806366057423068</c:v>
                </c:pt>
                <c:pt idx="61">
                  <c:v>12.836291388909018</c:v>
                </c:pt>
                <c:pt idx="62">
                  <c:v>12.676609820099994</c:v>
                </c:pt>
                <c:pt idx="63">
                  <c:v>12.09964942905089</c:v>
                </c:pt>
                <c:pt idx="64">
                  <c:v>11.059205503947407</c:v>
                </c:pt>
                <c:pt idx="65">
                  <c:v>10.115719652858399</c:v>
                </c:pt>
                <c:pt idx="66">
                  <c:v>9.1523633816627203</c:v>
                </c:pt>
                <c:pt idx="67">
                  <c:v>8.3936963778309348</c:v>
                </c:pt>
                <c:pt idx="68">
                  <c:v>7.9424223790228199</c:v>
                </c:pt>
                <c:pt idx="69">
                  <c:v>7.7705312749675288</c:v>
                </c:pt>
                <c:pt idx="70">
                  <c:v>7.2890925420215762</c:v>
                </c:pt>
                <c:pt idx="71">
                  <c:v>6.7054288767196217</c:v>
                </c:pt>
                <c:pt idx="72">
                  <c:v>6.2369178869755997</c:v>
                </c:pt>
                <c:pt idx="73">
                  <c:v>5.8263423389883755</c:v>
                </c:pt>
                <c:pt idx="74">
                  <c:v>5.4574228524295938</c:v>
                </c:pt>
                <c:pt idx="75">
                  <c:v>5.2977412836205682</c:v>
                </c:pt>
                <c:pt idx="76">
                  <c:v>5.2117957315929218</c:v>
                </c:pt>
                <c:pt idx="77">
                  <c:v>5.1016705117246293</c:v>
                </c:pt>
                <c:pt idx="78">
                  <c:v>5.1469176129313841</c:v>
                </c:pt>
                <c:pt idx="79">
                  <c:v>5.1804339841956475</c:v>
                </c:pt>
                <c:pt idx="80">
                  <c:v>5.2448332975534111</c:v>
                </c:pt>
                <c:pt idx="81">
                  <c:v>5.3149782745564753</c:v>
                </c:pt>
                <c:pt idx="82">
                  <c:v>5.3858414595152038</c:v>
                </c:pt>
                <c:pt idx="83">
                  <c:v>5.3939811496793819</c:v>
                </c:pt>
                <c:pt idx="84">
                  <c:v>5.3671680526679708</c:v>
                </c:pt>
                <c:pt idx="85">
                  <c:v>5.3650134288009825</c:v>
                </c:pt>
                <c:pt idx="86">
                  <c:v>5.1653516171267295</c:v>
                </c:pt>
                <c:pt idx="87">
                  <c:v>4.9233155360683716</c:v>
                </c:pt>
                <c:pt idx="88">
                  <c:v>4.9269065758466857</c:v>
                </c:pt>
                <c:pt idx="89">
                  <c:v>4.8134297188519657</c:v>
                </c:pt>
                <c:pt idx="90">
                  <c:v>4.7803921528914781</c:v>
                </c:pt>
                <c:pt idx="91">
                  <c:v>4.2391027569736277</c:v>
                </c:pt>
                <c:pt idx="92">
                  <c:v>4.5086701429990583</c:v>
                </c:pt>
                <c:pt idx="93">
                  <c:v>4.4854480857659622</c:v>
                </c:pt>
                <c:pt idx="94">
                  <c:v>4.5055579085245201</c:v>
                </c:pt>
                <c:pt idx="95">
                  <c:v>4.297756406686088</c:v>
                </c:pt>
                <c:pt idx="96">
                  <c:v>4.2730979335416661</c:v>
                </c:pt>
                <c:pt idx="97">
                  <c:v>4.2410179781887285</c:v>
                </c:pt>
                <c:pt idx="98">
                  <c:v>4.6096980620956236</c:v>
                </c:pt>
                <c:pt idx="99">
                  <c:v>4.1478903466044539</c:v>
                </c:pt>
                <c:pt idx="100">
                  <c:v>4.1208378469411562</c:v>
                </c:pt>
                <c:pt idx="101">
                  <c:v>4.1059948825241248</c:v>
                </c:pt>
                <c:pt idx="102">
                  <c:v>4.0528474938050802</c:v>
                </c:pt>
                <c:pt idx="103">
                  <c:v>4.0066427819907746</c:v>
                </c:pt>
                <c:pt idx="104">
                  <c:v>4.0202887331483668</c:v>
                </c:pt>
                <c:pt idx="105">
                  <c:v>4.0131066535917395</c:v>
                </c:pt>
                <c:pt idx="106">
                  <c:v>3.8737743101931592</c:v>
                </c:pt>
                <c:pt idx="107">
                  <c:v>3.719359599725661</c:v>
                </c:pt>
                <c:pt idx="108">
                  <c:v>3.5544111725751084</c:v>
                </c:pt>
                <c:pt idx="109">
                  <c:v>3.5670995131251506</c:v>
                </c:pt>
                <c:pt idx="110">
                  <c:v>3.5216130092665083</c:v>
                </c:pt>
                <c:pt idx="111">
                  <c:v>3.4339916386756486</c:v>
                </c:pt>
                <c:pt idx="112">
                  <c:v>3.2700008221326469</c:v>
                </c:pt>
                <c:pt idx="113">
                  <c:v>3.0013910467147662</c:v>
                </c:pt>
                <c:pt idx="114">
                  <c:v>2.8678043669614892</c:v>
                </c:pt>
                <c:pt idx="115">
                  <c:v>2.8168116021094316</c:v>
                </c:pt>
                <c:pt idx="116">
                  <c:v>2.6767610507551893</c:v>
                </c:pt>
                <c:pt idx="117">
                  <c:v>2.6482721351805654</c:v>
                </c:pt>
                <c:pt idx="118">
                  <c:v>2.6521025776107665</c:v>
                </c:pt>
                <c:pt idx="119">
                  <c:v>2.6011098127587089</c:v>
                </c:pt>
                <c:pt idx="120">
                  <c:v>2.5704662733170971</c:v>
                </c:pt>
                <c:pt idx="121">
                  <c:v>2.5740573130954112</c:v>
                </c:pt>
                <c:pt idx="122">
                  <c:v>2.519712911116927</c:v>
                </c:pt>
                <c:pt idx="123">
                  <c:v>2.4802114735554746</c:v>
                </c:pt>
                <c:pt idx="124">
                  <c:v>2.4383160094751455</c:v>
                </c:pt>
                <c:pt idx="125">
                  <c:v>2.4071936647297583</c:v>
                </c:pt>
                <c:pt idx="126">
                  <c:v>2.4579470269299284</c:v>
                </c:pt>
                <c:pt idx="127">
                  <c:v>2.4849995265932265</c:v>
                </c:pt>
                <c:pt idx="128">
                  <c:v>2.4402312306902458</c:v>
                </c:pt>
                <c:pt idx="129">
                  <c:v>2.4131787310269481</c:v>
                </c:pt>
                <c:pt idx="130">
                  <c:v>2.3454277805427592</c:v>
                </c:pt>
                <c:pt idx="131">
                  <c:v>2.3255573604360884</c:v>
                </c:pt>
                <c:pt idx="132">
                  <c:v>2.3004200819878911</c:v>
                </c:pt>
                <c:pt idx="133">
                  <c:v>2.1242197301986221</c:v>
                </c:pt>
                <c:pt idx="134">
                  <c:v>1.983690373540604</c:v>
                </c:pt>
                <c:pt idx="135">
                  <c:v>2.2324297288518147</c:v>
                </c:pt>
                <c:pt idx="136">
                  <c:v>2.0885487350673704</c:v>
                </c:pt>
                <c:pt idx="137">
                  <c:v>2.1388232919637651</c:v>
                </c:pt>
                <c:pt idx="138">
                  <c:v>2.1627635571525246</c:v>
                </c:pt>
                <c:pt idx="139">
                  <c:v>2.1663545969308386</c:v>
                </c:pt>
                <c:pt idx="140">
                  <c:v>2.3207693073983364</c:v>
                </c:pt>
                <c:pt idx="141">
                  <c:v>2.3887596605344137</c:v>
                </c:pt>
                <c:pt idx="142">
                  <c:v>2.1890978488601598</c:v>
                </c:pt>
                <c:pt idx="143">
                  <c:v>2.3650587979975417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FFB-42D5-A6CE-C5C2A544B489}"/>
            </c:ext>
          </c:extLst>
        </c:ser>
        <c:ser>
          <c:idx val="4"/>
          <c:order val="4"/>
          <c:tx>
            <c:strRef>
              <c:f>'SA - Waves'!$F$1:$F$2</c:f>
              <c:strCache>
                <c:ptCount val="1"/>
                <c:pt idx="0">
                  <c:v>5th wave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22"/>
            <c:marker>
              <c:symbol val="circle"/>
              <c:size val="10"/>
              <c:spPr>
                <a:solidFill>
                  <a:srgbClr val="FF0000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1FF4-4F92-87B3-EB084FD68634}"/>
              </c:ext>
            </c:extLst>
          </c:dPt>
          <c:cat>
            <c:strRef>
              <c:f>'SA - Waves'!$A$3:$A$197</c:f>
              <c:strCache>
                <c:ptCount val="19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</c:strCache>
            </c:strRef>
          </c:cat>
          <c:val>
            <c:numRef>
              <c:f>'SA - Waves'!$F$3:$F$197</c:f>
              <c:numCache>
                <c:formatCode>General</c:formatCode>
                <c:ptCount val="195"/>
                <c:pt idx="0">
                  <c:v>2.3466247938021967</c:v>
                </c:pt>
                <c:pt idx="1">
                  <c:v>2.3226845286134372</c:v>
                </c:pt>
                <c:pt idx="2">
                  <c:v>2.3475824044097471</c:v>
                </c:pt>
                <c:pt idx="3">
                  <c:v>2.3430337540238826</c:v>
                </c:pt>
                <c:pt idx="4">
                  <c:v>2.4277822927920911</c:v>
                </c:pt>
                <c:pt idx="5">
                  <c:v>2.3308242187776154</c:v>
                </c:pt>
                <c:pt idx="6">
                  <c:v>2.2554123834330233</c:v>
                </c:pt>
                <c:pt idx="7">
                  <c:v>2.1981951496318883</c:v>
                </c:pt>
                <c:pt idx="8">
                  <c:v>2.1835915878667453</c:v>
                </c:pt>
                <c:pt idx="9">
                  <c:v>2.1519904378175831</c:v>
                </c:pt>
                <c:pt idx="10">
                  <c:v>2.0928579828013474</c:v>
                </c:pt>
                <c:pt idx="11">
                  <c:v>2.0038001962991623</c:v>
                </c:pt>
                <c:pt idx="12">
                  <c:v>2.072508757390902</c:v>
                </c:pt>
                <c:pt idx="13">
                  <c:v>2.1847886011261832</c:v>
                </c:pt>
                <c:pt idx="14">
                  <c:v>2.1907736674233731</c:v>
                </c:pt>
                <c:pt idx="15">
                  <c:v>2.1917312780309235</c:v>
                </c:pt>
                <c:pt idx="16">
                  <c:v>2.2692977372425038</c:v>
                </c:pt>
                <c:pt idx="17">
                  <c:v>2.3133478251898212</c:v>
                </c:pt>
                <c:pt idx="18">
                  <c:v>2.5965611623728448</c:v>
                </c:pt>
                <c:pt idx="19">
                  <c:v>3.2281053580523182</c:v>
                </c:pt>
                <c:pt idx="20">
                  <c:v>3.894362938255493</c:v>
                </c:pt>
                <c:pt idx="21">
                  <c:v>4.6183165575635767</c:v>
                </c:pt>
                <c:pt idx="22">
                  <c:v>5.1904888955749273</c:v>
                </c:pt>
                <c:pt idx="23">
                  <c:v>5.4483255516578648</c:v>
                </c:pt>
                <c:pt idx="24">
                  <c:v>6.3070628639786648</c:v>
                </c:pt>
                <c:pt idx="25">
                  <c:v>7.1519148224899842</c:v>
                </c:pt>
                <c:pt idx="26">
                  <c:v>7.0896701329992098</c:v>
                </c:pt>
                <c:pt idx="27">
                  <c:v>7.1674759948626781</c:v>
                </c:pt>
                <c:pt idx="28">
                  <c:v>7.7173838862484825</c:v>
                </c:pt>
                <c:pt idx="29">
                  <c:v>7.8648559198112409</c:v>
                </c:pt>
                <c:pt idx="30">
                  <c:v>8.0314801655250054</c:v>
                </c:pt>
                <c:pt idx="31">
                  <c:v>7.7257629790645472</c:v>
                </c:pt>
                <c:pt idx="32">
                  <c:v>7.6776430460351417</c:v>
                </c:pt>
                <c:pt idx="33">
                  <c:v>9.0209313257764325</c:v>
                </c:pt>
                <c:pt idx="34">
                  <c:v>10.050123326241197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FFB-42D5-A6CE-C5C2A544B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national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9.2681438076054449E-4"/>
              <c:y val="0.353707349081364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640795802285396"/>
          <c:y val="0.30871455089810868"/>
          <c:w val="0.21457675736320914"/>
          <c:h val="0.2324864087319222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48437086326022"/>
          <c:y val="1.5823538056735843E-2"/>
          <c:w val="0.8602250979495889"/>
          <c:h val="0.89965519069725075"/>
        </c:manualLayout>
      </c:layout>
      <c:lineChart>
        <c:grouping val="standar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Cases per 100K people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700"/>
            <c:marker>
              <c:symbol val="circle"/>
              <c:size val="11"/>
              <c:spPr>
                <a:solidFill>
                  <a:srgbClr val="FF0000"/>
                </a:solidFill>
                <a:ln w="127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716-4218-B742-CAC347FC5C0C}"/>
              </c:ext>
            </c:extLst>
          </c:dPt>
          <c:val>
            <c:numRef>
              <c:f>Sheet5!$B$2:$B$941</c:f>
              <c:numCache>
                <c:formatCode>0</c:formatCode>
                <c:ptCount val="940"/>
                <c:pt idx="0">
                  <c:v>2.3940265188759406E-4</c:v>
                </c:pt>
                <c:pt idx="1">
                  <c:v>2.3940265188759406E-4</c:v>
                </c:pt>
                <c:pt idx="2">
                  <c:v>4.7880530377518812E-4</c:v>
                </c:pt>
                <c:pt idx="3">
                  <c:v>7.1820795566278209E-4</c:v>
                </c:pt>
                <c:pt idx="4">
                  <c:v>1.6758185632131581E-3</c:v>
                </c:pt>
                <c:pt idx="5">
                  <c:v>1.6758185632131581E-3</c:v>
                </c:pt>
                <c:pt idx="6">
                  <c:v>3.1122344745387223E-3</c:v>
                </c:pt>
                <c:pt idx="7">
                  <c:v>3.5910397783139106E-3</c:v>
                </c:pt>
                <c:pt idx="8">
                  <c:v>5.5062609934146628E-3</c:v>
                </c:pt>
                <c:pt idx="9">
                  <c:v>8.6184954679533864E-3</c:v>
                </c:pt>
                <c:pt idx="10">
                  <c:v>1.3167145853817673E-2</c:v>
                </c:pt>
                <c:pt idx="11">
                  <c:v>1.8673406847232336E-2</c:v>
                </c:pt>
                <c:pt idx="12">
                  <c:v>2.4658473144422186E-2</c:v>
                </c:pt>
                <c:pt idx="13">
                  <c:v>3.2079955352937603E-2</c:v>
                </c:pt>
                <c:pt idx="14">
                  <c:v>4.2613672035991743E-2</c:v>
                </c:pt>
                <c:pt idx="15">
                  <c:v>4.8359335681294004E-2</c:v>
                </c:pt>
                <c:pt idx="16">
                  <c:v>5.3386791370933481E-2</c:v>
                </c:pt>
                <c:pt idx="17">
                  <c:v>8.1396901641781996E-2</c:v>
                </c:pt>
                <c:pt idx="18">
                  <c:v>0.11227984373528163</c:v>
                </c:pt>
                <c:pt idx="19">
                  <c:v>0.14196577256934328</c:v>
                </c:pt>
                <c:pt idx="20">
                  <c:v>0.18601586051666058</c:v>
                </c:pt>
                <c:pt idx="21">
                  <c:v>0.23174176702719107</c:v>
                </c:pt>
                <c:pt idx="22">
                  <c:v>0.22671431133755157</c:v>
                </c:pt>
                <c:pt idx="23">
                  <c:v>0.24083906779891961</c:v>
                </c:pt>
                <c:pt idx="24">
                  <c:v>0.22120805034413693</c:v>
                </c:pt>
                <c:pt idx="25">
                  <c:v>0.19128271885818768</c:v>
                </c:pt>
                <c:pt idx="26">
                  <c:v>0.1606391794165756</c:v>
                </c:pt>
                <c:pt idx="27">
                  <c:v>0.12808041875986281</c:v>
                </c:pt>
                <c:pt idx="28">
                  <c:v>8.0199888382344015E-2</c:v>
                </c:pt>
                <c:pt idx="29">
                  <c:v>9.5282255451262426E-2</c:v>
                </c:pt>
                <c:pt idx="30">
                  <c:v>8.9775994457847758E-2</c:v>
                </c:pt>
                <c:pt idx="31">
                  <c:v>8.6184954679533868E-2</c:v>
                </c:pt>
                <c:pt idx="32">
                  <c:v>9.4803450147487228E-2</c:v>
                </c:pt>
                <c:pt idx="33">
                  <c:v>0.11132223312773123</c:v>
                </c:pt>
                <c:pt idx="34">
                  <c:v>0.11299805169094437</c:v>
                </c:pt>
                <c:pt idx="35">
                  <c:v>0.11922252064002184</c:v>
                </c:pt>
                <c:pt idx="36">
                  <c:v>0.10605537478620415</c:v>
                </c:pt>
                <c:pt idx="37">
                  <c:v>0.12401057367777371</c:v>
                </c:pt>
                <c:pt idx="38">
                  <c:v>0.14028995400613009</c:v>
                </c:pt>
                <c:pt idx="39">
                  <c:v>0.15944216615713763</c:v>
                </c:pt>
                <c:pt idx="40">
                  <c:v>0.15824515289769964</c:v>
                </c:pt>
                <c:pt idx="41">
                  <c:v>0.1606391794165756</c:v>
                </c:pt>
                <c:pt idx="42">
                  <c:v>0.18673406847232338</c:v>
                </c:pt>
                <c:pt idx="43">
                  <c:v>0.24083906779891961</c:v>
                </c:pt>
                <c:pt idx="44">
                  <c:v>0.23581161210928012</c:v>
                </c:pt>
                <c:pt idx="45">
                  <c:v>0.24610592614044666</c:v>
                </c:pt>
                <c:pt idx="46">
                  <c:v>0.2513727844819737</c:v>
                </c:pt>
                <c:pt idx="47">
                  <c:v>0.27028559398109364</c:v>
                </c:pt>
                <c:pt idx="48">
                  <c:v>0.3227147747444768</c:v>
                </c:pt>
                <c:pt idx="49">
                  <c:v>0.34402161076247267</c:v>
                </c:pt>
                <c:pt idx="50">
                  <c:v>0.31768731905483732</c:v>
                </c:pt>
                <c:pt idx="51">
                  <c:v>0.33229088081998054</c:v>
                </c:pt>
                <c:pt idx="52">
                  <c:v>0.35742815926817795</c:v>
                </c:pt>
                <c:pt idx="53">
                  <c:v>0.36652546003990649</c:v>
                </c:pt>
                <c:pt idx="54">
                  <c:v>0.41057554798722379</c:v>
                </c:pt>
                <c:pt idx="55">
                  <c:v>0.40554809229758426</c:v>
                </c:pt>
                <c:pt idx="56">
                  <c:v>0.41440599041742532</c:v>
                </c:pt>
                <c:pt idx="57">
                  <c:v>0.47282023747799828</c:v>
                </c:pt>
                <c:pt idx="58">
                  <c:v>0.53554373227254792</c:v>
                </c:pt>
                <c:pt idx="59">
                  <c:v>0.58103023613119087</c:v>
                </c:pt>
                <c:pt idx="60">
                  <c:v>0.61670123126244225</c:v>
                </c:pt>
                <c:pt idx="61">
                  <c:v>0.58845171833970622</c:v>
                </c:pt>
                <c:pt idx="62">
                  <c:v>0.61885585512943053</c:v>
                </c:pt>
                <c:pt idx="63">
                  <c:v>0.70480140715707684</c:v>
                </c:pt>
                <c:pt idx="64">
                  <c:v>0.73831777842133994</c:v>
                </c:pt>
                <c:pt idx="65">
                  <c:v>0.77374937090070406</c:v>
                </c:pt>
                <c:pt idx="66">
                  <c:v>0.82162990127822277</c:v>
                </c:pt>
                <c:pt idx="67">
                  <c:v>0.90446321883133041</c:v>
                </c:pt>
                <c:pt idx="68">
                  <c:v>1.0212917129524761</c:v>
                </c:pt>
                <c:pt idx="69">
                  <c:v>1.0789877520573863</c:v>
                </c:pt>
                <c:pt idx="70">
                  <c:v>1.1081948755876727</c:v>
                </c:pt>
                <c:pt idx="71">
                  <c:v>1.1814520870652765</c:v>
                </c:pt>
                <c:pt idx="72">
                  <c:v>1.3167145853817672</c:v>
                </c:pt>
                <c:pt idx="73">
                  <c:v>1.3839867305621811</c:v>
                </c:pt>
                <c:pt idx="74">
                  <c:v>1.4005055135424251</c:v>
                </c:pt>
                <c:pt idx="75">
                  <c:v>1.4194183230415451</c:v>
                </c:pt>
                <c:pt idx="76">
                  <c:v>1.5316981667768264</c:v>
                </c:pt>
                <c:pt idx="77">
                  <c:v>1.5802969051100082</c:v>
                </c:pt>
                <c:pt idx="78">
                  <c:v>1.672945731390507</c:v>
                </c:pt>
                <c:pt idx="79">
                  <c:v>1.6920979435415151</c:v>
                </c:pt>
                <c:pt idx="80">
                  <c:v>1.7193898458567005</c:v>
                </c:pt>
                <c:pt idx="81">
                  <c:v>1.6911403329339643</c:v>
                </c:pt>
                <c:pt idx="82">
                  <c:v>1.8994206400761711</c:v>
                </c:pt>
                <c:pt idx="83">
                  <c:v>1.9789023205028526</c:v>
                </c:pt>
                <c:pt idx="84">
                  <c:v>2.1821551719554195</c:v>
                </c:pt>
                <c:pt idx="85">
                  <c:v>2.3040111217662052</c:v>
                </c:pt>
                <c:pt idx="86">
                  <c:v>2.4179667840646997</c:v>
                </c:pt>
                <c:pt idx="87">
                  <c:v>2.571663286576535</c:v>
                </c:pt>
                <c:pt idx="88">
                  <c:v>2.7646218239979357</c:v>
                </c:pt>
                <c:pt idx="89">
                  <c:v>2.7741979300734401</c:v>
                </c:pt>
                <c:pt idx="90">
                  <c:v>3.2053621061229967</c:v>
                </c:pt>
                <c:pt idx="91">
                  <c:v>3.3980812408925098</c:v>
                </c:pt>
                <c:pt idx="92">
                  <c:v>3.5924761942252355</c:v>
                </c:pt>
                <c:pt idx="93">
                  <c:v>3.7351601747502419</c:v>
                </c:pt>
                <c:pt idx="94">
                  <c:v>3.9554106144868291</c:v>
                </c:pt>
                <c:pt idx="95">
                  <c:v>4.112698156776978</c:v>
                </c:pt>
                <c:pt idx="96">
                  <c:v>4.2843498581803825</c:v>
                </c:pt>
                <c:pt idx="97">
                  <c:v>4.2556215399538715</c:v>
                </c:pt>
                <c:pt idx="98">
                  <c:v>4.427273241357276</c:v>
                </c:pt>
                <c:pt idx="99">
                  <c:v>4.73131460925452</c:v>
                </c:pt>
                <c:pt idx="100">
                  <c:v>5.2077258865108336</c:v>
                </c:pt>
                <c:pt idx="101">
                  <c:v>5.4234276758615554</c:v>
                </c:pt>
                <c:pt idx="102">
                  <c:v>5.5883761030121075</c:v>
                </c:pt>
                <c:pt idx="103">
                  <c:v>5.9829116733228629</c:v>
                </c:pt>
                <c:pt idx="104">
                  <c:v>6.0621539510976561</c:v>
                </c:pt>
                <c:pt idx="105">
                  <c:v>6.1737155868772762</c:v>
                </c:pt>
                <c:pt idx="106">
                  <c:v>6.4507044551112216</c:v>
                </c:pt>
                <c:pt idx="107">
                  <c:v>6.5270739010633632</c:v>
                </c:pt>
                <c:pt idx="108">
                  <c:v>6.7169202040102265</c:v>
                </c:pt>
                <c:pt idx="109">
                  <c:v>7.1279745573012248</c:v>
                </c:pt>
                <c:pt idx="110">
                  <c:v>7.513412826840252</c:v>
                </c:pt>
                <c:pt idx="111">
                  <c:v>8.2558004503436813</c:v>
                </c:pt>
                <c:pt idx="112">
                  <c:v>8.8279727883550301</c:v>
                </c:pt>
                <c:pt idx="113">
                  <c:v>9.3651923391907896</c:v>
                </c:pt>
                <c:pt idx="114">
                  <c:v>9.7752890818742397</c:v>
                </c:pt>
                <c:pt idx="115">
                  <c:v>10.216268766651188</c:v>
                </c:pt>
                <c:pt idx="116">
                  <c:v>10.797299002782379</c:v>
                </c:pt>
                <c:pt idx="117">
                  <c:v>11.380483862780556</c:v>
                </c:pt>
                <c:pt idx="118">
                  <c:v>11.894960161686997</c:v>
                </c:pt>
                <c:pt idx="119">
                  <c:v>12.576778914262865</c:v>
                </c:pt>
                <c:pt idx="120">
                  <c:v>13.448922775089372</c:v>
                </c:pt>
                <c:pt idx="121">
                  <c:v>14.032825843043213</c:v>
                </c:pt>
                <c:pt idx="122">
                  <c:v>14.712968777055867</c:v>
                </c:pt>
                <c:pt idx="123">
                  <c:v>15.476423833925406</c:v>
                </c:pt>
                <c:pt idx="124">
                  <c:v>15.640654053120292</c:v>
                </c:pt>
                <c:pt idx="125">
                  <c:v>16.824739569356332</c:v>
                </c:pt>
                <c:pt idx="126">
                  <c:v>17.61117728080708</c:v>
                </c:pt>
                <c:pt idx="127">
                  <c:v>18.24415789239788</c:v>
                </c:pt>
                <c:pt idx="128">
                  <c:v>19.030595603848628</c:v>
                </c:pt>
                <c:pt idx="129">
                  <c:v>19.648972653674281</c:v>
                </c:pt>
                <c:pt idx="130">
                  <c:v>19.735636413657591</c:v>
                </c:pt>
                <c:pt idx="131">
                  <c:v>20.680558680657924</c:v>
                </c:pt>
                <c:pt idx="132">
                  <c:v>20.560378549410352</c:v>
                </c:pt>
                <c:pt idx="133">
                  <c:v>20.805766267595139</c:v>
                </c:pt>
                <c:pt idx="134">
                  <c:v>20.755012905394967</c:v>
                </c:pt>
                <c:pt idx="135">
                  <c:v>21.08802199417061</c:v>
                </c:pt>
                <c:pt idx="136">
                  <c:v>20.54840841681597</c:v>
                </c:pt>
                <c:pt idx="137">
                  <c:v>19.991557848525428</c:v>
                </c:pt>
                <c:pt idx="138">
                  <c:v>20.085643090717252</c:v>
                </c:pt>
                <c:pt idx="139">
                  <c:v>20.069363710388899</c:v>
                </c:pt>
                <c:pt idx="140">
                  <c:v>20.206062624616713</c:v>
                </c:pt>
                <c:pt idx="141">
                  <c:v>19.947268357926223</c:v>
                </c:pt>
                <c:pt idx="142">
                  <c:v>19.416752081343311</c:v>
                </c:pt>
                <c:pt idx="143">
                  <c:v>18.889108636583057</c:v>
                </c:pt>
                <c:pt idx="144">
                  <c:v>18.664548949112493</c:v>
                </c:pt>
                <c:pt idx="145">
                  <c:v>18.236497007537476</c:v>
                </c:pt>
                <c:pt idx="146">
                  <c:v>17.743806349952809</c:v>
                </c:pt>
                <c:pt idx="147">
                  <c:v>17.042356579922156</c:v>
                </c:pt>
                <c:pt idx="148">
                  <c:v>16.540329218913872</c:v>
                </c:pt>
                <c:pt idx="149">
                  <c:v>15.813023962479361</c:v>
                </c:pt>
                <c:pt idx="150">
                  <c:v>15.401490803884586</c:v>
                </c:pt>
                <c:pt idx="151">
                  <c:v>14.73690904224463</c:v>
                </c:pt>
                <c:pt idx="152">
                  <c:v>14.0658634090037</c:v>
                </c:pt>
                <c:pt idx="153">
                  <c:v>13.410139545483579</c:v>
                </c:pt>
                <c:pt idx="154">
                  <c:v>12.519082875157954</c:v>
                </c:pt>
                <c:pt idx="155">
                  <c:v>11.945713523887166</c:v>
                </c:pt>
                <c:pt idx="156">
                  <c:v>11.580624479758585</c:v>
                </c:pt>
                <c:pt idx="157">
                  <c:v>11.188722338618595</c:v>
                </c:pt>
                <c:pt idx="158">
                  <c:v>10.723084180697226</c:v>
                </c:pt>
                <c:pt idx="159">
                  <c:v>9.3467583349954459</c:v>
                </c:pt>
                <c:pt idx="160">
                  <c:v>8.3027233701136485</c:v>
                </c:pt>
                <c:pt idx="161">
                  <c:v>8.0592508731439647</c:v>
                </c:pt>
                <c:pt idx="162">
                  <c:v>7.2934017897555519</c:v>
                </c:pt>
                <c:pt idx="163">
                  <c:v>6.5804606924342979</c:v>
                </c:pt>
                <c:pt idx="164">
                  <c:v>6.2934169128210726</c:v>
                </c:pt>
                <c:pt idx="165">
                  <c:v>6.2328480418935106</c:v>
                </c:pt>
                <c:pt idx="166">
                  <c:v>6.4976273748811897</c:v>
                </c:pt>
                <c:pt idx="167">
                  <c:v>6.4818267998566101</c:v>
                </c:pt>
                <c:pt idx="168">
                  <c:v>5.7930653703760004</c:v>
                </c:pt>
                <c:pt idx="169">
                  <c:v>5.6001068329545998</c:v>
                </c:pt>
                <c:pt idx="170">
                  <c:v>5.3693226765349591</c:v>
                </c:pt>
                <c:pt idx="171">
                  <c:v>5.1624787853040788</c:v>
                </c:pt>
                <c:pt idx="172">
                  <c:v>4.9970515528497499</c:v>
                </c:pt>
                <c:pt idx="173">
                  <c:v>4.7021074857242349</c:v>
                </c:pt>
                <c:pt idx="174">
                  <c:v>4.392081051529801</c:v>
                </c:pt>
                <c:pt idx="175">
                  <c:v>4.018373511933266</c:v>
                </c:pt>
                <c:pt idx="176">
                  <c:v>3.7121775201690332</c:v>
                </c:pt>
                <c:pt idx="177">
                  <c:v>3.6587907287980994</c:v>
                </c:pt>
                <c:pt idx="178">
                  <c:v>3.7325267455794786</c:v>
                </c:pt>
                <c:pt idx="179">
                  <c:v>3.648975220070708</c:v>
                </c:pt>
                <c:pt idx="180">
                  <c:v>3.5656630972138257</c:v>
                </c:pt>
                <c:pt idx="181">
                  <c:v>3.5261616596523728</c:v>
                </c:pt>
                <c:pt idx="182">
                  <c:v>3.5802666589789687</c:v>
                </c:pt>
                <c:pt idx="183">
                  <c:v>3.4313582095048853</c:v>
                </c:pt>
                <c:pt idx="184">
                  <c:v>3.2225990970589034</c:v>
                </c:pt>
                <c:pt idx="185">
                  <c:v>2.9496800739070461</c:v>
                </c:pt>
                <c:pt idx="186">
                  <c:v>2.9164031052946706</c:v>
                </c:pt>
                <c:pt idx="187">
                  <c:v>2.8335697877415633</c:v>
                </c:pt>
                <c:pt idx="188">
                  <c:v>2.7346964925119868</c:v>
                </c:pt>
                <c:pt idx="189">
                  <c:v>2.7100380193675648</c:v>
                </c:pt>
                <c:pt idx="190">
                  <c:v>2.7124320458864406</c:v>
                </c:pt>
                <c:pt idx="191">
                  <c:v>2.6995043026845105</c:v>
                </c:pt>
                <c:pt idx="192">
                  <c:v>2.7260779970440336</c:v>
                </c:pt>
                <c:pt idx="193">
                  <c:v>2.6525813829145419</c:v>
                </c:pt>
                <c:pt idx="194">
                  <c:v>2.6365414052380731</c:v>
                </c:pt>
                <c:pt idx="195">
                  <c:v>2.6655091261164721</c:v>
                </c:pt>
                <c:pt idx="196">
                  <c:v>2.6882523780457932</c:v>
                </c:pt>
                <c:pt idx="197">
                  <c:v>2.7392451428978513</c:v>
                </c:pt>
                <c:pt idx="198">
                  <c:v>2.7334994792525484</c:v>
                </c:pt>
                <c:pt idx="199">
                  <c:v>2.6781974666665147</c:v>
                </c:pt>
                <c:pt idx="200">
                  <c:v>2.8156145888499937</c:v>
                </c:pt>
                <c:pt idx="201">
                  <c:v>2.8115447437679042</c:v>
                </c:pt>
                <c:pt idx="202">
                  <c:v>2.7476242357139169</c:v>
                </c:pt>
                <c:pt idx="203">
                  <c:v>2.6099677108785504</c:v>
                </c:pt>
                <c:pt idx="204">
                  <c:v>2.3562008998777011</c:v>
                </c:pt>
                <c:pt idx="205">
                  <c:v>2.2874923387859609</c:v>
                </c:pt>
                <c:pt idx="206">
                  <c:v>2.3301060108219533</c:v>
                </c:pt>
                <c:pt idx="207">
                  <c:v>2.224050636035749</c:v>
                </c:pt>
                <c:pt idx="208">
                  <c:v>2.1907736674233731</c:v>
                </c:pt>
                <c:pt idx="209">
                  <c:v>2.163002959804412</c:v>
                </c:pt>
                <c:pt idx="210">
                  <c:v>2.2274022731621752</c:v>
                </c:pt>
                <c:pt idx="211">
                  <c:v>2.4462162969874361</c:v>
                </c:pt>
                <c:pt idx="212">
                  <c:v>2.519234105813152</c:v>
                </c:pt>
                <c:pt idx="213">
                  <c:v>2.5247403668065664</c:v>
                </c:pt>
                <c:pt idx="214">
                  <c:v>2.5544262956406283</c:v>
                </c:pt>
                <c:pt idx="215">
                  <c:v>2.5893790828162175</c:v>
                </c:pt>
                <c:pt idx="216">
                  <c:v>2.5872244589492288</c:v>
                </c:pt>
                <c:pt idx="217">
                  <c:v>2.561368972545369</c:v>
                </c:pt>
                <c:pt idx="218">
                  <c:v>2.6765216481033014</c:v>
                </c:pt>
                <c:pt idx="219">
                  <c:v>2.6770004534070764</c:v>
                </c:pt>
                <c:pt idx="220">
                  <c:v>2.6679031526353478</c:v>
                </c:pt>
                <c:pt idx="221">
                  <c:v>2.7040529530703745</c:v>
                </c:pt>
                <c:pt idx="222">
                  <c:v>2.6954344576024214</c:v>
                </c:pt>
                <c:pt idx="223">
                  <c:v>2.7035741477666</c:v>
                </c:pt>
                <c:pt idx="224">
                  <c:v>2.7940683501801096</c:v>
                </c:pt>
                <c:pt idx="225">
                  <c:v>2.6896887939571195</c:v>
                </c:pt>
                <c:pt idx="226">
                  <c:v>2.7105168246713398</c:v>
                </c:pt>
                <c:pt idx="227">
                  <c:v>2.8476945442029313</c:v>
                </c:pt>
                <c:pt idx="228">
                  <c:v>2.8170510047613186</c:v>
                </c:pt>
                <c:pt idx="229">
                  <c:v>2.8596646767973115</c:v>
                </c:pt>
                <c:pt idx="230">
                  <c:v>2.9520741004259219</c:v>
                </c:pt>
                <c:pt idx="231">
                  <c:v>2.9228669768956359</c:v>
                </c:pt>
                <c:pt idx="232">
                  <c:v>2.9003631276182023</c:v>
                </c:pt>
                <c:pt idx="233">
                  <c:v>2.8907870215426974</c:v>
                </c:pt>
                <c:pt idx="234">
                  <c:v>2.7543275099667688</c:v>
                </c:pt>
                <c:pt idx="235">
                  <c:v>2.7643824213460482</c:v>
                </c:pt>
                <c:pt idx="236">
                  <c:v>2.71841711218363</c:v>
                </c:pt>
                <c:pt idx="237">
                  <c:v>2.694476846994871</c:v>
                </c:pt>
                <c:pt idx="238">
                  <c:v>2.6980678867731847</c:v>
                </c:pt>
                <c:pt idx="239">
                  <c:v>2.6827461170523788</c:v>
                </c:pt>
                <c:pt idx="240">
                  <c:v>2.6226560514285926</c:v>
                </c:pt>
                <c:pt idx="241">
                  <c:v>2.5941671358539691</c:v>
                </c:pt>
                <c:pt idx="242">
                  <c:v>2.6298381309852203</c:v>
                </c:pt>
                <c:pt idx="243">
                  <c:v>2.5936883305501937</c:v>
                </c:pt>
                <c:pt idx="244">
                  <c:v>2.5482018266915509</c:v>
                </c:pt>
                <c:pt idx="245">
                  <c:v>2.5120520262565242</c:v>
                </c:pt>
                <c:pt idx="246">
                  <c:v>2.5027153228329082</c:v>
                </c:pt>
                <c:pt idx="247">
                  <c:v>2.5029547254847953</c:v>
                </c:pt>
                <c:pt idx="248">
                  <c:v>2.6166709851314027</c:v>
                </c:pt>
                <c:pt idx="249">
                  <c:v>2.7334994792525484</c:v>
                </c:pt>
                <c:pt idx="250">
                  <c:v>2.8359638142604386</c:v>
                </c:pt>
                <c:pt idx="251">
                  <c:v>2.9489618659513832</c:v>
                </c:pt>
                <c:pt idx="252">
                  <c:v>3.0571718646045754</c:v>
                </c:pt>
                <c:pt idx="253">
                  <c:v>3.1783096064596981</c:v>
                </c:pt>
                <c:pt idx="254">
                  <c:v>3.2908288528468677</c:v>
                </c:pt>
                <c:pt idx="255">
                  <c:v>3.2903500475430927</c:v>
                </c:pt>
                <c:pt idx="256">
                  <c:v>3.3521159317300913</c:v>
                </c:pt>
                <c:pt idx="257">
                  <c:v>3.5311891153420123</c:v>
                </c:pt>
                <c:pt idx="258">
                  <c:v>3.5733239820742289</c:v>
                </c:pt>
                <c:pt idx="259">
                  <c:v>3.7868711475579633</c:v>
                </c:pt>
                <c:pt idx="260">
                  <c:v>3.8847868321799881</c:v>
                </c:pt>
                <c:pt idx="261">
                  <c:v>3.9872511671878783</c:v>
                </c:pt>
                <c:pt idx="262">
                  <c:v>4.1871523815140197</c:v>
                </c:pt>
                <c:pt idx="263">
                  <c:v>4.308290123369142</c:v>
                </c:pt>
                <c:pt idx="264">
                  <c:v>4.3949538833524509</c:v>
                </c:pt>
                <c:pt idx="265">
                  <c:v>4.5278223551500663</c:v>
                </c:pt>
                <c:pt idx="266">
                  <c:v>4.5912640579002781</c:v>
                </c:pt>
                <c:pt idx="267">
                  <c:v>4.7234143217422302</c:v>
                </c:pt>
                <c:pt idx="268">
                  <c:v>4.7935592987452953</c:v>
                </c:pt>
                <c:pt idx="269">
                  <c:v>4.8467066874643416</c:v>
                </c:pt>
                <c:pt idx="270">
                  <c:v>4.7993049623905986</c:v>
                </c:pt>
                <c:pt idx="271">
                  <c:v>5.0202736100828469</c:v>
                </c:pt>
                <c:pt idx="272">
                  <c:v>5.3389185397452348</c:v>
                </c:pt>
                <c:pt idx="273">
                  <c:v>5.7128654819936573</c:v>
                </c:pt>
                <c:pt idx="274">
                  <c:v>6.0592811192750053</c:v>
                </c:pt>
                <c:pt idx="275">
                  <c:v>6.4310734376564396</c:v>
                </c:pt>
                <c:pt idx="276">
                  <c:v>6.6731095187147957</c:v>
                </c:pt>
                <c:pt idx="277">
                  <c:v>7.0839244693539074</c:v>
                </c:pt>
                <c:pt idx="278">
                  <c:v>7.6910495945408455</c:v>
                </c:pt>
                <c:pt idx="279">
                  <c:v>8.5926399815495262</c:v>
                </c:pt>
                <c:pt idx="280">
                  <c:v>9.4034967634928073</c:v>
                </c:pt>
                <c:pt idx="281">
                  <c:v>10.178443147652947</c:v>
                </c:pt>
                <c:pt idx="282">
                  <c:v>11.108043644932476</c:v>
                </c:pt>
                <c:pt idx="283">
                  <c:v>11.550938550924524</c:v>
                </c:pt>
                <c:pt idx="284">
                  <c:v>12.398663341258496</c:v>
                </c:pt>
                <c:pt idx="285">
                  <c:v>13.188452689835668</c:v>
                </c:pt>
                <c:pt idx="286">
                  <c:v>13.418279235647759</c:v>
                </c:pt>
                <c:pt idx="287">
                  <c:v>13.515476712314122</c:v>
                </c:pt>
                <c:pt idx="288">
                  <c:v>14.247330619134496</c:v>
                </c:pt>
                <c:pt idx="289">
                  <c:v>14.593506853763957</c:v>
                </c:pt>
                <c:pt idx="290">
                  <c:v>15.461580869508373</c:v>
                </c:pt>
                <c:pt idx="291">
                  <c:v>15.928176638037295</c:v>
                </c:pt>
                <c:pt idx="292">
                  <c:v>16.8948845463594</c:v>
                </c:pt>
                <c:pt idx="293">
                  <c:v>18.134750880485246</c:v>
                </c:pt>
                <c:pt idx="294">
                  <c:v>19.588164380094831</c:v>
                </c:pt>
                <c:pt idx="295">
                  <c:v>19.734918205701923</c:v>
                </c:pt>
                <c:pt idx="296">
                  <c:v>19.748564156859519</c:v>
                </c:pt>
                <c:pt idx="297">
                  <c:v>19.429919227197132</c:v>
                </c:pt>
                <c:pt idx="298">
                  <c:v>19.448832036696253</c:v>
                </c:pt>
                <c:pt idx="299">
                  <c:v>20.326003353212396</c:v>
                </c:pt>
                <c:pt idx="300">
                  <c:v>21.210596151937057</c:v>
                </c:pt>
                <c:pt idx="301">
                  <c:v>21.672643270080112</c:v>
                </c:pt>
                <c:pt idx="302">
                  <c:v>22.498582419092312</c:v>
                </c:pt>
                <c:pt idx="303">
                  <c:v>23.062854469591372</c:v>
                </c:pt>
                <c:pt idx="304">
                  <c:v>24.294102308249272</c:v>
                </c:pt>
                <c:pt idx="305">
                  <c:v>25.450417116866351</c:v>
                </c:pt>
                <c:pt idx="306">
                  <c:v>26.437234847947007</c:v>
                </c:pt>
                <c:pt idx="307">
                  <c:v>27.155203400957905</c:v>
                </c:pt>
                <c:pt idx="308">
                  <c:v>28.413024933975326</c:v>
                </c:pt>
                <c:pt idx="309">
                  <c:v>29.994040047040993</c:v>
                </c:pt>
                <c:pt idx="310">
                  <c:v>31.325597596839792</c:v>
                </c:pt>
                <c:pt idx="311">
                  <c:v>31.910937080704958</c:v>
                </c:pt>
                <c:pt idx="312">
                  <c:v>31.598516619991646</c:v>
                </c:pt>
                <c:pt idx="313">
                  <c:v>30.813994129756001</c:v>
                </c:pt>
                <c:pt idx="314">
                  <c:v>30.216445110644568</c:v>
                </c:pt>
                <c:pt idx="315">
                  <c:v>28.516686282242652</c:v>
                </c:pt>
                <c:pt idx="316">
                  <c:v>26.689325840384647</c:v>
                </c:pt>
                <c:pt idx="317">
                  <c:v>25.45544457255599</c:v>
                </c:pt>
                <c:pt idx="318">
                  <c:v>24.010410165762469</c:v>
                </c:pt>
                <c:pt idx="319">
                  <c:v>23.214396348236221</c:v>
                </c:pt>
                <c:pt idx="320">
                  <c:v>21.815087847953233</c:v>
                </c:pt>
                <c:pt idx="321">
                  <c:v>20.110062161209786</c:v>
                </c:pt>
                <c:pt idx="322">
                  <c:v>19.363365289972382</c:v>
                </c:pt>
                <c:pt idx="323">
                  <c:v>18.955901976459696</c:v>
                </c:pt>
                <c:pt idx="324">
                  <c:v>17.969563050682808</c:v>
                </c:pt>
                <c:pt idx="325">
                  <c:v>16.902066625916028</c:v>
                </c:pt>
                <c:pt idx="326">
                  <c:v>16.006940110508314</c:v>
                </c:pt>
                <c:pt idx="327">
                  <c:v>14.656709153862282</c:v>
                </c:pt>
                <c:pt idx="328">
                  <c:v>13.643796533725872</c:v>
                </c:pt>
                <c:pt idx="329">
                  <c:v>12.298353630117592</c:v>
                </c:pt>
                <c:pt idx="330">
                  <c:v>10.628759535853513</c:v>
                </c:pt>
                <c:pt idx="331">
                  <c:v>9.7616431307166476</c:v>
                </c:pt>
                <c:pt idx="332">
                  <c:v>9.2821196189857975</c:v>
                </c:pt>
                <c:pt idx="333">
                  <c:v>8.4700658237830773</c:v>
                </c:pt>
                <c:pt idx="334">
                  <c:v>7.7489850362976442</c:v>
                </c:pt>
                <c:pt idx="335">
                  <c:v>6.9352554225317116</c:v>
                </c:pt>
                <c:pt idx="336">
                  <c:v>6.3626042792165878</c:v>
                </c:pt>
                <c:pt idx="337">
                  <c:v>5.8567464757781007</c:v>
                </c:pt>
                <c:pt idx="338">
                  <c:v>5.3563949333330285</c:v>
                </c:pt>
                <c:pt idx="339">
                  <c:v>5.075815025320769</c:v>
                </c:pt>
                <c:pt idx="340">
                  <c:v>4.8586768200587205</c:v>
                </c:pt>
                <c:pt idx="341">
                  <c:v>4.6434538360117745</c:v>
                </c:pt>
                <c:pt idx="342">
                  <c:v>4.3410882866777429</c:v>
                </c:pt>
                <c:pt idx="343">
                  <c:v>4.1093465196505514</c:v>
                </c:pt>
                <c:pt idx="344">
                  <c:v>3.9173455928367011</c:v>
                </c:pt>
                <c:pt idx="345">
                  <c:v>3.7519183603823736</c:v>
                </c:pt>
                <c:pt idx="346">
                  <c:v>3.686322033765173</c:v>
                </c:pt>
                <c:pt idx="347">
                  <c:v>3.5589598229609729</c:v>
                </c:pt>
                <c:pt idx="348">
                  <c:v>3.3581009980272816</c:v>
                </c:pt>
                <c:pt idx="349">
                  <c:v>3.3195571710733787</c:v>
                </c:pt>
                <c:pt idx="350">
                  <c:v>3.1112768639311716</c:v>
                </c:pt>
                <c:pt idx="351">
                  <c:v>2.945610228824957</c:v>
                </c:pt>
                <c:pt idx="352">
                  <c:v>2.870198393480365</c:v>
                </c:pt>
                <c:pt idx="353">
                  <c:v>2.7959835713952108</c:v>
                </c:pt>
                <c:pt idx="354">
                  <c:v>2.7452302091950407</c:v>
                </c:pt>
                <c:pt idx="355">
                  <c:v>2.6355837946305232</c:v>
                </c:pt>
                <c:pt idx="356">
                  <c:v>2.4797326682516991</c:v>
                </c:pt>
                <c:pt idx="357">
                  <c:v>2.4182061867165876</c:v>
                </c:pt>
                <c:pt idx="358">
                  <c:v>2.3600313423079018</c:v>
                </c:pt>
                <c:pt idx="359">
                  <c:v>2.2975472501652399</c:v>
                </c:pt>
                <c:pt idx="360">
                  <c:v>2.2434422508386436</c:v>
                </c:pt>
                <c:pt idx="361">
                  <c:v>2.2094470742706056</c:v>
                </c:pt>
                <c:pt idx="362">
                  <c:v>2.1100949737372536</c:v>
                </c:pt>
                <c:pt idx="363">
                  <c:v>2.044977452423828</c:v>
                </c:pt>
                <c:pt idx="364">
                  <c:v>1.9633411481301588</c:v>
                </c:pt>
                <c:pt idx="365">
                  <c:v>1.9106725647148879</c:v>
                </c:pt>
                <c:pt idx="366">
                  <c:v>1.8374153532372843</c:v>
                </c:pt>
                <c:pt idx="367">
                  <c:v>1.854652344173191</c:v>
                </c:pt>
                <c:pt idx="368">
                  <c:v>1.8869717021780161</c:v>
                </c:pt>
                <c:pt idx="369">
                  <c:v>1.8941537817346439</c:v>
                </c:pt>
                <c:pt idx="370">
                  <c:v>1.9109119673667754</c:v>
                </c:pt>
                <c:pt idx="371">
                  <c:v>1.8898445340006675</c:v>
                </c:pt>
                <c:pt idx="372">
                  <c:v>1.9650169666933717</c:v>
                </c:pt>
                <c:pt idx="373">
                  <c:v>1.9994909485651853</c:v>
                </c:pt>
                <c:pt idx="374">
                  <c:v>1.9935058822679956</c:v>
                </c:pt>
                <c:pt idx="375">
                  <c:v>1.9796205284585153</c:v>
                </c:pt>
                <c:pt idx="376">
                  <c:v>1.9925482716604452</c:v>
                </c:pt>
                <c:pt idx="377">
                  <c:v>1.9901542451415692</c:v>
                </c:pt>
                <c:pt idx="378">
                  <c:v>2.0468926736389288</c:v>
                </c:pt>
                <c:pt idx="379">
                  <c:v>2.0078700413812514</c:v>
                </c:pt>
                <c:pt idx="380">
                  <c:v>2.0186431607161928</c:v>
                </c:pt>
                <c:pt idx="381">
                  <c:v>2.0152915235897666</c:v>
                </c:pt>
                <c:pt idx="382">
                  <c:v>1.9140242018413145</c:v>
                </c:pt>
                <c:pt idx="383">
                  <c:v>1.7983927209796065</c:v>
                </c:pt>
                <c:pt idx="384">
                  <c:v>1.8199389596494897</c:v>
                </c:pt>
                <c:pt idx="385">
                  <c:v>1.8328667028514201</c:v>
                </c:pt>
                <c:pt idx="386">
                  <c:v>1.8350213267184083</c:v>
                </c:pt>
                <c:pt idx="387">
                  <c:v>1.8144326986560753</c:v>
                </c:pt>
                <c:pt idx="388">
                  <c:v>1.802223163409808</c:v>
                </c:pt>
                <c:pt idx="389">
                  <c:v>1.8611162157741563</c:v>
                </c:pt>
                <c:pt idx="390">
                  <c:v>1.9506528075801164</c:v>
                </c:pt>
                <c:pt idx="391">
                  <c:v>1.8884081180893422</c:v>
                </c:pt>
                <c:pt idx="392">
                  <c:v>1.8302332736806564</c:v>
                </c:pt>
                <c:pt idx="393">
                  <c:v>1.6841976560292238</c:v>
                </c:pt>
                <c:pt idx="394">
                  <c:v>1.5640175247816515</c:v>
                </c:pt>
                <c:pt idx="395">
                  <c:v>1.5410348702004431</c:v>
                </c:pt>
                <c:pt idx="396">
                  <c:v>1.4646654242483004</c:v>
                </c:pt>
                <c:pt idx="397">
                  <c:v>1.3052232580911629</c:v>
                </c:pt>
                <c:pt idx="398">
                  <c:v>1.3224602490270694</c:v>
                </c:pt>
                <c:pt idx="399">
                  <c:v>1.321023833115744</c:v>
                </c:pt>
                <c:pt idx="400">
                  <c:v>1.4426403802746417</c:v>
                </c:pt>
                <c:pt idx="401">
                  <c:v>1.5546808213580359</c:v>
                </c:pt>
                <c:pt idx="402">
                  <c:v>1.603279559691217</c:v>
                </c:pt>
                <c:pt idx="403">
                  <c:v>1.7014346469651309</c:v>
                </c:pt>
                <c:pt idx="404">
                  <c:v>1.9032510825063724</c:v>
                </c:pt>
                <c:pt idx="405">
                  <c:v>1.904687498417698</c:v>
                </c:pt>
                <c:pt idx="406">
                  <c:v>1.9422737147640505</c:v>
                </c:pt>
                <c:pt idx="407">
                  <c:v>1.9518498208395541</c:v>
                </c:pt>
                <c:pt idx="408">
                  <c:v>1.989675439837794</c:v>
                </c:pt>
                <c:pt idx="409">
                  <c:v>2.01098227585579</c:v>
                </c:pt>
                <c:pt idx="410">
                  <c:v>2.0124186917671159</c:v>
                </c:pt>
                <c:pt idx="411">
                  <c:v>2.0052366122104877</c:v>
                </c:pt>
                <c:pt idx="412">
                  <c:v>2.0150521209378791</c:v>
                </c:pt>
                <c:pt idx="413">
                  <c:v>2.0660448857899367</c:v>
                </c:pt>
                <c:pt idx="414">
                  <c:v>2.0804090449031922</c:v>
                </c:pt>
                <c:pt idx="415">
                  <c:v>2.0832818767258439</c:v>
                </c:pt>
                <c:pt idx="416">
                  <c:v>2.1084191551740408</c:v>
                </c:pt>
                <c:pt idx="417">
                  <c:v>2.1148830267750056</c:v>
                </c:pt>
                <c:pt idx="418">
                  <c:v>2.0385135808228632</c:v>
                </c:pt>
                <c:pt idx="419">
                  <c:v>1.9602289136556199</c:v>
                </c:pt>
                <c:pt idx="420">
                  <c:v>1.9690868117754612</c:v>
                </c:pt>
                <c:pt idx="421">
                  <c:v>2.0282192667916967</c:v>
                </c:pt>
                <c:pt idx="422">
                  <c:v>2.0571869876700957</c:v>
                </c:pt>
                <c:pt idx="423">
                  <c:v>2.0686783149607</c:v>
                </c:pt>
                <c:pt idx="424">
                  <c:v>2.1421749290901912</c:v>
                </c:pt>
                <c:pt idx="425">
                  <c:v>2.339203311593681</c:v>
                </c:pt>
                <c:pt idx="426">
                  <c:v>2.5936883305501937</c:v>
                </c:pt>
                <c:pt idx="427">
                  <c:v>2.7330206739487735</c:v>
                </c:pt>
                <c:pt idx="428">
                  <c:v>2.8668467563539388</c:v>
                </c:pt>
                <c:pt idx="429">
                  <c:v>2.9999546308034408</c:v>
                </c:pt>
                <c:pt idx="430">
                  <c:v>3.0554960460413625</c:v>
                </c:pt>
                <c:pt idx="431">
                  <c:v>3.1419204033727839</c:v>
                </c:pt>
                <c:pt idx="432">
                  <c:v>3.306150622567674</c:v>
                </c:pt>
                <c:pt idx="433">
                  <c:v>3.5627902653911749</c:v>
                </c:pt>
                <c:pt idx="434">
                  <c:v>3.7746616123116952</c:v>
                </c:pt>
                <c:pt idx="435">
                  <c:v>3.9084876947168605</c:v>
                </c:pt>
                <c:pt idx="436">
                  <c:v>4.1016856347901491</c:v>
                </c:pt>
                <c:pt idx="437">
                  <c:v>4.2520305001755574</c:v>
                </c:pt>
                <c:pt idx="438">
                  <c:v>4.4452284402488456</c:v>
                </c:pt>
                <c:pt idx="439">
                  <c:v>4.6278926636390807</c:v>
                </c:pt>
                <c:pt idx="440">
                  <c:v>4.7284417774318692</c:v>
                </c:pt>
                <c:pt idx="441">
                  <c:v>4.7741676839424008</c:v>
                </c:pt>
                <c:pt idx="442">
                  <c:v>5.1299200246473644</c:v>
                </c:pt>
                <c:pt idx="443">
                  <c:v>5.2038954440806311</c:v>
                </c:pt>
                <c:pt idx="444">
                  <c:v>5.3537615041622653</c:v>
                </c:pt>
                <c:pt idx="445">
                  <c:v>5.5282860373883214</c:v>
                </c:pt>
                <c:pt idx="446">
                  <c:v>5.791868357116563</c:v>
                </c:pt>
                <c:pt idx="447">
                  <c:v>5.9788418282407738</c:v>
                </c:pt>
                <c:pt idx="448">
                  <c:v>6.2761799218851655</c:v>
                </c:pt>
                <c:pt idx="449">
                  <c:v>6.3439308723693548</c:v>
                </c:pt>
                <c:pt idx="450">
                  <c:v>6.5500565556445727</c:v>
                </c:pt>
                <c:pt idx="451">
                  <c:v>6.6479722402665979</c:v>
                </c:pt>
                <c:pt idx="452">
                  <c:v>6.7748556457670244</c:v>
                </c:pt>
                <c:pt idx="453">
                  <c:v>7.0523233193047457</c:v>
                </c:pt>
                <c:pt idx="454">
                  <c:v>7.276883006775309</c:v>
                </c:pt>
                <c:pt idx="455">
                  <c:v>7.5387895079403364</c:v>
                </c:pt>
                <c:pt idx="456">
                  <c:v>7.7616733768476864</c:v>
                </c:pt>
                <c:pt idx="457">
                  <c:v>8.0772060720355352</c:v>
                </c:pt>
                <c:pt idx="458">
                  <c:v>8.1952315794161201</c:v>
                </c:pt>
                <c:pt idx="459">
                  <c:v>8.3376761572892377</c:v>
                </c:pt>
                <c:pt idx="460">
                  <c:v>9.0795849754888902</c:v>
                </c:pt>
                <c:pt idx="461">
                  <c:v>9.9862028181872109</c:v>
                </c:pt>
                <c:pt idx="462">
                  <c:v>10.549277855426832</c:v>
                </c:pt>
                <c:pt idx="463">
                  <c:v>11.475526715579932</c:v>
                </c:pt>
                <c:pt idx="464">
                  <c:v>12.094143168057474</c:v>
                </c:pt>
                <c:pt idx="465">
                  <c:v>12.6359113692791</c:v>
                </c:pt>
                <c:pt idx="466">
                  <c:v>13.647866378807961</c:v>
                </c:pt>
                <c:pt idx="467">
                  <c:v>14.692858954297309</c:v>
                </c:pt>
                <c:pt idx="468">
                  <c:v>15.320093902242807</c:v>
                </c:pt>
                <c:pt idx="469">
                  <c:v>15.916206505442917</c:v>
                </c:pt>
                <c:pt idx="470">
                  <c:v>16.935104191876516</c:v>
                </c:pt>
                <c:pt idx="471">
                  <c:v>18.251339971954504</c:v>
                </c:pt>
                <c:pt idx="472">
                  <c:v>19.116062350572495</c:v>
                </c:pt>
                <c:pt idx="473">
                  <c:v>19.752155196637837</c:v>
                </c:pt>
                <c:pt idx="474">
                  <c:v>20.768898259204445</c:v>
                </c:pt>
                <c:pt idx="475">
                  <c:v>21.800963091491862</c:v>
                </c:pt>
                <c:pt idx="476">
                  <c:v>23.776513774868288</c:v>
                </c:pt>
                <c:pt idx="477">
                  <c:v>24.825336792787834</c:v>
                </c:pt>
                <c:pt idx="478">
                  <c:v>25.2756531809884</c:v>
                </c:pt>
                <c:pt idx="479">
                  <c:v>26.008704101068215</c:v>
                </c:pt>
                <c:pt idx="480">
                  <c:v>26.548317678422848</c:v>
                </c:pt>
                <c:pt idx="481">
                  <c:v>27.030235216672576</c:v>
                </c:pt>
                <c:pt idx="482">
                  <c:v>28.348386217965672</c:v>
                </c:pt>
                <c:pt idx="483">
                  <c:v>29.667016024562539</c:v>
                </c:pt>
                <c:pt idx="484">
                  <c:v>31.708881242511829</c:v>
                </c:pt>
                <c:pt idx="485">
                  <c:v>32.07971595028571</c:v>
                </c:pt>
                <c:pt idx="486">
                  <c:v>32.149382121985006</c:v>
                </c:pt>
                <c:pt idx="487">
                  <c:v>32.664816031498994</c:v>
                </c:pt>
                <c:pt idx="488">
                  <c:v>33.124708525775063</c:v>
                </c:pt>
                <c:pt idx="489">
                  <c:v>33.44215644217801</c:v>
                </c:pt>
                <c:pt idx="490">
                  <c:v>33.004288991875605</c:v>
                </c:pt>
                <c:pt idx="491">
                  <c:v>31.837201063923576</c:v>
                </c:pt>
                <c:pt idx="492">
                  <c:v>31.769450113439397</c:v>
                </c:pt>
                <c:pt idx="493">
                  <c:v>31.45080518377701</c:v>
                </c:pt>
                <c:pt idx="494">
                  <c:v>30.74097632093029</c:v>
                </c:pt>
                <c:pt idx="495">
                  <c:v>29.798208677796946</c:v>
                </c:pt>
                <c:pt idx="496">
                  <c:v>28.248076506824777</c:v>
                </c:pt>
                <c:pt idx="497">
                  <c:v>26.691480464251633</c:v>
                </c:pt>
                <c:pt idx="498">
                  <c:v>25.037447542360244</c:v>
                </c:pt>
                <c:pt idx="499">
                  <c:v>23.819606252208054</c:v>
                </c:pt>
                <c:pt idx="500">
                  <c:v>22.868459516258643</c:v>
                </c:pt>
                <c:pt idx="501">
                  <c:v>22.004934150900091</c:v>
                </c:pt>
                <c:pt idx="502">
                  <c:v>21.705920238692489</c:v>
                </c:pt>
                <c:pt idx="503">
                  <c:v>21.328382256665751</c:v>
                </c:pt>
                <c:pt idx="504">
                  <c:v>20.796908369475293</c:v>
                </c:pt>
                <c:pt idx="505">
                  <c:v>20.163688355232608</c:v>
                </c:pt>
                <c:pt idx="506">
                  <c:v>19.80530258535688</c:v>
                </c:pt>
                <c:pt idx="507">
                  <c:v>19.43614369614621</c:v>
                </c:pt>
                <c:pt idx="508">
                  <c:v>19.150057527140536</c:v>
                </c:pt>
                <c:pt idx="509">
                  <c:v>19.404303143445158</c:v>
                </c:pt>
                <c:pt idx="510">
                  <c:v>19.109359076319642</c:v>
                </c:pt>
                <c:pt idx="511">
                  <c:v>18.909697264645388</c:v>
                </c:pt>
                <c:pt idx="512">
                  <c:v>18.996361024628698</c:v>
                </c:pt>
                <c:pt idx="513">
                  <c:v>18.75983120456376</c:v>
                </c:pt>
                <c:pt idx="514">
                  <c:v>18.737566757938215</c:v>
                </c:pt>
                <c:pt idx="515">
                  <c:v>19.038017086057142</c:v>
                </c:pt>
                <c:pt idx="516">
                  <c:v>18.071069775083149</c:v>
                </c:pt>
                <c:pt idx="517">
                  <c:v>18.075857828120899</c:v>
                </c:pt>
                <c:pt idx="518">
                  <c:v>18.228596720025184</c:v>
                </c:pt>
                <c:pt idx="519">
                  <c:v>18.202741233621321</c:v>
                </c:pt>
                <c:pt idx="520">
                  <c:v>18.501515743177041</c:v>
                </c:pt>
                <c:pt idx="521">
                  <c:v>18.784489677708176</c:v>
                </c:pt>
                <c:pt idx="522">
                  <c:v>18.19843198588735</c:v>
                </c:pt>
                <c:pt idx="523">
                  <c:v>16.813487644717618</c:v>
                </c:pt>
                <c:pt idx="524">
                  <c:v>16.963114302147368</c:v>
                </c:pt>
                <c:pt idx="525">
                  <c:v>17.057199544339188</c:v>
                </c:pt>
                <c:pt idx="526">
                  <c:v>17.227175427179379</c:v>
                </c:pt>
                <c:pt idx="527">
                  <c:v>17.265719254133284</c:v>
                </c:pt>
                <c:pt idx="528">
                  <c:v>17.559466307999362</c:v>
                </c:pt>
                <c:pt idx="529">
                  <c:v>18.551790300073439</c:v>
                </c:pt>
                <c:pt idx="530">
                  <c:v>20.287220123606605</c:v>
                </c:pt>
                <c:pt idx="531">
                  <c:v>20.143578532474056</c:v>
                </c:pt>
                <c:pt idx="532">
                  <c:v>20.23838198262154</c:v>
                </c:pt>
                <c:pt idx="533">
                  <c:v>20.296078021726451</c:v>
                </c:pt>
                <c:pt idx="534">
                  <c:v>20.44187423672599</c:v>
                </c:pt>
                <c:pt idx="535">
                  <c:v>20.357843905913448</c:v>
                </c:pt>
                <c:pt idx="536">
                  <c:v>20.276686406923549</c:v>
                </c:pt>
                <c:pt idx="537">
                  <c:v>19.92332809273746</c:v>
                </c:pt>
                <c:pt idx="538">
                  <c:v>19.707865706038628</c:v>
                </c:pt>
                <c:pt idx="539">
                  <c:v>19.165139894209453</c:v>
                </c:pt>
                <c:pt idx="540">
                  <c:v>18.425864505180563</c:v>
                </c:pt>
                <c:pt idx="541">
                  <c:v>17.705741328302679</c:v>
                </c:pt>
                <c:pt idx="542">
                  <c:v>17.229808856350143</c:v>
                </c:pt>
                <c:pt idx="543">
                  <c:v>16.448877405892809</c:v>
                </c:pt>
                <c:pt idx="544">
                  <c:v>15.561411775345499</c:v>
                </c:pt>
                <c:pt idx="545">
                  <c:v>14.706983710758678</c:v>
                </c:pt>
                <c:pt idx="546">
                  <c:v>14.025643763486583</c:v>
                </c:pt>
                <c:pt idx="547">
                  <c:v>13.603576888208755</c:v>
                </c:pt>
                <c:pt idx="548">
                  <c:v>13.170497490944099</c:v>
                </c:pt>
                <c:pt idx="549">
                  <c:v>12.80516904416363</c:v>
                </c:pt>
                <c:pt idx="550">
                  <c:v>12.39531170413207</c:v>
                </c:pt>
                <c:pt idx="551">
                  <c:v>11.867189454068036</c:v>
                </c:pt>
                <c:pt idx="552">
                  <c:v>11.165021476081725</c:v>
                </c:pt>
                <c:pt idx="553">
                  <c:v>10.371162282422462</c:v>
                </c:pt>
                <c:pt idx="554">
                  <c:v>9.6287746589190313</c:v>
                </c:pt>
                <c:pt idx="555">
                  <c:v>9.1571514347004719</c:v>
                </c:pt>
                <c:pt idx="556">
                  <c:v>8.8033143152106081</c:v>
                </c:pt>
                <c:pt idx="557">
                  <c:v>8.4027936786026611</c:v>
                </c:pt>
                <c:pt idx="558">
                  <c:v>7.7633491954108989</c:v>
                </c:pt>
                <c:pt idx="559">
                  <c:v>7.2713767457818932</c:v>
                </c:pt>
                <c:pt idx="560">
                  <c:v>6.736311818813121</c:v>
                </c:pt>
                <c:pt idx="561">
                  <c:v>6.2520002540445194</c:v>
                </c:pt>
                <c:pt idx="562">
                  <c:v>5.8498037988733609</c:v>
                </c:pt>
                <c:pt idx="563">
                  <c:v>5.5778423863290536</c:v>
                </c:pt>
                <c:pt idx="564">
                  <c:v>5.2182596031938866</c:v>
                </c:pt>
                <c:pt idx="565">
                  <c:v>4.8112750949849774</c:v>
                </c:pt>
                <c:pt idx="566">
                  <c:v>4.4686899001338309</c:v>
                </c:pt>
                <c:pt idx="567">
                  <c:v>4.1366384219657375</c:v>
                </c:pt>
                <c:pt idx="568">
                  <c:v>3.7411452410474317</c:v>
                </c:pt>
                <c:pt idx="569">
                  <c:v>3.4265701564671334</c:v>
                </c:pt>
                <c:pt idx="570">
                  <c:v>3.2048833008192217</c:v>
                </c:pt>
                <c:pt idx="571">
                  <c:v>3.0061790997525186</c:v>
                </c:pt>
                <c:pt idx="572">
                  <c:v>2.8000534164773003</c:v>
                </c:pt>
                <c:pt idx="573">
                  <c:v>2.5355134861415083</c:v>
                </c:pt>
                <c:pt idx="574">
                  <c:v>2.385647426059875</c:v>
                </c:pt>
                <c:pt idx="575">
                  <c:v>2.3071233562407443</c:v>
                </c:pt>
                <c:pt idx="576">
                  <c:v>2.2692977372425038</c:v>
                </c:pt>
                <c:pt idx="577">
                  <c:v>2.2336267421112526</c:v>
                </c:pt>
                <c:pt idx="578">
                  <c:v>2.0902245536305837</c:v>
                </c:pt>
                <c:pt idx="579">
                  <c:v>1.8611162157741563</c:v>
                </c:pt>
                <c:pt idx="580">
                  <c:v>1.6961677886236042</c:v>
                </c:pt>
                <c:pt idx="581">
                  <c:v>1.5259525031315244</c:v>
                </c:pt>
                <c:pt idx="582">
                  <c:v>1.4086452037066035</c:v>
                </c:pt>
                <c:pt idx="583">
                  <c:v>1.3701013767527006</c:v>
                </c:pt>
                <c:pt idx="584">
                  <c:v>1.3155175721223293</c:v>
                </c:pt>
                <c:pt idx="585">
                  <c:v>1.2733827053901126</c:v>
                </c:pt>
                <c:pt idx="586">
                  <c:v>1.2238263564493808</c:v>
                </c:pt>
                <c:pt idx="587">
                  <c:v>1.2137714450701016</c:v>
                </c:pt>
                <c:pt idx="588">
                  <c:v>1.1680455385595714</c:v>
                </c:pt>
                <c:pt idx="589">
                  <c:v>1.1208832161377154</c:v>
                </c:pt>
                <c:pt idx="590">
                  <c:v>1.0648629955960183</c:v>
                </c:pt>
                <c:pt idx="591">
                  <c:v>1.0670176194630068</c:v>
                </c:pt>
                <c:pt idx="592">
                  <c:v>1.0335012481987433</c:v>
                </c:pt>
                <c:pt idx="593">
                  <c:v>0.94947091738619793</c:v>
                </c:pt>
                <c:pt idx="594">
                  <c:v>0.84724598503019521</c:v>
                </c:pt>
                <c:pt idx="595">
                  <c:v>0.79553501222247502</c:v>
                </c:pt>
                <c:pt idx="596">
                  <c:v>0.75483656140158406</c:v>
                </c:pt>
                <c:pt idx="597">
                  <c:v>0.72754465908639809</c:v>
                </c:pt>
                <c:pt idx="598">
                  <c:v>0.7122228893655923</c:v>
                </c:pt>
                <c:pt idx="599">
                  <c:v>0.68325516848719325</c:v>
                </c:pt>
                <c:pt idx="600">
                  <c:v>0.65476625291256974</c:v>
                </c:pt>
                <c:pt idx="601">
                  <c:v>0.65787848738710841</c:v>
                </c:pt>
                <c:pt idx="602">
                  <c:v>0.64782357600782958</c:v>
                </c:pt>
                <c:pt idx="603">
                  <c:v>0.61143437292091518</c:v>
                </c:pt>
                <c:pt idx="604">
                  <c:v>0.59467618728878358</c:v>
                </c:pt>
                <c:pt idx="605">
                  <c:v>0.58510008121327972</c:v>
                </c:pt>
                <c:pt idx="606">
                  <c:v>0.54631685160748955</c:v>
                </c:pt>
                <c:pt idx="607">
                  <c:v>0.51567331216587753</c:v>
                </c:pt>
                <c:pt idx="608">
                  <c:v>0.46444114466193243</c:v>
                </c:pt>
                <c:pt idx="609">
                  <c:v>0.43188238400521961</c:v>
                </c:pt>
                <c:pt idx="610">
                  <c:v>0.44648594577036294</c:v>
                </c:pt>
                <c:pt idx="611">
                  <c:v>0.44050087947317307</c:v>
                </c:pt>
                <c:pt idx="612">
                  <c:v>0.44289490599204895</c:v>
                </c:pt>
                <c:pt idx="613">
                  <c:v>0.46108950753550609</c:v>
                </c:pt>
                <c:pt idx="614">
                  <c:v>0.45175280411188995</c:v>
                </c:pt>
                <c:pt idx="615">
                  <c:v>0.4606107022317309</c:v>
                </c:pt>
                <c:pt idx="616">
                  <c:v>0.47353844543366097</c:v>
                </c:pt>
                <c:pt idx="617">
                  <c:v>0.46108950753550604</c:v>
                </c:pt>
                <c:pt idx="618">
                  <c:v>0.47473545869309902</c:v>
                </c:pt>
                <c:pt idx="619">
                  <c:v>0.47952351173085089</c:v>
                </c:pt>
                <c:pt idx="620">
                  <c:v>0.48622678598370345</c:v>
                </c:pt>
                <c:pt idx="621">
                  <c:v>0.54871087812636554</c:v>
                </c:pt>
                <c:pt idx="622">
                  <c:v>0.60353408540862452</c:v>
                </c:pt>
                <c:pt idx="623">
                  <c:v>0.69833753555611189</c:v>
                </c:pt>
                <c:pt idx="624">
                  <c:v>0.83743047630280387</c:v>
                </c:pt>
                <c:pt idx="625">
                  <c:v>0.9391766033550315</c:v>
                </c:pt>
                <c:pt idx="626">
                  <c:v>0.98131147008724795</c:v>
                </c:pt>
                <c:pt idx="627">
                  <c:v>1.1237560479603663</c:v>
                </c:pt>
                <c:pt idx="628">
                  <c:v>1.2934925281486707</c:v>
                </c:pt>
                <c:pt idx="629">
                  <c:v>1.7435695136973473</c:v>
                </c:pt>
                <c:pt idx="630">
                  <c:v>2.2317115208961518</c:v>
                </c:pt>
                <c:pt idx="631">
                  <c:v>2.7902379077499084</c:v>
                </c:pt>
                <c:pt idx="632">
                  <c:v>3.3099810649978747</c:v>
                </c:pt>
                <c:pt idx="633">
                  <c:v>3.7794496653494472</c:v>
                </c:pt>
                <c:pt idx="634">
                  <c:v>4.6185559602154642</c:v>
                </c:pt>
                <c:pt idx="635">
                  <c:v>6.3628436818684744</c:v>
                </c:pt>
                <c:pt idx="636">
                  <c:v>8.5342257344889525</c:v>
                </c:pt>
                <c:pt idx="637">
                  <c:v>11.700804611006159</c:v>
                </c:pt>
                <c:pt idx="638">
                  <c:v>14.847991872720469</c:v>
                </c:pt>
                <c:pt idx="639">
                  <c:v>16.827133595875207</c:v>
                </c:pt>
                <c:pt idx="640">
                  <c:v>17.810599689829445</c:v>
                </c:pt>
                <c:pt idx="641">
                  <c:v>19.911118557491196</c:v>
                </c:pt>
                <c:pt idx="642">
                  <c:v>22.611819873435145</c:v>
                </c:pt>
                <c:pt idx="643">
                  <c:v>25.210056854371203</c:v>
                </c:pt>
                <c:pt idx="644">
                  <c:v>25.919167509262255</c:v>
                </c:pt>
                <c:pt idx="645">
                  <c:v>26.107577396297792</c:v>
                </c:pt>
                <c:pt idx="646">
                  <c:v>32.51159833429093</c:v>
                </c:pt>
                <c:pt idx="647">
                  <c:v>34.165152450878551</c:v>
                </c:pt>
                <c:pt idx="648">
                  <c:v>36.729154852594675</c:v>
                </c:pt>
                <c:pt idx="649">
                  <c:v>38.296524014502758</c:v>
                </c:pt>
                <c:pt idx="650">
                  <c:v>38.870372171077328</c:v>
                </c:pt>
                <c:pt idx="651">
                  <c:v>39.276399068678685</c:v>
                </c:pt>
                <c:pt idx="652">
                  <c:v>39.019520023203292</c:v>
                </c:pt>
                <c:pt idx="653">
                  <c:v>33.654506594402299</c:v>
                </c:pt>
                <c:pt idx="654">
                  <c:v>32.510880126335266</c:v>
                </c:pt>
                <c:pt idx="655">
                  <c:v>30.491758160315303</c:v>
                </c:pt>
                <c:pt idx="656">
                  <c:v>29.225078729178044</c:v>
                </c:pt>
                <c:pt idx="657">
                  <c:v>28.356286505477961</c:v>
                </c:pt>
                <c:pt idx="658">
                  <c:v>27.909561157055712</c:v>
                </c:pt>
                <c:pt idx="659">
                  <c:v>27.609829036892446</c:v>
                </c:pt>
                <c:pt idx="660">
                  <c:v>25.24884008397699</c:v>
                </c:pt>
                <c:pt idx="661">
                  <c:v>24.115747332593006</c:v>
                </c:pt>
                <c:pt idx="662">
                  <c:v>22.150969768551526</c:v>
                </c:pt>
                <c:pt idx="663">
                  <c:v>19.259464539053166</c:v>
                </c:pt>
                <c:pt idx="664">
                  <c:v>17.301629651916421</c:v>
                </c:pt>
                <c:pt idx="665">
                  <c:v>15.603546642077717</c:v>
                </c:pt>
                <c:pt idx="666">
                  <c:v>14.39815428982368</c:v>
                </c:pt>
                <c:pt idx="667">
                  <c:v>14.09985858557174</c:v>
                </c:pt>
                <c:pt idx="668">
                  <c:v>13.931797923946647</c:v>
                </c:pt>
                <c:pt idx="669">
                  <c:v>14.138163009873754</c:v>
                </c:pt>
                <c:pt idx="670">
                  <c:v>14.637556941711276</c:v>
                </c:pt>
                <c:pt idx="671">
                  <c:v>13.890620667821981</c:v>
                </c:pt>
                <c:pt idx="672">
                  <c:v>13.293311051362435</c:v>
                </c:pt>
                <c:pt idx="673">
                  <c:v>12.806366057423068</c:v>
                </c:pt>
                <c:pt idx="674">
                  <c:v>12.836291388909018</c:v>
                </c:pt>
                <c:pt idx="675">
                  <c:v>12.676609820099994</c:v>
                </c:pt>
                <c:pt idx="676">
                  <c:v>12.09964942905089</c:v>
                </c:pt>
                <c:pt idx="677">
                  <c:v>11.059205503947407</c:v>
                </c:pt>
                <c:pt idx="678">
                  <c:v>10.115719652858399</c:v>
                </c:pt>
                <c:pt idx="679">
                  <c:v>9.1523633816627203</c:v>
                </c:pt>
                <c:pt idx="680">
                  <c:v>8.3936963778309348</c:v>
                </c:pt>
                <c:pt idx="681">
                  <c:v>7.9424223790228199</c:v>
                </c:pt>
                <c:pt idx="682">
                  <c:v>7.7705312749675288</c:v>
                </c:pt>
                <c:pt idx="683">
                  <c:v>7.2890925420215762</c:v>
                </c:pt>
                <c:pt idx="684">
                  <c:v>6.7054288767196217</c:v>
                </c:pt>
                <c:pt idx="685">
                  <c:v>6.2369178869755997</c:v>
                </c:pt>
                <c:pt idx="686">
                  <c:v>5.8263423389883755</c:v>
                </c:pt>
                <c:pt idx="687">
                  <c:v>5.4574228524295938</c:v>
                </c:pt>
                <c:pt idx="688">
                  <c:v>5.2977412836205682</c:v>
                </c:pt>
                <c:pt idx="689">
                  <c:v>5.2117957315929218</c:v>
                </c:pt>
                <c:pt idx="690">
                  <c:v>5.1016705117246293</c:v>
                </c:pt>
                <c:pt idx="691">
                  <c:v>5.1469176129313841</c:v>
                </c:pt>
                <c:pt idx="692">
                  <c:v>5.1804339841956475</c:v>
                </c:pt>
                <c:pt idx="693">
                  <c:v>5.2448332975534111</c:v>
                </c:pt>
                <c:pt idx="694">
                  <c:v>5.3149782745564753</c:v>
                </c:pt>
                <c:pt idx="695">
                  <c:v>5.3858414595152038</c:v>
                </c:pt>
                <c:pt idx="696">
                  <c:v>5.3939811496793819</c:v>
                </c:pt>
                <c:pt idx="697">
                  <c:v>5.3671680526679708</c:v>
                </c:pt>
                <c:pt idx="698">
                  <c:v>5.3650134288009825</c:v>
                </c:pt>
                <c:pt idx="699">
                  <c:v>5.1653516171267295</c:v>
                </c:pt>
                <c:pt idx="700">
                  <c:v>4.9233155360683716</c:v>
                </c:pt>
                <c:pt idx="701">
                  <c:v>4.9269065758466857</c:v>
                </c:pt>
                <c:pt idx="702">
                  <c:v>4.8134297188519657</c:v>
                </c:pt>
                <c:pt idx="703">
                  <c:v>4.7803921528914781</c:v>
                </c:pt>
                <c:pt idx="704">
                  <c:v>4.2391027569736277</c:v>
                </c:pt>
                <c:pt idx="705">
                  <c:v>4.5086701429990583</c:v>
                </c:pt>
                <c:pt idx="706">
                  <c:v>4.4854480857659622</c:v>
                </c:pt>
                <c:pt idx="707">
                  <c:v>4.5055579085245201</c:v>
                </c:pt>
                <c:pt idx="708">
                  <c:v>4.297756406686088</c:v>
                </c:pt>
                <c:pt idx="709">
                  <c:v>4.2730979335416661</c:v>
                </c:pt>
                <c:pt idx="710">
                  <c:v>4.2410179781887285</c:v>
                </c:pt>
                <c:pt idx="711">
                  <c:v>4.6096980620956236</c:v>
                </c:pt>
                <c:pt idx="712">
                  <c:v>4.1478903466044539</c:v>
                </c:pt>
                <c:pt idx="713">
                  <c:v>4.1208378469411562</c:v>
                </c:pt>
                <c:pt idx="714">
                  <c:v>4.1059948825241248</c:v>
                </c:pt>
                <c:pt idx="715">
                  <c:v>4.0528474938050802</c:v>
                </c:pt>
                <c:pt idx="716">
                  <c:v>4.0066427819907746</c:v>
                </c:pt>
                <c:pt idx="717">
                  <c:v>4.0202887331483668</c:v>
                </c:pt>
                <c:pt idx="718">
                  <c:v>4.0131066535917395</c:v>
                </c:pt>
                <c:pt idx="719">
                  <c:v>3.8737743101931592</c:v>
                </c:pt>
                <c:pt idx="720">
                  <c:v>3.719359599725661</c:v>
                </c:pt>
                <c:pt idx="721">
                  <c:v>3.5544111725751084</c:v>
                </c:pt>
                <c:pt idx="722">
                  <c:v>3.5670995131251506</c:v>
                </c:pt>
                <c:pt idx="723">
                  <c:v>3.5216130092665083</c:v>
                </c:pt>
                <c:pt idx="724">
                  <c:v>3.4339916386756486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16-4218-B742-CAC347FC5C0C}"/>
            </c:ext>
          </c:extLst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Predicted (Cases per 100K people)</c:v>
                </c:pt>
              </c:strCache>
            </c:strRef>
          </c:tx>
          <c:spPr>
            <a:ln w="1270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dPt>
            <c:idx val="793"/>
            <c:marker>
              <c:symbol val="circle"/>
              <c:size val="11"/>
              <c:spPr>
                <a:solidFill>
                  <a:srgbClr val="FF0000"/>
                </a:solidFill>
                <a:ln w="127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716-4218-B742-CAC347FC5C0C}"/>
              </c:ext>
            </c:extLst>
          </c:dPt>
          <c:cat>
            <c:numRef>
              <c:f>Sheet5!$A$2:$A$941</c:f>
              <c:numCache>
                <c:formatCode>m/d/yyyy</c:formatCode>
                <c:ptCount val="940"/>
                <c:pt idx="0">
                  <c:v>43895</c:v>
                </c:pt>
                <c:pt idx="1">
                  <c:v>43896</c:v>
                </c:pt>
                <c:pt idx="2">
                  <c:v>43897</c:v>
                </c:pt>
                <c:pt idx="3">
                  <c:v>43898</c:v>
                </c:pt>
                <c:pt idx="4">
                  <c:v>43899</c:v>
                </c:pt>
                <c:pt idx="5">
                  <c:v>43900</c:v>
                </c:pt>
                <c:pt idx="6">
                  <c:v>43901</c:v>
                </c:pt>
                <c:pt idx="7">
                  <c:v>43902</c:v>
                </c:pt>
                <c:pt idx="8">
                  <c:v>43903</c:v>
                </c:pt>
                <c:pt idx="9">
                  <c:v>43904</c:v>
                </c:pt>
                <c:pt idx="10">
                  <c:v>43905</c:v>
                </c:pt>
                <c:pt idx="11">
                  <c:v>43906</c:v>
                </c:pt>
                <c:pt idx="12">
                  <c:v>43907</c:v>
                </c:pt>
                <c:pt idx="13">
                  <c:v>43908</c:v>
                </c:pt>
                <c:pt idx="14">
                  <c:v>43909</c:v>
                </c:pt>
                <c:pt idx="15">
                  <c:v>43910</c:v>
                </c:pt>
                <c:pt idx="16">
                  <c:v>43911</c:v>
                </c:pt>
                <c:pt idx="17">
                  <c:v>43912</c:v>
                </c:pt>
                <c:pt idx="18">
                  <c:v>43913</c:v>
                </c:pt>
                <c:pt idx="19">
                  <c:v>43914</c:v>
                </c:pt>
                <c:pt idx="20">
                  <c:v>43915</c:v>
                </c:pt>
                <c:pt idx="21">
                  <c:v>43916</c:v>
                </c:pt>
                <c:pt idx="22">
                  <c:v>43917</c:v>
                </c:pt>
                <c:pt idx="23">
                  <c:v>43918</c:v>
                </c:pt>
                <c:pt idx="24">
                  <c:v>43919</c:v>
                </c:pt>
                <c:pt idx="25">
                  <c:v>43920</c:v>
                </c:pt>
                <c:pt idx="26">
                  <c:v>43921</c:v>
                </c:pt>
                <c:pt idx="27">
                  <c:v>43922</c:v>
                </c:pt>
                <c:pt idx="28">
                  <c:v>43923</c:v>
                </c:pt>
                <c:pt idx="29">
                  <c:v>43924</c:v>
                </c:pt>
                <c:pt idx="30">
                  <c:v>43925</c:v>
                </c:pt>
                <c:pt idx="31">
                  <c:v>43926</c:v>
                </c:pt>
                <c:pt idx="32">
                  <c:v>43927</c:v>
                </c:pt>
                <c:pt idx="33">
                  <c:v>43928</c:v>
                </c:pt>
                <c:pt idx="34">
                  <c:v>43929</c:v>
                </c:pt>
                <c:pt idx="35">
                  <c:v>43930</c:v>
                </c:pt>
                <c:pt idx="36">
                  <c:v>43931</c:v>
                </c:pt>
                <c:pt idx="37">
                  <c:v>43932</c:v>
                </c:pt>
                <c:pt idx="38">
                  <c:v>43933</c:v>
                </c:pt>
                <c:pt idx="39">
                  <c:v>43934</c:v>
                </c:pt>
                <c:pt idx="40">
                  <c:v>43935</c:v>
                </c:pt>
                <c:pt idx="41">
                  <c:v>43936</c:v>
                </c:pt>
                <c:pt idx="42">
                  <c:v>43937</c:v>
                </c:pt>
                <c:pt idx="43">
                  <c:v>43938</c:v>
                </c:pt>
                <c:pt idx="44">
                  <c:v>43939</c:v>
                </c:pt>
                <c:pt idx="45">
                  <c:v>43940</c:v>
                </c:pt>
                <c:pt idx="46">
                  <c:v>43941</c:v>
                </c:pt>
                <c:pt idx="47">
                  <c:v>43942</c:v>
                </c:pt>
                <c:pt idx="48">
                  <c:v>43943</c:v>
                </c:pt>
                <c:pt idx="49">
                  <c:v>43944</c:v>
                </c:pt>
                <c:pt idx="50">
                  <c:v>43945</c:v>
                </c:pt>
                <c:pt idx="51">
                  <c:v>43946</c:v>
                </c:pt>
                <c:pt idx="52">
                  <c:v>43947</c:v>
                </c:pt>
                <c:pt idx="53">
                  <c:v>43948</c:v>
                </c:pt>
                <c:pt idx="54">
                  <c:v>43949</c:v>
                </c:pt>
                <c:pt idx="55">
                  <c:v>43950</c:v>
                </c:pt>
                <c:pt idx="56">
                  <c:v>43951</c:v>
                </c:pt>
                <c:pt idx="57">
                  <c:v>43952</c:v>
                </c:pt>
                <c:pt idx="58">
                  <c:v>43953</c:v>
                </c:pt>
                <c:pt idx="59">
                  <c:v>43954</c:v>
                </c:pt>
                <c:pt idx="60">
                  <c:v>43955</c:v>
                </c:pt>
                <c:pt idx="61">
                  <c:v>43956</c:v>
                </c:pt>
                <c:pt idx="62">
                  <c:v>43957</c:v>
                </c:pt>
                <c:pt idx="63">
                  <c:v>43958</c:v>
                </c:pt>
                <c:pt idx="64">
                  <c:v>43959</c:v>
                </c:pt>
                <c:pt idx="65">
                  <c:v>43960</c:v>
                </c:pt>
                <c:pt idx="66">
                  <c:v>43961</c:v>
                </c:pt>
                <c:pt idx="67">
                  <c:v>43962</c:v>
                </c:pt>
                <c:pt idx="68">
                  <c:v>43963</c:v>
                </c:pt>
                <c:pt idx="69">
                  <c:v>43964</c:v>
                </c:pt>
                <c:pt idx="70">
                  <c:v>43965</c:v>
                </c:pt>
                <c:pt idx="71">
                  <c:v>43966</c:v>
                </c:pt>
                <c:pt idx="72">
                  <c:v>43967</c:v>
                </c:pt>
                <c:pt idx="73">
                  <c:v>43968</c:v>
                </c:pt>
                <c:pt idx="74">
                  <c:v>43969</c:v>
                </c:pt>
                <c:pt idx="75">
                  <c:v>43970</c:v>
                </c:pt>
                <c:pt idx="76">
                  <c:v>43971</c:v>
                </c:pt>
                <c:pt idx="77">
                  <c:v>43972</c:v>
                </c:pt>
                <c:pt idx="78">
                  <c:v>43973</c:v>
                </c:pt>
                <c:pt idx="79">
                  <c:v>43974</c:v>
                </c:pt>
                <c:pt idx="80">
                  <c:v>43975</c:v>
                </c:pt>
                <c:pt idx="81">
                  <c:v>43976</c:v>
                </c:pt>
                <c:pt idx="82">
                  <c:v>43977</c:v>
                </c:pt>
                <c:pt idx="83">
                  <c:v>43978</c:v>
                </c:pt>
                <c:pt idx="84">
                  <c:v>43979</c:v>
                </c:pt>
                <c:pt idx="85">
                  <c:v>43980</c:v>
                </c:pt>
                <c:pt idx="86">
                  <c:v>43981</c:v>
                </c:pt>
                <c:pt idx="87">
                  <c:v>43982</c:v>
                </c:pt>
                <c:pt idx="88">
                  <c:v>43983</c:v>
                </c:pt>
                <c:pt idx="89">
                  <c:v>43984</c:v>
                </c:pt>
                <c:pt idx="90">
                  <c:v>43985</c:v>
                </c:pt>
                <c:pt idx="91">
                  <c:v>43986</c:v>
                </c:pt>
                <c:pt idx="92">
                  <c:v>43987</c:v>
                </c:pt>
                <c:pt idx="93">
                  <c:v>43988</c:v>
                </c:pt>
                <c:pt idx="94">
                  <c:v>43989</c:v>
                </c:pt>
                <c:pt idx="95">
                  <c:v>43990</c:v>
                </c:pt>
                <c:pt idx="96">
                  <c:v>43991</c:v>
                </c:pt>
                <c:pt idx="97">
                  <c:v>43992</c:v>
                </c:pt>
                <c:pt idx="98">
                  <c:v>43993</c:v>
                </c:pt>
                <c:pt idx="99">
                  <c:v>43994</c:v>
                </c:pt>
                <c:pt idx="100">
                  <c:v>43995</c:v>
                </c:pt>
                <c:pt idx="101">
                  <c:v>43996</c:v>
                </c:pt>
                <c:pt idx="102">
                  <c:v>43997</c:v>
                </c:pt>
                <c:pt idx="103">
                  <c:v>43998</c:v>
                </c:pt>
                <c:pt idx="104">
                  <c:v>43999</c:v>
                </c:pt>
                <c:pt idx="105">
                  <c:v>44000</c:v>
                </c:pt>
                <c:pt idx="106">
                  <c:v>44001</c:v>
                </c:pt>
                <c:pt idx="107">
                  <c:v>44002</c:v>
                </c:pt>
                <c:pt idx="108">
                  <c:v>44003</c:v>
                </c:pt>
                <c:pt idx="109">
                  <c:v>44004</c:v>
                </c:pt>
                <c:pt idx="110">
                  <c:v>44005</c:v>
                </c:pt>
                <c:pt idx="111">
                  <c:v>44006</c:v>
                </c:pt>
                <c:pt idx="112">
                  <c:v>44007</c:v>
                </c:pt>
                <c:pt idx="113">
                  <c:v>44008</c:v>
                </c:pt>
                <c:pt idx="114">
                  <c:v>44009</c:v>
                </c:pt>
                <c:pt idx="115">
                  <c:v>44010</c:v>
                </c:pt>
                <c:pt idx="116">
                  <c:v>44011</c:v>
                </c:pt>
                <c:pt idx="117">
                  <c:v>44012</c:v>
                </c:pt>
                <c:pt idx="118">
                  <c:v>44013</c:v>
                </c:pt>
                <c:pt idx="119">
                  <c:v>44014</c:v>
                </c:pt>
                <c:pt idx="120">
                  <c:v>44015</c:v>
                </c:pt>
                <c:pt idx="121">
                  <c:v>44016</c:v>
                </c:pt>
                <c:pt idx="122">
                  <c:v>44017</c:v>
                </c:pt>
                <c:pt idx="123">
                  <c:v>44018</c:v>
                </c:pt>
                <c:pt idx="124">
                  <c:v>44019</c:v>
                </c:pt>
                <c:pt idx="125">
                  <c:v>44020</c:v>
                </c:pt>
                <c:pt idx="126">
                  <c:v>44021</c:v>
                </c:pt>
                <c:pt idx="127">
                  <c:v>44022</c:v>
                </c:pt>
                <c:pt idx="128">
                  <c:v>44023</c:v>
                </c:pt>
                <c:pt idx="129">
                  <c:v>44024</c:v>
                </c:pt>
                <c:pt idx="130">
                  <c:v>44025</c:v>
                </c:pt>
                <c:pt idx="131">
                  <c:v>44026</c:v>
                </c:pt>
                <c:pt idx="132">
                  <c:v>44027</c:v>
                </c:pt>
                <c:pt idx="133">
                  <c:v>44028</c:v>
                </c:pt>
                <c:pt idx="134">
                  <c:v>44029</c:v>
                </c:pt>
                <c:pt idx="135">
                  <c:v>44030</c:v>
                </c:pt>
                <c:pt idx="136">
                  <c:v>44031</c:v>
                </c:pt>
                <c:pt idx="137">
                  <c:v>44032</c:v>
                </c:pt>
                <c:pt idx="138">
                  <c:v>44033</c:v>
                </c:pt>
                <c:pt idx="139">
                  <c:v>44034</c:v>
                </c:pt>
                <c:pt idx="140">
                  <c:v>44035</c:v>
                </c:pt>
                <c:pt idx="141">
                  <c:v>44036</c:v>
                </c:pt>
                <c:pt idx="142">
                  <c:v>44037</c:v>
                </c:pt>
                <c:pt idx="143">
                  <c:v>44038</c:v>
                </c:pt>
                <c:pt idx="144">
                  <c:v>44039</c:v>
                </c:pt>
                <c:pt idx="145">
                  <c:v>44040</c:v>
                </c:pt>
                <c:pt idx="146">
                  <c:v>44041</c:v>
                </c:pt>
                <c:pt idx="147">
                  <c:v>44042</c:v>
                </c:pt>
                <c:pt idx="148">
                  <c:v>44043</c:v>
                </c:pt>
                <c:pt idx="149">
                  <c:v>44044</c:v>
                </c:pt>
                <c:pt idx="150">
                  <c:v>44045</c:v>
                </c:pt>
                <c:pt idx="151">
                  <c:v>44046</c:v>
                </c:pt>
                <c:pt idx="152">
                  <c:v>44047</c:v>
                </c:pt>
                <c:pt idx="153">
                  <c:v>44048</c:v>
                </c:pt>
                <c:pt idx="154">
                  <c:v>44049</c:v>
                </c:pt>
                <c:pt idx="155">
                  <c:v>44050</c:v>
                </c:pt>
                <c:pt idx="156">
                  <c:v>44051</c:v>
                </c:pt>
                <c:pt idx="157">
                  <c:v>44052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44058</c:v>
                </c:pt>
                <c:pt idx="164">
                  <c:v>44059</c:v>
                </c:pt>
                <c:pt idx="165">
                  <c:v>44060</c:v>
                </c:pt>
                <c:pt idx="166">
                  <c:v>44061</c:v>
                </c:pt>
                <c:pt idx="167">
                  <c:v>44062</c:v>
                </c:pt>
                <c:pt idx="168">
                  <c:v>44063</c:v>
                </c:pt>
                <c:pt idx="169">
                  <c:v>44064</c:v>
                </c:pt>
                <c:pt idx="170">
                  <c:v>44065</c:v>
                </c:pt>
                <c:pt idx="171">
                  <c:v>44066</c:v>
                </c:pt>
                <c:pt idx="172">
                  <c:v>44067</c:v>
                </c:pt>
                <c:pt idx="173">
                  <c:v>44068</c:v>
                </c:pt>
                <c:pt idx="174">
                  <c:v>44069</c:v>
                </c:pt>
                <c:pt idx="175">
                  <c:v>44070</c:v>
                </c:pt>
                <c:pt idx="176">
                  <c:v>44071</c:v>
                </c:pt>
                <c:pt idx="177">
                  <c:v>44072</c:v>
                </c:pt>
                <c:pt idx="178">
                  <c:v>44073</c:v>
                </c:pt>
                <c:pt idx="179">
                  <c:v>44074</c:v>
                </c:pt>
                <c:pt idx="180">
                  <c:v>44075</c:v>
                </c:pt>
                <c:pt idx="181">
                  <c:v>44076</c:v>
                </c:pt>
                <c:pt idx="182">
                  <c:v>44077</c:v>
                </c:pt>
                <c:pt idx="183">
                  <c:v>44078</c:v>
                </c:pt>
                <c:pt idx="184">
                  <c:v>44079</c:v>
                </c:pt>
                <c:pt idx="185">
                  <c:v>44080</c:v>
                </c:pt>
                <c:pt idx="186">
                  <c:v>44081</c:v>
                </c:pt>
                <c:pt idx="187">
                  <c:v>44082</c:v>
                </c:pt>
                <c:pt idx="188">
                  <c:v>44083</c:v>
                </c:pt>
                <c:pt idx="189">
                  <c:v>44084</c:v>
                </c:pt>
                <c:pt idx="190">
                  <c:v>44085</c:v>
                </c:pt>
                <c:pt idx="191">
                  <c:v>44086</c:v>
                </c:pt>
                <c:pt idx="192">
                  <c:v>44087</c:v>
                </c:pt>
                <c:pt idx="193">
                  <c:v>44088</c:v>
                </c:pt>
                <c:pt idx="194">
                  <c:v>44089</c:v>
                </c:pt>
                <c:pt idx="195">
                  <c:v>44090</c:v>
                </c:pt>
                <c:pt idx="196">
                  <c:v>44091</c:v>
                </c:pt>
                <c:pt idx="197">
                  <c:v>44092</c:v>
                </c:pt>
                <c:pt idx="198">
                  <c:v>44093</c:v>
                </c:pt>
                <c:pt idx="199">
                  <c:v>44094</c:v>
                </c:pt>
                <c:pt idx="200">
                  <c:v>44095</c:v>
                </c:pt>
                <c:pt idx="201">
                  <c:v>44096</c:v>
                </c:pt>
                <c:pt idx="202">
                  <c:v>44097</c:v>
                </c:pt>
                <c:pt idx="203">
                  <c:v>44098</c:v>
                </c:pt>
                <c:pt idx="204">
                  <c:v>44099</c:v>
                </c:pt>
                <c:pt idx="205">
                  <c:v>44100</c:v>
                </c:pt>
                <c:pt idx="206">
                  <c:v>44101</c:v>
                </c:pt>
                <c:pt idx="207">
                  <c:v>44102</c:v>
                </c:pt>
                <c:pt idx="208">
                  <c:v>44103</c:v>
                </c:pt>
                <c:pt idx="209">
                  <c:v>44104</c:v>
                </c:pt>
                <c:pt idx="210">
                  <c:v>44105</c:v>
                </c:pt>
                <c:pt idx="211">
                  <c:v>44106</c:v>
                </c:pt>
                <c:pt idx="212">
                  <c:v>44107</c:v>
                </c:pt>
                <c:pt idx="213">
                  <c:v>44108</c:v>
                </c:pt>
                <c:pt idx="214">
                  <c:v>44109</c:v>
                </c:pt>
                <c:pt idx="215">
                  <c:v>44110</c:v>
                </c:pt>
                <c:pt idx="216">
                  <c:v>44111</c:v>
                </c:pt>
                <c:pt idx="217">
                  <c:v>44112</c:v>
                </c:pt>
                <c:pt idx="218">
                  <c:v>44113</c:v>
                </c:pt>
                <c:pt idx="219">
                  <c:v>44114</c:v>
                </c:pt>
                <c:pt idx="220">
                  <c:v>44115</c:v>
                </c:pt>
                <c:pt idx="221">
                  <c:v>44116</c:v>
                </c:pt>
                <c:pt idx="222">
                  <c:v>44117</c:v>
                </c:pt>
                <c:pt idx="223">
                  <c:v>44118</c:v>
                </c:pt>
                <c:pt idx="224">
                  <c:v>44119</c:v>
                </c:pt>
                <c:pt idx="225">
                  <c:v>44120</c:v>
                </c:pt>
                <c:pt idx="226">
                  <c:v>44121</c:v>
                </c:pt>
                <c:pt idx="227">
                  <c:v>44122</c:v>
                </c:pt>
                <c:pt idx="228">
                  <c:v>44123</c:v>
                </c:pt>
                <c:pt idx="229">
                  <c:v>44124</c:v>
                </c:pt>
                <c:pt idx="230">
                  <c:v>44125</c:v>
                </c:pt>
                <c:pt idx="231">
                  <c:v>44126</c:v>
                </c:pt>
                <c:pt idx="232">
                  <c:v>44127</c:v>
                </c:pt>
                <c:pt idx="233">
                  <c:v>44128</c:v>
                </c:pt>
                <c:pt idx="234">
                  <c:v>44129</c:v>
                </c:pt>
                <c:pt idx="235">
                  <c:v>44130</c:v>
                </c:pt>
                <c:pt idx="236">
                  <c:v>44131</c:v>
                </c:pt>
                <c:pt idx="237">
                  <c:v>44132</c:v>
                </c:pt>
                <c:pt idx="238">
                  <c:v>44133</c:v>
                </c:pt>
                <c:pt idx="239">
                  <c:v>44134</c:v>
                </c:pt>
                <c:pt idx="240">
                  <c:v>44135</c:v>
                </c:pt>
                <c:pt idx="241">
                  <c:v>44136</c:v>
                </c:pt>
                <c:pt idx="242">
                  <c:v>44137</c:v>
                </c:pt>
                <c:pt idx="243">
                  <c:v>44138</c:v>
                </c:pt>
                <c:pt idx="244">
                  <c:v>44139</c:v>
                </c:pt>
                <c:pt idx="245">
                  <c:v>44140</c:v>
                </c:pt>
                <c:pt idx="246">
                  <c:v>44141</c:v>
                </c:pt>
                <c:pt idx="247">
                  <c:v>44142</c:v>
                </c:pt>
                <c:pt idx="248">
                  <c:v>44143</c:v>
                </c:pt>
                <c:pt idx="249">
                  <c:v>44144</c:v>
                </c:pt>
                <c:pt idx="250">
                  <c:v>44145</c:v>
                </c:pt>
                <c:pt idx="251">
                  <c:v>44146</c:v>
                </c:pt>
                <c:pt idx="252">
                  <c:v>44147</c:v>
                </c:pt>
                <c:pt idx="253">
                  <c:v>44148</c:v>
                </c:pt>
                <c:pt idx="254">
                  <c:v>44149</c:v>
                </c:pt>
                <c:pt idx="255">
                  <c:v>44150</c:v>
                </c:pt>
                <c:pt idx="256">
                  <c:v>44151</c:v>
                </c:pt>
                <c:pt idx="257">
                  <c:v>44152</c:v>
                </c:pt>
                <c:pt idx="258">
                  <c:v>44153</c:v>
                </c:pt>
                <c:pt idx="259">
                  <c:v>44154</c:v>
                </c:pt>
                <c:pt idx="260">
                  <c:v>44155</c:v>
                </c:pt>
                <c:pt idx="261">
                  <c:v>44156</c:v>
                </c:pt>
                <c:pt idx="262">
                  <c:v>44157</c:v>
                </c:pt>
                <c:pt idx="263">
                  <c:v>44158</c:v>
                </c:pt>
                <c:pt idx="264">
                  <c:v>44159</c:v>
                </c:pt>
                <c:pt idx="265">
                  <c:v>44160</c:v>
                </c:pt>
                <c:pt idx="266">
                  <c:v>44161</c:v>
                </c:pt>
                <c:pt idx="267">
                  <c:v>44162</c:v>
                </c:pt>
                <c:pt idx="268">
                  <c:v>44163</c:v>
                </c:pt>
                <c:pt idx="269">
                  <c:v>44164</c:v>
                </c:pt>
                <c:pt idx="270">
                  <c:v>44165</c:v>
                </c:pt>
                <c:pt idx="271">
                  <c:v>44166</c:v>
                </c:pt>
                <c:pt idx="272">
                  <c:v>44167</c:v>
                </c:pt>
                <c:pt idx="273">
                  <c:v>44168</c:v>
                </c:pt>
                <c:pt idx="274">
                  <c:v>44169</c:v>
                </c:pt>
                <c:pt idx="275">
                  <c:v>44170</c:v>
                </c:pt>
                <c:pt idx="276">
                  <c:v>44171</c:v>
                </c:pt>
                <c:pt idx="277">
                  <c:v>44172</c:v>
                </c:pt>
                <c:pt idx="278">
                  <c:v>44173</c:v>
                </c:pt>
                <c:pt idx="279">
                  <c:v>44174</c:v>
                </c:pt>
                <c:pt idx="280">
                  <c:v>44175</c:v>
                </c:pt>
                <c:pt idx="281">
                  <c:v>44176</c:v>
                </c:pt>
                <c:pt idx="282">
                  <c:v>44177</c:v>
                </c:pt>
                <c:pt idx="283">
                  <c:v>44178</c:v>
                </c:pt>
                <c:pt idx="284">
                  <c:v>44179</c:v>
                </c:pt>
                <c:pt idx="285">
                  <c:v>44180</c:v>
                </c:pt>
                <c:pt idx="286">
                  <c:v>44181</c:v>
                </c:pt>
                <c:pt idx="287">
                  <c:v>44182</c:v>
                </c:pt>
                <c:pt idx="288">
                  <c:v>44183</c:v>
                </c:pt>
                <c:pt idx="289">
                  <c:v>44184</c:v>
                </c:pt>
                <c:pt idx="290">
                  <c:v>44185</c:v>
                </c:pt>
                <c:pt idx="291">
                  <c:v>44186</c:v>
                </c:pt>
                <c:pt idx="292">
                  <c:v>44187</c:v>
                </c:pt>
                <c:pt idx="293">
                  <c:v>44188</c:v>
                </c:pt>
                <c:pt idx="294">
                  <c:v>44189</c:v>
                </c:pt>
                <c:pt idx="295">
                  <c:v>44190</c:v>
                </c:pt>
                <c:pt idx="296">
                  <c:v>44191</c:v>
                </c:pt>
                <c:pt idx="297">
                  <c:v>44192</c:v>
                </c:pt>
                <c:pt idx="298">
                  <c:v>44193</c:v>
                </c:pt>
                <c:pt idx="299">
                  <c:v>44194</c:v>
                </c:pt>
                <c:pt idx="300">
                  <c:v>44195</c:v>
                </c:pt>
                <c:pt idx="301">
                  <c:v>44196</c:v>
                </c:pt>
                <c:pt idx="302">
                  <c:v>44197</c:v>
                </c:pt>
                <c:pt idx="303">
                  <c:v>44198</c:v>
                </c:pt>
                <c:pt idx="304">
                  <c:v>44199</c:v>
                </c:pt>
                <c:pt idx="305">
                  <c:v>44200</c:v>
                </c:pt>
                <c:pt idx="306">
                  <c:v>44201</c:v>
                </c:pt>
                <c:pt idx="307">
                  <c:v>44202</c:v>
                </c:pt>
                <c:pt idx="308">
                  <c:v>44203</c:v>
                </c:pt>
                <c:pt idx="309">
                  <c:v>44204</c:v>
                </c:pt>
                <c:pt idx="310">
                  <c:v>44205</c:v>
                </c:pt>
                <c:pt idx="311">
                  <c:v>44206</c:v>
                </c:pt>
                <c:pt idx="312">
                  <c:v>44207</c:v>
                </c:pt>
                <c:pt idx="313">
                  <c:v>44208</c:v>
                </c:pt>
                <c:pt idx="314">
                  <c:v>44209</c:v>
                </c:pt>
                <c:pt idx="315">
                  <c:v>44210</c:v>
                </c:pt>
                <c:pt idx="316">
                  <c:v>44211</c:v>
                </c:pt>
                <c:pt idx="317">
                  <c:v>44212</c:v>
                </c:pt>
                <c:pt idx="318">
                  <c:v>44213</c:v>
                </c:pt>
                <c:pt idx="319">
                  <c:v>44214</c:v>
                </c:pt>
                <c:pt idx="320">
                  <c:v>44215</c:v>
                </c:pt>
                <c:pt idx="321">
                  <c:v>44216</c:v>
                </c:pt>
                <c:pt idx="322">
                  <c:v>44217</c:v>
                </c:pt>
                <c:pt idx="323">
                  <c:v>44218</c:v>
                </c:pt>
                <c:pt idx="324">
                  <c:v>44219</c:v>
                </c:pt>
                <c:pt idx="325">
                  <c:v>44220</c:v>
                </c:pt>
                <c:pt idx="326">
                  <c:v>44221</c:v>
                </c:pt>
                <c:pt idx="327">
                  <c:v>44222</c:v>
                </c:pt>
                <c:pt idx="328">
                  <c:v>44223</c:v>
                </c:pt>
                <c:pt idx="329">
                  <c:v>44224</c:v>
                </c:pt>
                <c:pt idx="330">
                  <c:v>44225</c:v>
                </c:pt>
                <c:pt idx="331">
                  <c:v>44226</c:v>
                </c:pt>
                <c:pt idx="332">
                  <c:v>44227</c:v>
                </c:pt>
                <c:pt idx="333">
                  <c:v>44228</c:v>
                </c:pt>
                <c:pt idx="334">
                  <c:v>44229</c:v>
                </c:pt>
                <c:pt idx="335">
                  <c:v>44230</c:v>
                </c:pt>
                <c:pt idx="336">
                  <c:v>44231</c:v>
                </c:pt>
                <c:pt idx="337">
                  <c:v>44232</c:v>
                </c:pt>
                <c:pt idx="338">
                  <c:v>44233</c:v>
                </c:pt>
                <c:pt idx="339">
                  <c:v>44234</c:v>
                </c:pt>
                <c:pt idx="340">
                  <c:v>44235</c:v>
                </c:pt>
                <c:pt idx="341">
                  <c:v>44236</c:v>
                </c:pt>
                <c:pt idx="342">
                  <c:v>44237</c:v>
                </c:pt>
                <c:pt idx="343">
                  <c:v>44238</c:v>
                </c:pt>
                <c:pt idx="344">
                  <c:v>44239</c:v>
                </c:pt>
                <c:pt idx="345">
                  <c:v>44240</c:v>
                </c:pt>
                <c:pt idx="346">
                  <c:v>44241</c:v>
                </c:pt>
                <c:pt idx="347">
                  <c:v>44242</c:v>
                </c:pt>
                <c:pt idx="348">
                  <c:v>44243</c:v>
                </c:pt>
                <c:pt idx="349">
                  <c:v>44244</c:v>
                </c:pt>
                <c:pt idx="350">
                  <c:v>44245</c:v>
                </c:pt>
                <c:pt idx="351">
                  <c:v>44246</c:v>
                </c:pt>
                <c:pt idx="352">
                  <c:v>44247</c:v>
                </c:pt>
                <c:pt idx="353">
                  <c:v>44248</c:v>
                </c:pt>
                <c:pt idx="354">
                  <c:v>44249</c:v>
                </c:pt>
                <c:pt idx="355">
                  <c:v>44250</c:v>
                </c:pt>
                <c:pt idx="356">
                  <c:v>44251</c:v>
                </c:pt>
                <c:pt idx="357">
                  <c:v>44252</c:v>
                </c:pt>
                <c:pt idx="358">
                  <c:v>44253</c:v>
                </c:pt>
                <c:pt idx="359">
                  <c:v>44254</c:v>
                </c:pt>
                <c:pt idx="360">
                  <c:v>44255</c:v>
                </c:pt>
                <c:pt idx="361">
                  <c:v>44256</c:v>
                </c:pt>
                <c:pt idx="362">
                  <c:v>44257</c:v>
                </c:pt>
                <c:pt idx="363">
                  <c:v>44258</c:v>
                </c:pt>
                <c:pt idx="364">
                  <c:v>44259</c:v>
                </c:pt>
                <c:pt idx="365">
                  <c:v>44260</c:v>
                </c:pt>
                <c:pt idx="366">
                  <c:v>44261</c:v>
                </c:pt>
                <c:pt idx="367">
                  <c:v>44262</c:v>
                </c:pt>
                <c:pt idx="368">
                  <c:v>44263</c:v>
                </c:pt>
                <c:pt idx="369">
                  <c:v>44264</c:v>
                </c:pt>
                <c:pt idx="370">
                  <c:v>44265</c:v>
                </c:pt>
                <c:pt idx="371">
                  <c:v>44266</c:v>
                </c:pt>
                <c:pt idx="372">
                  <c:v>44267</c:v>
                </c:pt>
                <c:pt idx="373">
                  <c:v>44268</c:v>
                </c:pt>
                <c:pt idx="374">
                  <c:v>44269</c:v>
                </c:pt>
                <c:pt idx="375">
                  <c:v>44270</c:v>
                </c:pt>
                <c:pt idx="376">
                  <c:v>44271</c:v>
                </c:pt>
                <c:pt idx="377">
                  <c:v>44272</c:v>
                </c:pt>
                <c:pt idx="378">
                  <c:v>44273</c:v>
                </c:pt>
                <c:pt idx="379">
                  <c:v>44274</c:v>
                </c:pt>
                <c:pt idx="380">
                  <c:v>44275</c:v>
                </c:pt>
                <c:pt idx="381">
                  <c:v>44276</c:v>
                </c:pt>
                <c:pt idx="382">
                  <c:v>44277</c:v>
                </c:pt>
                <c:pt idx="383">
                  <c:v>44278</c:v>
                </c:pt>
                <c:pt idx="384">
                  <c:v>44279</c:v>
                </c:pt>
                <c:pt idx="385">
                  <c:v>44280</c:v>
                </c:pt>
                <c:pt idx="386">
                  <c:v>44281</c:v>
                </c:pt>
                <c:pt idx="387">
                  <c:v>44282</c:v>
                </c:pt>
                <c:pt idx="388">
                  <c:v>44283</c:v>
                </c:pt>
                <c:pt idx="389">
                  <c:v>44284</c:v>
                </c:pt>
                <c:pt idx="390">
                  <c:v>44285</c:v>
                </c:pt>
                <c:pt idx="391">
                  <c:v>44286</c:v>
                </c:pt>
                <c:pt idx="392">
                  <c:v>44287</c:v>
                </c:pt>
                <c:pt idx="393">
                  <c:v>44288</c:v>
                </c:pt>
                <c:pt idx="394">
                  <c:v>44289</c:v>
                </c:pt>
                <c:pt idx="395">
                  <c:v>44290</c:v>
                </c:pt>
                <c:pt idx="396">
                  <c:v>44291</c:v>
                </c:pt>
                <c:pt idx="397">
                  <c:v>44292</c:v>
                </c:pt>
                <c:pt idx="398">
                  <c:v>44293</c:v>
                </c:pt>
                <c:pt idx="399">
                  <c:v>44294</c:v>
                </c:pt>
                <c:pt idx="400">
                  <c:v>44295</c:v>
                </c:pt>
                <c:pt idx="401">
                  <c:v>44296</c:v>
                </c:pt>
                <c:pt idx="402">
                  <c:v>44297</c:v>
                </c:pt>
                <c:pt idx="403">
                  <c:v>44298</c:v>
                </c:pt>
                <c:pt idx="404">
                  <c:v>44299</c:v>
                </c:pt>
                <c:pt idx="405">
                  <c:v>44300</c:v>
                </c:pt>
                <c:pt idx="406">
                  <c:v>44301</c:v>
                </c:pt>
                <c:pt idx="407">
                  <c:v>44302</c:v>
                </c:pt>
                <c:pt idx="408">
                  <c:v>44303</c:v>
                </c:pt>
                <c:pt idx="409">
                  <c:v>44304</c:v>
                </c:pt>
                <c:pt idx="410">
                  <c:v>44305</c:v>
                </c:pt>
                <c:pt idx="411">
                  <c:v>44306</c:v>
                </c:pt>
                <c:pt idx="412">
                  <c:v>44307</c:v>
                </c:pt>
                <c:pt idx="413">
                  <c:v>44308</c:v>
                </c:pt>
                <c:pt idx="414">
                  <c:v>44309</c:v>
                </c:pt>
                <c:pt idx="415">
                  <c:v>44310</c:v>
                </c:pt>
                <c:pt idx="416">
                  <c:v>44311</c:v>
                </c:pt>
                <c:pt idx="417">
                  <c:v>44312</c:v>
                </c:pt>
                <c:pt idx="418">
                  <c:v>44313</c:v>
                </c:pt>
                <c:pt idx="419">
                  <c:v>44314</c:v>
                </c:pt>
                <c:pt idx="420">
                  <c:v>44315</c:v>
                </c:pt>
                <c:pt idx="421">
                  <c:v>44316</c:v>
                </c:pt>
                <c:pt idx="422">
                  <c:v>44317</c:v>
                </c:pt>
                <c:pt idx="423">
                  <c:v>44318</c:v>
                </c:pt>
                <c:pt idx="424">
                  <c:v>44319</c:v>
                </c:pt>
                <c:pt idx="425">
                  <c:v>44320</c:v>
                </c:pt>
                <c:pt idx="426">
                  <c:v>44321</c:v>
                </c:pt>
                <c:pt idx="427">
                  <c:v>44322</c:v>
                </c:pt>
                <c:pt idx="428">
                  <c:v>44323</c:v>
                </c:pt>
                <c:pt idx="429">
                  <c:v>44324</c:v>
                </c:pt>
                <c:pt idx="430">
                  <c:v>44325</c:v>
                </c:pt>
                <c:pt idx="431">
                  <c:v>44326</c:v>
                </c:pt>
                <c:pt idx="432">
                  <c:v>44327</c:v>
                </c:pt>
                <c:pt idx="433">
                  <c:v>44328</c:v>
                </c:pt>
                <c:pt idx="434">
                  <c:v>44329</c:v>
                </c:pt>
                <c:pt idx="435">
                  <c:v>44330</c:v>
                </c:pt>
                <c:pt idx="436">
                  <c:v>44331</c:v>
                </c:pt>
                <c:pt idx="437">
                  <c:v>44332</c:v>
                </c:pt>
                <c:pt idx="438">
                  <c:v>44333</c:v>
                </c:pt>
                <c:pt idx="439">
                  <c:v>44334</c:v>
                </c:pt>
                <c:pt idx="440">
                  <c:v>44335</c:v>
                </c:pt>
                <c:pt idx="441">
                  <c:v>44336</c:v>
                </c:pt>
                <c:pt idx="442">
                  <c:v>44337</c:v>
                </c:pt>
                <c:pt idx="443">
                  <c:v>44338</c:v>
                </c:pt>
                <c:pt idx="444">
                  <c:v>44339</c:v>
                </c:pt>
                <c:pt idx="445">
                  <c:v>44340</c:v>
                </c:pt>
                <c:pt idx="446">
                  <c:v>44341</c:v>
                </c:pt>
                <c:pt idx="447">
                  <c:v>44342</c:v>
                </c:pt>
                <c:pt idx="448">
                  <c:v>44343</c:v>
                </c:pt>
                <c:pt idx="449">
                  <c:v>44344</c:v>
                </c:pt>
                <c:pt idx="450">
                  <c:v>44345</c:v>
                </c:pt>
                <c:pt idx="451">
                  <c:v>44346</c:v>
                </c:pt>
                <c:pt idx="452">
                  <c:v>44347</c:v>
                </c:pt>
                <c:pt idx="453">
                  <c:v>44348</c:v>
                </c:pt>
                <c:pt idx="454">
                  <c:v>44349</c:v>
                </c:pt>
                <c:pt idx="455">
                  <c:v>44350</c:v>
                </c:pt>
                <c:pt idx="456">
                  <c:v>44351</c:v>
                </c:pt>
                <c:pt idx="457">
                  <c:v>44352</c:v>
                </c:pt>
                <c:pt idx="458">
                  <c:v>44353</c:v>
                </c:pt>
                <c:pt idx="459">
                  <c:v>44354</c:v>
                </c:pt>
                <c:pt idx="460">
                  <c:v>44355</c:v>
                </c:pt>
                <c:pt idx="461">
                  <c:v>44356</c:v>
                </c:pt>
                <c:pt idx="462">
                  <c:v>44357</c:v>
                </c:pt>
                <c:pt idx="463">
                  <c:v>44358</c:v>
                </c:pt>
                <c:pt idx="464">
                  <c:v>44359</c:v>
                </c:pt>
                <c:pt idx="465">
                  <c:v>44360</c:v>
                </c:pt>
                <c:pt idx="466">
                  <c:v>44361</c:v>
                </c:pt>
                <c:pt idx="467">
                  <c:v>44362</c:v>
                </c:pt>
                <c:pt idx="468">
                  <c:v>44363</c:v>
                </c:pt>
                <c:pt idx="469">
                  <c:v>44364</c:v>
                </c:pt>
                <c:pt idx="470">
                  <c:v>44365</c:v>
                </c:pt>
                <c:pt idx="471">
                  <c:v>44366</c:v>
                </c:pt>
                <c:pt idx="472">
                  <c:v>44367</c:v>
                </c:pt>
                <c:pt idx="473">
                  <c:v>44368</c:v>
                </c:pt>
                <c:pt idx="474">
                  <c:v>44369</c:v>
                </c:pt>
                <c:pt idx="475">
                  <c:v>44370</c:v>
                </c:pt>
                <c:pt idx="476">
                  <c:v>44371</c:v>
                </c:pt>
                <c:pt idx="477">
                  <c:v>44372</c:v>
                </c:pt>
                <c:pt idx="478">
                  <c:v>44373</c:v>
                </c:pt>
                <c:pt idx="479">
                  <c:v>44374</c:v>
                </c:pt>
                <c:pt idx="480">
                  <c:v>44375</c:v>
                </c:pt>
                <c:pt idx="481">
                  <c:v>44376</c:v>
                </c:pt>
                <c:pt idx="482">
                  <c:v>44377</c:v>
                </c:pt>
                <c:pt idx="483">
                  <c:v>44378</c:v>
                </c:pt>
                <c:pt idx="484">
                  <c:v>44379</c:v>
                </c:pt>
                <c:pt idx="485">
                  <c:v>44380</c:v>
                </c:pt>
                <c:pt idx="486">
                  <c:v>44381</c:v>
                </c:pt>
                <c:pt idx="487">
                  <c:v>44382</c:v>
                </c:pt>
                <c:pt idx="488">
                  <c:v>44383</c:v>
                </c:pt>
                <c:pt idx="489">
                  <c:v>44384</c:v>
                </c:pt>
                <c:pt idx="490">
                  <c:v>44385</c:v>
                </c:pt>
                <c:pt idx="491">
                  <c:v>44386</c:v>
                </c:pt>
                <c:pt idx="492">
                  <c:v>44387</c:v>
                </c:pt>
                <c:pt idx="493">
                  <c:v>44388</c:v>
                </c:pt>
                <c:pt idx="494">
                  <c:v>44389</c:v>
                </c:pt>
                <c:pt idx="495">
                  <c:v>44390</c:v>
                </c:pt>
                <c:pt idx="496">
                  <c:v>44391</c:v>
                </c:pt>
                <c:pt idx="497">
                  <c:v>44392</c:v>
                </c:pt>
                <c:pt idx="498">
                  <c:v>44393</c:v>
                </c:pt>
                <c:pt idx="499">
                  <c:v>44394</c:v>
                </c:pt>
                <c:pt idx="500">
                  <c:v>44395</c:v>
                </c:pt>
                <c:pt idx="501">
                  <c:v>44396</c:v>
                </c:pt>
                <c:pt idx="502">
                  <c:v>44397</c:v>
                </c:pt>
                <c:pt idx="503">
                  <c:v>44398</c:v>
                </c:pt>
                <c:pt idx="504">
                  <c:v>44399</c:v>
                </c:pt>
                <c:pt idx="505">
                  <c:v>44400</c:v>
                </c:pt>
                <c:pt idx="506">
                  <c:v>44401</c:v>
                </c:pt>
                <c:pt idx="507">
                  <c:v>44402</c:v>
                </c:pt>
                <c:pt idx="508">
                  <c:v>44403</c:v>
                </c:pt>
                <c:pt idx="509">
                  <c:v>44404</c:v>
                </c:pt>
                <c:pt idx="510">
                  <c:v>44405</c:v>
                </c:pt>
                <c:pt idx="511">
                  <c:v>44406</c:v>
                </c:pt>
                <c:pt idx="512">
                  <c:v>44407</c:v>
                </c:pt>
                <c:pt idx="513">
                  <c:v>44408</c:v>
                </c:pt>
                <c:pt idx="514">
                  <c:v>44409</c:v>
                </c:pt>
                <c:pt idx="515">
                  <c:v>44410</c:v>
                </c:pt>
                <c:pt idx="516">
                  <c:v>44411</c:v>
                </c:pt>
                <c:pt idx="517">
                  <c:v>44412</c:v>
                </c:pt>
                <c:pt idx="518">
                  <c:v>44413</c:v>
                </c:pt>
                <c:pt idx="519">
                  <c:v>44414</c:v>
                </c:pt>
                <c:pt idx="520">
                  <c:v>44415</c:v>
                </c:pt>
                <c:pt idx="521">
                  <c:v>44416</c:v>
                </c:pt>
                <c:pt idx="522">
                  <c:v>44417</c:v>
                </c:pt>
                <c:pt idx="523">
                  <c:v>44418</c:v>
                </c:pt>
                <c:pt idx="524">
                  <c:v>44419</c:v>
                </c:pt>
                <c:pt idx="525">
                  <c:v>44420</c:v>
                </c:pt>
                <c:pt idx="526">
                  <c:v>44421</c:v>
                </c:pt>
                <c:pt idx="527">
                  <c:v>44422</c:v>
                </c:pt>
                <c:pt idx="528">
                  <c:v>44423</c:v>
                </c:pt>
                <c:pt idx="529">
                  <c:v>44424</c:v>
                </c:pt>
                <c:pt idx="530">
                  <c:v>44425</c:v>
                </c:pt>
                <c:pt idx="531">
                  <c:v>44426</c:v>
                </c:pt>
                <c:pt idx="532">
                  <c:v>44427</c:v>
                </c:pt>
                <c:pt idx="533">
                  <c:v>44428</c:v>
                </c:pt>
                <c:pt idx="534">
                  <c:v>44429</c:v>
                </c:pt>
                <c:pt idx="535">
                  <c:v>44430</c:v>
                </c:pt>
                <c:pt idx="536">
                  <c:v>44431</c:v>
                </c:pt>
                <c:pt idx="537">
                  <c:v>44432</c:v>
                </c:pt>
                <c:pt idx="538">
                  <c:v>44433</c:v>
                </c:pt>
                <c:pt idx="539">
                  <c:v>44434</c:v>
                </c:pt>
                <c:pt idx="540">
                  <c:v>44435</c:v>
                </c:pt>
                <c:pt idx="541">
                  <c:v>44436</c:v>
                </c:pt>
                <c:pt idx="542">
                  <c:v>44437</c:v>
                </c:pt>
                <c:pt idx="543">
                  <c:v>44438</c:v>
                </c:pt>
                <c:pt idx="544">
                  <c:v>44439</c:v>
                </c:pt>
                <c:pt idx="545">
                  <c:v>44440</c:v>
                </c:pt>
                <c:pt idx="546">
                  <c:v>44441</c:v>
                </c:pt>
                <c:pt idx="547">
                  <c:v>44442</c:v>
                </c:pt>
                <c:pt idx="548">
                  <c:v>44443</c:v>
                </c:pt>
                <c:pt idx="549">
                  <c:v>44444</c:v>
                </c:pt>
                <c:pt idx="550">
                  <c:v>44445</c:v>
                </c:pt>
                <c:pt idx="551">
                  <c:v>44446</c:v>
                </c:pt>
                <c:pt idx="552">
                  <c:v>44447</c:v>
                </c:pt>
                <c:pt idx="553">
                  <c:v>44448</c:v>
                </c:pt>
                <c:pt idx="554">
                  <c:v>44449</c:v>
                </c:pt>
                <c:pt idx="555">
                  <c:v>44450</c:v>
                </c:pt>
                <c:pt idx="556">
                  <c:v>44451</c:v>
                </c:pt>
                <c:pt idx="557">
                  <c:v>44452</c:v>
                </c:pt>
                <c:pt idx="558">
                  <c:v>44453</c:v>
                </c:pt>
                <c:pt idx="559">
                  <c:v>44454</c:v>
                </c:pt>
                <c:pt idx="560">
                  <c:v>44455</c:v>
                </c:pt>
                <c:pt idx="561">
                  <c:v>44456</c:v>
                </c:pt>
                <c:pt idx="562">
                  <c:v>44457</c:v>
                </c:pt>
                <c:pt idx="563">
                  <c:v>44458</c:v>
                </c:pt>
                <c:pt idx="564">
                  <c:v>44459</c:v>
                </c:pt>
                <c:pt idx="565">
                  <c:v>44460</c:v>
                </c:pt>
                <c:pt idx="566">
                  <c:v>44461</c:v>
                </c:pt>
                <c:pt idx="567">
                  <c:v>44462</c:v>
                </c:pt>
                <c:pt idx="568">
                  <c:v>44463</c:v>
                </c:pt>
                <c:pt idx="569">
                  <c:v>44464</c:v>
                </c:pt>
                <c:pt idx="570">
                  <c:v>44465</c:v>
                </c:pt>
                <c:pt idx="571">
                  <c:v>44466</c:v>
                </c:pt>
                <c:pt idx="572">
                  <c:v>44467</c:v>
                </c:pt>
                <c:pt idx="573">
                  <c:v>44468</c:v>
                </c:pt>
                <c:pt idx="574">
                  <c:v>44469</c:v>
                </c:pt>
                <c:pt idx="575">
                  <c:v>44470</c:v>
                </c:pt>
                <c:pt idx="576">
                  <c:v>44471</c:v>
                </c:pt>
                <c:pt idx="577">
                  <c:v>44472</c:v>
                </c:pt>
                <c:pt idx="578">
                  <c:v>44473</c:v>
                </c:pt>
                <c:pt idx="579">
                  <c:v>44474</c:v>
                </c:pt>
                <c:pt idx="580">
                  <c:v>44475</c:v>
                </c:pt>
                <c:pt idx="581">
                  <c:v>44476</c:v>
                </c:pt>
                <c:pt idx="582">
                  <c:v>44477</c:v>
                </c:pt>
                <c:pt idx="583">
                  <c:v>44478</c:v>
                </c:pt>
                <c:pt idx="584">
                  <c:v>44479</c:v>
                </c:pt>
                <c:pt idx="585">
                  <c:v>44480</c:v>
                </c:pt>
                <c:pt idx="586">
                  <c:v>44481</c:v>
                </c:pt>
                <c:pt idx="587">
                  <c:v>44482</c:v>
                </c:pt>
                <c:pt idx="588">
                  <c:v>44483</c:v>
                </c:pt>
                <c:pt idx="589">
                  <c:v>44484</c:v>
                </c:pt>
                <c:pt idx="590">
                  <c:v>44485</c:v>
                </c:pt>
                <c:pt idx="591">
                  <c:v>44486</c:v>
                </c:pt>
                <c:pt idx="592">
                  <c:v>44487</c:v>
                </c:pt>
                <c:pt idx="593">
                  <c:v>44488</c:v>
                </c:pt>
                <c:pt idx="594">
                  <c:v>44489</c:v>
                </c:pt>
                <c:pt idx="595">
                  <c:v>44490</c:v>
                </c:pt>
                <c:pt idx="596">
                  <c:v>44491</c:v>
                </c:pt>
                <c:pt idx="597">
                  <c:v>44492</c:v>
                </c:pt>
                <c:pt idx="598">
                  <c:v>44493</c:v>
                </c:pt>
                <c:pt idx="599">
                  <c:v>44494</c:v>
                </c:pt>
                <c:pt idx="600">
                  <c:v>44495</c:v>
                </c:pt>
                <c:pt idx="601">
                  <c:v>44496</c:v>
                </c:pt>
                <c:pt idx="602">
                  <c:v>44497</c:v>
                </c:pt>
                <c:pt idx="603">
                  <c:v>44498</c:v>
                </c:pt>
                <c:pt idx="604">
                  <c:v>44499</c:v>
                </c:pt>
                <c:pt idx="605">
                  <c:v>44500</c:v>
                </c:pt>
                <c:pt idx="606">
                  <c:v>44501</c:v>
                </c:pt>
                <c:pt idx="607">
                  <c:v>44502</c:v>
                </c:pt>
                <c:pt idx="608">
                  <c:v>44503</c:v>
                </c:pt>
                <c:pt idx="609">
                  <c:v>44504</c:v>
                </c:pt>
                <c:pt idx="610">
                  <c:v>44505</c:v>
                </c:pt>
                <c:pt idx="611">
                  <c:v>44506</c:v>
                </c:pt>
                <c:pt idx="612">
                  <c:v>44507</c:v>
                </c:pt>
                <c:pt idx="613">
                  <c:v>44508</c:v>
                </c:pt>
                <c:pt idx="614">
                  <c:v>44509</c:v>
                </c:pt>
                <c:pt idx="615">
                  <c:v>44510</c:v>
                </c:pt>
                <c:pt idx="616">
                  <c:v>44511</c:v>
                </c:pt>
                <c:pt idx="617">
                  <c:v>44512</c:v>
                </c:pt>
                <c:pt idx="618">
                  <c:v>44513</c:v>
                </c:pt>
                <c:pt idx="619">
                  <c:v>44514</c:v>
                </c:pt>
                <c:pt idx="620">
                  <c:v>44515</c:v>
                </c:pt>
                <c:pt idx="621">
                  <c:v>44516</c:v>
                </c:pt>
                <c:pt idx="622">
                  <c:v>44517</c:v>
                </c:pt>
                <c:pt idx="623">
                  <c:v>44518</c:v>
                </c:pt>
                <c:pt idx="624">
                  <c:v>44519</c:v>
                </c:pt>
                <c:pt idx="625">
                  <c:v>44520</c:v>
                </c:pt>
                <c:pt idx="626">
                  <c:v>44521</c:v>
                </c:pt>
                <c:pt idx="627">
                  <c:v>44522</c:v>
                </c:pt>
                <c:pt idx="628">
                  <c:v>44523</c:v>
                </c:pt>
                <c:pt idx="629">
                  <c:v>44524</c:v>
                </c:pt>
                <c:pt idx="630">
                  <c:v>44525</c:v>
                </c:pt>
                <c:pt idx="631">
                  <c:v>44526</c:v>
                </c:pt>
                <c:pt idx="632">
                  <c:v>44527</c:v>
                </c:pt>
                <c:pt idx="633">
                  <c:v>44528</c:v>
                </c:pt>
                <c:pt idx="634">
                  <c:v>44529</c:v>
                </c:pt>
                <c:pt idx="635">
                  <c:v>44530</c:v>
                </c:pt>
                <c:pt idx="636">
                  <c:v>44531</c:v>
                </c:pt>
                <c:pt idx="637">
                  <c:v>44532</c:v>
                </c:pt>
                <c:pt idx="638">
                  <c:v>44533</c:v>
                </c:pt>
                <c:pt idx="639">
                  <c:v>44534</c:v>
                </c:pt>
                <c:pt idx="640">
                  <c:v>44535</c:v>
                </c:pt>
                <c:pt idx="641">
                  <c:v>44536</c:v>
                </c:pt>
                <c:pt idx="642">
                  <c:v>44537</c:v>
                </c:pt>
                <c:pt idx="643">
                  <c:v>44538</c:v>
                </c:pt>
                <c:pt idx="644">
                  <c:v>44539</c:v>
                </c:pt>
                <c:pt idx="645">
                  <c:v>44540</c:v>
                </c:pt>
                <c:pt idx="646">
                  <c:v>44541</c:v>
                </c:pt>
                <c:pt idx="647">
                  <c:v>44542</c:v>
                </c:pt>
                <c:pt idx="648">
                  <c:v>44543</c:v>
                </c:pt>
                <c:pt idx="649">
                  <c:v>44544</c:v>
                </c:pt>
                <c:pt idx="650">
                  <c:v>44545</c:v>
                </c:pt>
                <c:pt idx="651">
                  <c:v>44546</c:v>
                </c:pt>
                <c:pt idx="652">
                  <c:v>44547</c:v>
                </c:pt>
                <c:pt idx="653">
                  <c:v>44548</c:v>
                </c:pt>
                <c:pt idx="654">
                  <c:v>44549</c:v>
                </c:pt>
                <c:pt idx="655">
                  <c:v>44550</c:v>
                </c:pt>
                <c:pt idx="656">
                  <c:v>44551</c:v>
                </c:pt>
                <c:pt idx="657">
                  <c:v>44552</c:v>
                </c:pt>
                <c:pt idx="658">
                  <c:v>44553</c:v>
                </c:pt>
                <c:pt idx="659">
                  <c:v>44554</c:v>
                </c:pt>
                <c:pt idx="660">
                  <c:v>44555</c:v>
                </c:pt>
                <c:pt idx="661">
                  <c:v>44556</c:v>
                </c:pt>
                <c:pt idx="662">
                  <c:v>44557</c:v>
                </c:pt>
                <c:pt idx="663">
                  <c:v>44558</c:v>
                </c:pt>
                <c:pt idx="664">
                  <c:v>44559</c:v>
                </c:pt>
                <c:pt idx="665">
                  <c:v>44560</c:v>
                </c:pt>
                <c:pt idx="666">
                  <c:v>44561</c:v>
                </c:pt>
                <c:pt idx="667">
                  <c:v>44562</c:v>
                </c:pt>
                <c:pt idx="668">
                  <c:v>44563</c:v>
                </c:pt>
                <c:pt idx="669">
                  <c:v>44564</c:v>
                </c:pt>
                <c:pt idx="670">
                  <c:v>44565</c:v>
                </c:pt>
                <c:pt idx="671">
                  <c:v>44566</c:v>
                </c:pt>
                <c:pt idx="672">
                  <c:v>44567</c:v>
                </c:pt>
                <c:pt idx="673">
                  <c:v>44568</c:v>
                </c:pt>
                <c:pt idx="674">
                  <c:v>44569</c:v>
                </c:pt>
                <c:pt idx="675">
                  <c:v>44570</c:v>
                </c:pt>
                <c:pt idx="676">
                  <c:v>44571</c:v>
                </c:pt>
                <c:pt idx="677">
                  <c:v>44572</c:v>
                </c:pt>
                <c:pt idx="678">
                  <c:v>44573</c:v>
                </c:pt>
                <c:pt idx="679">
                  <c:v>44574</c:v>
                </c:pt>
                <c:pt idx="680">
                  <c:v>44575</c:v>
                </c:pt>
                <c:pt idx="681">
                  <c:v>44576</c:v>
                </c:pt>
                <c:pt idx="682">
                  <c:v>44577</c:v>
                </c:pt>
                <c:pt idx="683">
                  <c:v>44578</c:v>
                </c:pt>
                <c:pt idx="684">
                  <c:v>44579</c:v>
                </c:pt>
                <c:pt idx="685">
                  <c:v>44580</c:v>
                </c:pt>
                <c:pt idx="686">
                  <c:v>44581</c:v>
                </c:pt>
                <c:pt idx="687">
                  <c:v>44582</c:v>
                </c:pt>
                <c:pt idx="688">
                  <c:v>44583</c:v>
                </c:pt>
                <c:pt idx="689">
                  <c:v>44584</c:v>
                </c:pt>
                <c:pt idx="690">
                  <c:v>44585</c:v>
                </c:pt>
                <c:pt idx="691">
                  <c:v>44586</c:v>
                </c:pt>
                <c:pt idx="692">
                  <c:v>44587</c:v>
                </c:pt>
                <c:pt idx="693">
                  <c:v>44588</c:v>
                </c:pt>
                <c:pt idx="694">
                  <c:v>44589</c:v>
                </c:pt>
                <c:pt idx="695">
                  <c:v>44590</c:v>
                </c:pt>
                <c:pt idx="696">
                  <c:v>44591</c:v>
                </c:pt>
                <c:pt idx="697">
                  <c:v>44592</c:v>
                </c:pt>
                <c:pt idx="698">
                  <c:v>44593</c:v>
                </c:pt>
                <c:pt idx="699">
                  <c:v>44594</c:v>
                </c:pt>
                <c:pt idx="700">
                  <c:v>44595</c:v>
                </c:pt>
                <c:pt idx="701">
                  <c:v>44596</c:v>
                </c:pt>
                <c:pt idx="702">
                  <c:v>44597</c:v>
                </c:pt>
                <c:pt idx="703">
                  <c:v>44598</c:v>
                </c:pt>
                <c:pt idx="704">
                  <c:v>44599</c:v>
                </c:pt>
                <c:pt idx="705">
                  <c:v>44600</c:v>
                </c:pt>
                <c:pt idx="706">
                  <c:v>44601</c:v>
                </c:pt>
                <c:pt idx="707">
                  <c:v>44602</c:v>
                </c:pt>
                <c:pt idx="708">
                  <c:v>44603</c:v>
                </c:pt>
                <c:pt idx="709">
                  <c:v>44604</c:v>
                </c:pt>
                <c:pt idx="710">
                  <c:v>44605</c:v>
                </c:pt>
                <c:pt idx="711">
                  <c:v>44606</c:v>
                </c:pt>
                <c:pt idx="712">
                  <c:v>44607</c:v>
                </c:pt>
                <c:pt idx="713">
                  <c:v>44608</c:v>
                </c:pt>
                <c:pt idx="714">
                  <c:v>44609</c:v>
                </c:pt>
                <c:pt idx="715">
                  <c:v>44610</c:v>
                </c:pt>
                <c:pt idx="716">
                  <c:v>44611</c:v>
                </c:pt>
                <c:pt idx="717">
                  <c:v>44612</c:v>
                </c:pt>
                <c:pt idx="718">
                  <c:v>44613</c:v>
                </c:pt>
                <c:pt idx="719">
                  <c:v>44614</c:v>
                </c:pt>
                <c:pt idx="720">
                  <c:v>44615</c:v>
                </c:pt>
                <c:pt idx="721">
                  <c:v>44616</c:v>
                </c:pt>
                <c:pt idx="722">
                  <c:v>44617</c:v>
                </c:pt>
                <c:pt idx="723">
                  <c:v>44618</c:v>
                </c:pt>
                <c:pt idx="724">
                  <c:v>44619</c:v>
                </c:pt>
                <c:pt idx="725">
                  <c:v>44620</c:v>
                </c:pt>
                <c:pt idx="726">
                  <c:v>44621</c:v>
                </c:pt>
                <c:pt idx="727">
                  <c:v>44622</c:v>
                </c:pt>
                <c:pt idx="728">
                  <c:v>44623</c:v>
                </c:pt>
                <c:pt idx="729">
                  <c:v>44624</c:v>
                </c:pt>
                <c:pt idx="730">
                  <c:v>44625</c:v>
                </c:pt>
                <c:pt idx="731">
                  <c:v>44626</c:v>
                </c:pt>
                <c:pt idx="732">
                  <c:v>44627</c:v>
                </c:pt>
                <c:pt idx="733">
                  <c:v>44628</c:v>
                </c:pt>
                <c:pt idx="734">
                  <c:v>44629</c:v>
                </c:pt>
                <c:pt idx="735">
                  <c:v>44630</c:v>
                </c:pt>
                <c:pt idx="736">
                  <c:v>44631</c:v>
                </c:pt>
                <c:pt idx="737">
                  <c:v>44632</c:v>
                </c:pt>
                <c:pt idx="738">
                  <c:v>44633</c:v>
                </c:pt>
                <c:pt idx="739">
                  <c:v>44634</c:v>
                </c:pt>
                <c:pt idx="740">
                  <c:v>44635</c:v>
                </c:pt>
                <c:pt idx="741">
                  <c:v>44636</c:v>
                </c:pt>
                <c:pt idx="742">
                  <c:v>44637</c:v>
                </c:pt>
                <c:pt idx="743">
                  <c:v>44638</c:v>
                </c:pt>
                <c:pt idx="744">
                  <c:v>44639</c:v>
                </c:pt>
                <c:pt idx="745">
                  <c:v>44640</c:v>
                </c:pt>
                <c:pt idx="746">
                  <c:v>44641</c:v>
                </c:pt>
                <c:pt idx="747">
                  <c:v>44642</c:v>
                </c:pt>
                <c:pt idx="748">
                  <c:v>44643</c:v>
                </c:pt>
                <c:pt idx="749">
                  <c:v>44644</c:v>
                </c:pt>
                <c:pt idx="750">
                  <c:v>44645</c:v>
                </c:pt>
                <c:pt idx="751">
                  <c:v>44646</c:v>
                </c:pt>
                <c:pt idx="752">
                  <c:v>44647</c:v>
                </c:pt>
                <c:pt idx="753">
                  <c:v>44648</c:v>
                </c:pt>
                <c:pt idx="754">
                  <c:v>44649</c:v>
                </c:pt>
                <c:pt idx="755">
                  <c:v>44650</c:v>
                </c:pt>
                <c:pt idx="756">
                  <c:v>44651</c:v>
                </c:pt>
                <c:pt idx="757">
                  <c:v>44652</c:v>
                </c:pt>
                <c:pt idx="758">
                  <c:v>44653</c:v>
                </c:pt>
                <c:pt idx="759">
                  <c:v>44654</c:v>
                </c:pt>
                <c:pt idx="760">
                  <c:v>44655</c:v>
                </c:pt>
                <c:pt idx="761">
                  <c:v>44656</c:v>
                </c:pt>
                <c:pt idx="762">
                  <c:v>44657</c:v>
                </c:pt>
                <c:pt idx="763">
                  <c:v>44658</c:v>
                </c:pt>
                <c:pt idx="764">
                  <c:v>44659</c:v>
                </c:pt>
                <c:pt idx="765">
                  <c:v>44660</c:v>
                </c:pt>
                <c:pt idx="766">
                  <c:v>44661</c:v>
                </c:pt>
                <c:pt idx="767">
                  <c:v>44662</c:v>
                </c:pt>
                <c:pt idx="768">
                  <c:v>44663</c:v>
                </c:pt>
                <c:pt idx="769">
                  <c:v>44664</c:v>
                </c:pt>
                <c:pt idx="770">
                  <c:v>44665</c:v>
                </c:pt>
                <c:pt idx="771">
                  <c:v>44666</c:v>
                </c:pt>
                <c:pt idx="772">
                  <c:v>44667</c:v>
                </c:pt>
                <c:pt idx="773">
                  <c:v>44668</c:v>
                </c:pt>
                <c:pt idx="774">
                  <c:v>44669</c:v>
                </c:pt>
                <c:pt idx="775">
                  <c:v>44670</c:v>
                </c:pt>
                <c:pt idx="776">
                  <c:v>44671</c:v>
                </c:pt>
                <c:pt idx="777">
                  <c:v>44672</c:v>
                </c:pt>
                <c:pt idx="778">
                  <c:v>44673</c:v>
                </c:pt>
                <c:pt idx="779">
                  <c:v>44674</c:v>
                </c:pt>
                <c:pt idx="780">
                  <c:v>44675</c:v>
                </c:pt>
                <c:pt idx="781">
                  <c:v>44676</c:v>
                </c:pt>
                <c:pt idx="782">
                  <c:v>44677</c:v>
                </c:pt>
                <c:pt idx="783">
                  <c:v>44678</c:v>
                </c:pt>
                <c:pt idx="784">
                  <c:v>44679</c:v>
                </c:pt>
                <c:pt idx="785">
                  <c:v>44680</c:v>
                </c:pt>
                <c:pt idx="786">
                  <c:v>44681</c:v>
                </c:pt>
                <c:pt idx="787">
                  <c:v>44682</c:v>
                </c:pt>
                <c:pt idx="788">
                  <c:v>44683</c:v>
                </c:pt>
                <c:pt idx="789">
                  <c:v>44684</c:v>
                </c:pt>
                <c:pt idx="790">
                  <c:v>44685</c:v>
                </c:pt>
                <c:pt idx="791">
                  <c:v>44686</c:v>
                </c:pt>
                <c:pt idx="792">
                  <c:v>44687</c:v>
                </c:pt>
                <c:pt idx="793">
                  <c:v>44688</c:v>
                </c:pt>
                <c:pt idx="794">
                  <c:v>44689</c:v>
                </c:pt>
                <c:pt idx="795">
                  <c:v>44690</c:v>
                </c:pt>
                <c:pt idx="796">
                  <c:v>44691</c:v>
                </c:pt>
                <c:pt idx="797">
                  <c:v>44692</c:v>
                </c:pt>
                <c:pt idx="798">
                  <c:v>44693</c:v>
                </c:pt>
                <c:pt idx="799">
                  <c:v>44694</c:v>
                </c:pt>
                <c:pt idx="800">
                  <c:v>44695</c:v>
                </c:pt>
                <c:pt idx="801">
                  <c:v>44696</c:v>
                </c:pt>
                <c:pt idx="802">
                  <c:v>44697</c:v>
                </c:pt>
                <c:pt idx="803">
                  <c:v>44698</c:v>
                </c:pt>
                <c:pt idx="804">
                  <c:v>44699</c:v>
                </c:pt>
                <c:pt idx="805">
                  <c:v>44700</c:v>
                </c:pt>
                <c:pt idx="806">
                  <c:v>44701</c:v>
                </c:pt>
                <c:pt idx="807">
                  <c:v>44702</c:v>
                </c:pt>
                <c:pt idx="808">
                  <c:v>44703</c:v>
                </c:pt>
                <c:pt idx="809">
                  <c:v>44704</c:v>
                </c:pt>
                <c:pt idx="810">
                  <c:v>44705</c:v>
                </c:pt>
                <c:pt idx="811">
                  <c:v>44706</c:v>
                </c:pt>
                <c:pt idx="812">
                  <c:v>44707</c:v>
                </c:pt>
                <c:pt idx="813">
                  <c:v>44708</c:v>
                </c:pt>
                <c:pt idx="814">
                  <c:v>44709</c:v>
                </c:pt>
                <c:pt idx="815">
                  <c:v>44710</c:v>
                </c:pt>
                <c:pt idx="816">
                  <c:v>44711</c:v>
                </c:pt>
                <c:pt idx="817">
                  <c:v>44712</c:v>
                </c:pt>
                <c:pt idx="818">
                  <c:v>44713</c:v>
                </c:pt>
                <c:pt idx="819">
                  <c:v>44714</c:v>
                </c:pt>
                <c:pt idx="820">
                  <c:v>44715</c:v>
                </c:pt>
                <c:pt idx="821">
                  <c:v>44716</c:v>
                </c:pt>
                <c:pt idx="822">
                  <c:v>44717</c:v>
                </c:pt>
                <c:pt idx="823">
                  <c:v>44718</c:v>
                </c:pt>
                <c:pt idx="824">
                  <c:v>44719</c:v>
                </c:pt>
                <c:pt idx="825">
                  <c:v>44720</c:v>
                </c:pt>
                <c:pt idx="826">
                  <c:v>44721</c:v>
                </c:pt>
                <c:pt idx="827">
                  <c:v>44722</c:v>
                </c:pt>
                <c:pt idx="828">
                  <c:v>44723</c:v>
                </c:pt>
                <c:pt idx="829">
                  <c:v>44724</c:v>
                </c:pt>
                <c:pt idx="830">
                  <c:v>44725</c:v>
                </c:pt>
                <c:pt idx="831">
                  <c:v>44726</c:v>
                </c:pt>
                <c:pt idx="832">
                  <c:v>44727</c:v>
                </c:pt>
                <c:pt idx="833">
                  <c:v>44728</c:v>
                </c:pt>
                <c:pt idx="834">
                  <c:v>44729</c:v>
                </c:pt>
                <c:pt idx="835">
                  <c:v>44730</c:v>
                </c:pt>
                <c:pt idx="836">
                  <c:v>44731</c:v>
                </c:pt>
                <c:pt idx="837">
                  <c:v>44732</c:v>
                </c:pt>
                <c:pt idx="838">
                  <c:v>44733</c:v>
                </c:pt>
                <c:pt idx="839">
                  <c:v>44734</c:v>
                </c:pt>
                <c:pt idx="840">
                  <c:v>44735</c:v>
                </c:pt>
                <c:pt idx="841">
                  <c:v>44736</c:v>
                </c:pt>
                <c:pt idx="842">
                  <c:v>44737</c:v>
                </c:pt>
                <c:pt idx="843">
                  <c:v>44738</c:v>
                </c:pt>
                <c:pt idx="844">
                  <c:v>44739</c:v>
                </c:pt>
                <c:pt idx="845">
                  <c:v>44740</c:v>
                </c:pt>
                <c:pt idx="846">
                  <c:v>44741</c:v>
                </c:pt>
                <c:pt idx="847">
                  <c:v>44742</c:v>
                </c:pt>
                <c:pt idx="848">
                  <c:v>44743</c:v>
                </c:pt>
                <c:pt idx="849">
                  <c:v>44744</c:v>
                </c:pt>
                <c:pt idx="850">
                  <c:v>44745</c:v>
                </c:pt>
                <c:pt idx="851">
                  <c:v>44746</c:v>
                </c:pt>
                <c:pt idx="852">
                  <c:v>44747</c:v>
                </c:pt>
                <c:pt idx="853">
                  <c:v>44748</c:v>
                </c:pt>
                <c:pt idx="854">
                  <c:v>44749</c:v>
                </c:pt>
                <c:pt idx="855">
                  <c:v>44750</c:v>
                </c:pt>
                <c:pt idx="856">
                  <c:v>44751</c:v>
                </c:pt>
                <c:pt idx="857">
                  <c:v>44752</c:v>
                </c:pt>
                <c:pt idx="858">
                  <c:v>44753</c:v>
                </c:pt>
                <c:pt idx="859">
                  <c:v>44754</c:v>
                </c:pt>
                <c:pt idx="860">
                  <c:v>44755</c:v>
                </c:pt>
                <c:pt idx="861">
                  <c:v>44756</c:v>
                </c:pt>
                <c:pt idx="862">
                  <c:v>44757</c:v>
                </c:pt>
                <c:pt idx="863">
                  <c:v>44758</c:v>
                </c:pt>
                <c:pt idx="864">
                  <c:v>44759</c:v>
                </c:pt>
                <c:pt idx="865">
                  <c:v>44760</c:v>
                </c:pt>
                <c:pt idx="866">
                  <c:v>44761</c:v>
                </c:pt>
                <c:pt idx="867">
                  <c:v>44762</c:v>
                </c:pt>
                <c:pt idx="868">
                  <c:v>44763</c:v>
                </c:pt>
                <c:pt idx="869">
                  <c:v>44764</c:v>
                </c:pt>
                <c:pt idx="870">
                  <c:v>44765</c:v>
                </c:pt>
                <c:pt idx="871">
                  <c:v>44766</c:v>
                </c:pt>
                <c:pt idx="872">
                  <c:v>44767</c:v>
                </c:pt>
                <c:pt idx="873">
                  <c:v>44768</c:v>
                </c:pt>
                <c:pt idx="874">
                  <c:v>44769</c:v>
                </c:pt>
                <c:pt idx="875">
                  <c:v>44770</c:v>
                </c:pt>
                <c:pt idx="876">
                  <c:v>44771</c:v>
                </c:pt>
                <c:pt idx="877">
                  <c:v>44772</c:v>
                </c:pt>
                <c:pt idx="878">
                  <c:v>44773</c:v>
                </c:pt>
                <c:pt idx="879">
                  <c:v>44774</c:v>
                </c:pt>
                <c:pt idx="880">
                  <c:v>44775</c:v>
                </c:pt>
                <c:pt idx="881">
                  <c:v>44776</c:v>
                </c:pt>
                <c:pt idx="882">
                  <c:v>44777</c:v>
                </c:pt>
                <c:pt idx="883">
                  <c:v>44778</c:v>
                </c:pt>
                <c:pt idx="884">
                  <c:v>44779</c:v>
                </c:pt>
                <c:pt idx="885">
                  <c:v>44780</c:v>
                </c:pt>
                <c:pt idx="886">
                  <c:v>44781</c:v>
                </c:pt>
                <c:pt idx="887">
                  <c:v>44782</c:v>
                </c:pt>
                <c:pt idx="888">
                  <c:v>44783</c:v>
                </c:pt>
                <c:pt idx="889">
                  <c:v>44784</c:v>
                </c:pt>
                <c:pt idx="890">
                  <c:v>44785</c:v>
                </c:pt>
                <c:pt idx="891">
                  <c:v>44786</c:v>
                </c:pt>
                <c:pt idx="892">
                  <c:v>44787</c:v>
                </c:pt>
                <c:pt idx="893">
                  <c:v>44788</c:v>
                </c:pt>
                <c:pt idx="894">
                  <c:v>44789</c:v>
                </c:pt>
                <c:pt idx="895">
                  <c:v>44790</c:v>
                </c:pt>
                <c:pt idx="896">
                  <c:v>44791</c:v>
                </c:pt>
                <c:pt idx="897">
                  <c:v>44792</c:v>
                </c:pt>
                <c:pt idx="898">
                  <c:v>44793</c:v>
                </c:pt>
                <c:pt idx="899">
                  <c:v>44794</c:v>
                </c:pt>
                <c:pt idx="900">
                  <c:v>44795</c:v>
                </c:pt>
                <c:pt idx="901">
                  <c:v>44796</c:v>
                </c:pt>
                <c:pt idx="902">
                  <c:v>44797</c:v>
                </c:pt>
                <c:pt idx="903">
                  <c:v>44798</c:v>
                </c:pt>
                <c:pt idx="904">
                  <c:v>44799</c:v>
                </c:pt>
                <c:pt idx="905">
                  <c:v>44800</c:v>
                </c:pt>
                <c:pt idx="906">
                  <c:v>44801</c:v>
                </c:pt>
                <c:pt idx="907">
                  <c:v>44802</c:v>
                </c:pt>
                <c:pt idx="908">
                  <c:v>44803</c:v>
                </c:pt>
                <c:pt idx="909">
                  <c:v>44804</c:v>
                </c:pt>
                <c:pt idx="910">
                  <c:v>44805</c:v>
                </c:pt>
                <c:pt idx="911">
                  <c:v>44806</c:v>
                </c:pt>
                <c:pt idx="912">
                  <c:v>44807</c:v>
                </c:pt>
                <c:pt idx="913">
                  <c:v>44808</c:v>
                </c:pt>
                <c:pt idx="914">
                  <c:v>44809</c:v>
                </c:pt>
                <c:pt idx="915">
                  <c:v>44810</c:v>
                </c:pt>
                <c:pt idx="916">
                  <c:v>44811</c:v>
                </c:pt>
                <c:pt idx="917">
                  <c:v>44812</c:v>
                </c:pt>
                <c:pt idx="918">
                  <c:v>44813</c:v>
                </c:pt>
                <c:pt idx="919">
                  <c:v>44814</c:v>
                </c:pt>
                <c:pt idx="920">
                  <c:v>44815</c:v>
                </c:pt>
                <c:pt idx="921">
                  <c:v>44816</c:v>
                </c:pt>
                <c:pt idx="922">
                  <c:v>44817</c:v>
                </c:pt>
                <c:pt idx="923">
                  <c:v>44818</c:v>
                </c:pt>
                <c:pt idx="924">
                  <c:v>44819</c:v>
                </c:pt>
                <c:pt idx="925">
                  <c:v>44820</c:v>
                </c:pt>
                <c:pt idx="926">
                  <c:v>44821</c:v>
                </c:pt>
                <c:pt idx="927">
                  <c:v>44822</c:v>
                </c:pt>
                <c:pt idx="928">
                  <c:v>44823</c:v>
                </c:pt>
                <c:pt idx="929">
                  <c:v>44824</c:v>
                </c:pt>
                <c:pt idx="930">
                  <c:v>44825</c:v>
                </c:pt>
                <c:pt idx="931">
                  <c:v>44826</c:v>
                </c:pt>
                <c:pt idx="932">
                  <c:v>44827</c:v>
                </c:pt>
                <c:pt idx="933">
                  <c:v>44828</c:v>
                </c:pt>
                <c:pt idx="934">
                  <c:v>44829</c:v>
                </c:pt>
                <c:pt idx="935">
                  <c:v>44830</c:v>
                </c:pt>
                <c:pt idx="936">
                  <c:v>44831</c:v>
                </c:pt>
                <c:pt idx="937">
                  <c:v>44832</c:v>
                </c:pt>
                <c:pt idx="938">
                  <c:v>44833</c:v>
                </c:pt>
                <c:pt idx="939">
                  <c:v>44834</c:v>
                </c:pt>
              </c:numCache>
            </c:numRef>
          </c:cat>
          <c:val>
            <c:numRef>
              <c:f>Sheet5!$C$2:$C$921</c:f>
              <c:numCache>
                <c:formatCode>General</c:formatCode>
                <c:ptCount val="920"/>
                <c:pt idx="724" formatCode="0">
                  <c:v>3.4339916386756499</c:v>
                </c:pt>
                <c:pt idx="725" formatCode="0">
                  <c:v>2.7100721316286909</c:v>
                </c:pt>
                <c:pt idx="726" formatCode="0">
                  <c:v>2.7595164955618641</c:v>
                </c:pt>
                <c:pt idx="727" formatCode="0">
                  <c:v>2.7547676141389754</c:v>
                </c:pt>
                <c:pt idx="728" formatCode="0">
                  <c:v>2.7623830134099667</c:v>
                </c:pt>
                <c:pt idx="729" formatCode="0">
                  <c:v>2.7430598127423913</c:v>
                </c:pt>
                <c:pt idx="730" formatCode="0">
                  <c:v>2.6765512551907449</c:v>
                </c:pt>
                <c:pt idx="731" formatCode="0">
                  <c:v>2.6362394818229098</c:v>
                </c:pt>
                <c:pt idx="732" formatCode="0">
                  <c:v>2.6432749242974549</c:v>
                </c:pt>
                <c:pt idx="733" formatCode="0">
                  <c:v>2.7056181816614466</c:v>
                </c:pt>
                <c:pt idx="734" formatCode="0">
                  <c:v>2.8303087069414032</c:v>
                </c:pt>
                <c:pt idx="735" formatCode="0">
                  <c:v>2.8004052852026304</c:v>
                </c:pt>
                <c:pt idx="736" formatCode="0">
                  <c:v>2.649378347339586</c:v>
                </c:pt>
                <c:pt idx="737" formatCode="0">
                  <c:v>2.5629202546183709</c:v>
                </c:pt>
                <c:pt idx="738" formatCode="0">
                  <c:v>2.3184626454898645</c:v>
                </c:pt>
                <c:pt idx="739" formatCode="0">
                  <c:v>2.1417910145518135</c:v>
                </c:pt>
                <c:pt idx="740" formatCode="0">
                  <c:v>2.1070853231991675</c:v>
                </c:pt>
                <c:pt idx="741" formatCode="0">
                  <c:v>2.071359541535946</c:v>
                </c:pt>
                <c:pt idx="742" formatCode="0">
                  <c:v>1.9836723530367577</c:v>
                </c:pt>
                <c:pt idx="743" formatCode="0">
                  <c:v>1.8957241153049615</c:v>
                </c:pt>
                <c:pt idx="744" formatCode="0">
                  <c:v>1.8885897611660851</c:v>
                </c:pt>
                <c:pt idx="745" formatCode="0">
                  <c:v>1.9844056447801943</c:v>
                </c:pt>
                <c:pt idx="746" formatCode="0">
                  <c:v>2.0496209207673952</c:v>
                </c:pt>
                <c:pt idx="747" formatCode="0">
                  <c:v>1.5566841132999478</c:v>
                </c:pt>
                <c:pt idx="748" formatCode="0">
                  <c:v>1.5655073840190381</c:v>
                </c:pt>
                <c:pt idx="749" formatCode="0">
                  <c:v>1.5172531483537961</c:v>
                </c:pt>
                <c:pt idx="750" formatCode="0">
                  <c:v>1.4453085906617571</c:v>
                </c:pt>
                <c:pt idx="751" formatCode="0">
                  <c:v>1.3814124512384736</c:v>
                </c:pt>
                <c:pt idx="752" formatCode="0">
                  <c:v>1.3989005786290851</c:v>
                </c:pt>
                <c:pt idx="753" formatCode="0">
                  <c:v>1.3591432980766507</c:v>
                </c:pt>
                <c:pt idx="754" formatCode="0">
                  <c:v>1.3758928201880283</c:v>
                </c:pt>
                <c:pt idx="755" formatCode="0">
                  <c:v>1.4013213622572318</c:v>
                </c:pt>
                <c:pt idx="756" formatCode="0">
                  <c:v>1.4301583224703573</c:v>
                </c:pt>
                <c:pt idx="757" formatCode="0">
                  <c:v>1.4693782820241279</c:v>
                </c:pt>
                <c:pt idx="758" formatCode="0">
                  <c:v>1.5720114399146312</c:v>
                </c:pt>
                <c:pt idx="759" formatCode="0">
                  <c:v>1.6259026121187423</c:v>
                </c:pt>
                <c:pt idx="760" formatCode="0">
                  <c:v>1.7792027216997064</c:v>
                </c:pt>
                <c:pt idx="761" formatCode="0">
                  <c:v>1.9177988967271857</c:v>
                </c:pt>
                <c:pt idx="762" formatCode="0">
                  <c:v>1.9760965821570182</c:v>
                </c:pt>
                <c:pt idx="763" formatCode="0">
                  <c:v>2.0369529530402564</c:v>
                </c:pt>
                <c:pt idx="764" formatCode="0">
                  <c:v>2.1341410445352156</c:v>
                </c:pt>
                <c:pt idx="765" formatCode="0">
                  <c:v>2.1940523629800142</c:v>
                </c:pt>
                <c:pt idx="766" formatCode="0">
                  <c:v>2.2071596921847263</c:v>
                </c:pt>
                <c:pt idx="767" formatCode="0">
                  <c:v>2.2132703054838125</c:v>
                </c:pt>
                <c:pt idx="768" formatCode="0">
                  <c:v>2.1688295856476958</c:v>
                </c:pt>
                <c:pt idx="769" formatCode="0">
                  <c:v>2.2247868045157304</c:v>
                </c:pt>
                <c:pt idx="770" formatCode="0">
                  <c:v>2.2303176970315426</c:v>
                </c:pt>
                <c:pt idx="771" formatCode="0">
                  <c:v>2.2156584869147076</c:v>
                </c:pt>
                <c:pt idx="772" formatCode="0">
                  <c:v>2.2300843693646875</c:v>
                </c:pt>
                <c:pt idx="773" formatCode="0">
                  <c:v>2.249397813962835</c:v>
                </c:pt>
                <c:pt idx="774" formatCode="0">
                  <c:v>2.2021287091343877</c:v>
                </c:pt>
                <c:pt idx="775" formatCode="0">
                  <c:v>2.1609850720169392</c:v>
                </c:pt>
                <c:pt idx="776" formatCode="0">
                  <c:v>2.1798203201645596</c:v>
                </c:pt>
                <c:pt idx="777" formatCode="0">
                  <c:v>2.1937444184553803</c:v>
                </c:pt>
                <c:pt idx="778" formatCode="0">
                  <c:v>2.189356819879273</c:v>
                </c:pt>
                <c:pt idx="779" formatCode="0">
                  <c:v>2.1942473802556113</c:v>
                </c:pt>
                <c:pt idx="780" formatCode="0">
                  <c:v>2.2330227184706164</c:v>
                </c:pt>
                <c:pt idx="781" formatCode="0">
                  <c:v>2.3305091211193414</c:v>
                </c:pt>
                <c:pt idx="782" formatCode="0">
                  <c:v>2.5401244607534728</c:v>
                </c:pt>
                <c:pt idx="783" formatCode="0">
                  <c:v>2.7384275277100585</c:v>
                </c:pt>
                <c:pt idx="784" formatCode="0">
                  <c:v>2.9371634702235458</c:v>
                </c:pt>
                <c:pt idx="785" formatCode="0">
                  <c:v>3.1424352014677557</c:v>
                </c:pt>
                <c:pt idx="786" formatCode="0">
                  <c:v>3.2750069264744632</c:v>
                </c:pt>
                <c:pt idx="787" formatCode="0">
                  <c:v>3.4398162920488069</c:v>
                </c:pt>
                <c:pt idx="788" formatCode="0">
                  <c:v>3.6937374782220891</c:v>
                </c:pt>
                <c:pt idx="789" formatCode="0">
                  <c:v>3.9210135008338991</c:v>
                </c:pt>
                <c:pt idx="790" formatCode="0">
                  <c:v>4.1627495996092634</c:v>
                </c:pt>
                <c:pt idx="791" formatCode="0">
                  <c:v>4.4284954092523225</c:v>
                </c:pt>
                <c:pt idx="792" formatCode="0">
                  <c:v>4.6609433604732544</c:v>
                </c:pt>
                <c:pt idx="793" formatCode="0">
                  <c:v>4.8650217083948233</c:v>
                </c:pt>
                <c:pt idx="794" formatCode="0">
                  <c:v>4.695155992103043</c:v>
                </c:pt>
                <c:pt idx="795" formatCode="0">
                  <c:v>5.4727081607934398</c:v>
                </c:pt>
                <c:pt idx="796" formatCode="0">
                  <c:v>6.1925898293734161</c:v>
                </c:pt>
                <c:pt idx="797" formatCode="0">
                  <c:v>6.3815953421984339</c:v>
                </c:pt>
                <c:pt idx="798" formatCode="0">
                  <c:v>6.5149736133140079</c:v>
                </c:pt>
                <c:pt idx="799" formatCode="0">
                  <c:v>7.3021544166289258</c:v>
                </c:pt>
                <c:pt idx="800" formatCode="0">
                  <c:v>7.849008013084271</c:v>
                </c:pt>
                <c:pt idx="801" formatCode="0">
                  <c:v>8.1501308866829181</c:v>
                </c:pt>
                <c:pt idx="802" formatCode="0">
                  <c:v>8.2090481878312556</c:v>
                </c:pt>
                <c:pt idx="803" formatCode="0">
                  <c:v>8.5693073849746977</c:v>
                </c:pt>
                <c:pt idx="804" formatCode="0">
                  <c:v>11.352862800825511</c:v>
                </c:pt>
                <c:pt idx="805" formatCode="0">
                  <c:v>10.934035297251501</c:v>
                </c:pt>
                <c:pt idx="806" formatCode="0">
                  <c:v>11.982992102074684</c:v>
                </c:pt>
                <c:pt idx="807" formatCode="0">
                  <c:v>12.891689155417046</c:v>
                </c:pt>
                <c:pt idx="808" formatCode="0">
                  <c:v>13.756539403205593</c:v>
                </c:pt>
                <c:pt idx="809" formatCode="0">
                  <c:v>14.389870862217721</c:v>
                </c:pt>
                <c:pt idx="810" formatCode="0">
                  <c:v>14.776106475793831</c:v>
                </c:pt>
                <c:pt idx="811" formatCode="0">
                  <c:v>13.121882423934379</c:v>
                </c:pt>
                <c:pt idx="812" formatCode="0">
                  <c:v>15.177241314386096</c:v>
                </c:pt>
                <c:pt idx="813" formatCode="0">
                  <c:v>15.993827325401694</c:v>
                </c:pt>
                <c:pt idx="814" formatCode="0">
                  <c:v>17.255321998534896</c:v>
                </c:pt>
                <c:pt idx="815" formatCode="0">
                  <c:v>18.649377832783742</c:v>
                </c:pt>
                <c:pt idx="816" formatCode="0">
                  <c:v>19.933395739963622</c:v>
                </c:pt>
                <c:pt idx="817" formatCode="0">
                  <c:v>21.410227065300134</c:v>
                </c:pt>
                <c:pt idx="818" formatCode="0">
                  <c:v>22.547035773603408</c:v>
                </c:pt>
                <c:pt idx="819" formatCode="0">
                  <c:v>24.996596656865936</c:v>
                </c:pt>
                <c:pt idx="820" formatCode="0">
                  <c:v>26.949540468945973</c:v>
                </c:pt>
                <c:pt idx="821" formatCode="0">
                  <c:v>27.531392572018234</c:v>
                </c:pt>
                <c:pt idx="822" formatCode="0">
                  <c:v>29.153238189702442</c:v>
                </c:pt>
                <c:pt idx="823" formatCode="0">
                  <c:v>31.81795023716337</c:v>
                </c:pt>
                <c:pt idx="824" formatCode="0">
                  <c:v>34.211034886703459</c:v>
                </c:pt>
                <c:pt idx="825" formatCode="0">
                  <c:v>41.775343371297694</c:v>
                </c:pt>
                <c:pt idx="826" formatCode="0">
                  <c:v>41.976160413207637</c:v>
                </c:pt>
                <c:pt idx="827" formatCode="0">
                  <c:v>41.394483204071619</c:v>
                </c:pt>
                <c:pt idx="828" formatCode="0">
                  <c:v>41.003814318340822</c:v>
                </c:pt>
                <c:pt idx="829" formatCode="0">
                  <c:v>37.873632998118261</c:v>
                </c:pt>
                <c:pt idx="830" formatCode="0">
                  <c:v>35.14206091278426</c:v>
                </c:pt>
                <c:pt idx="831" formatCode="0">
                  <c:v>33.065081497904742</c:v>
                </c:pt>
                <c:pt idx="832" formatCode="0">
                  <c:v>31.270842053738971</c:v>
                </c:pt>
                <c:pt idx="833" formatCode="0">
                  <c:v>29.624016486925761</c:v>
                </c:pt>
                <c:pt idx="834" formatCode="0">
                  <c:v>27.304879096424475</c:v>
                </c:pt>
                <c:pt idx="835" formatCode="0">
                  <c:v>24.789136452257495</c:v>
                </c:pt>
                <c:pt idx="836" formatCode="0">
                  <c:v>23.370476217364782</c:v>
                </c:pt>
                <c:pt idx="837" formatCode="0">
                  <c:v>22.342537596502662</c:v>
                </c:pt>
                <c:pt idx="838" formatCode="0">
                  <c:v>21.341197424336446</c:v>
                </c:pt>
                <c:pt idx="839" formatCode="0">
                  <c:v>19.990304191461377</c:v>
                </c:pt>
                <c:pt idx="840" formatCode="0">
                  <c:v>18.652537252137321</c:v>
                </c:pt>
                <c:pt idx="841" formatCode="0">
                  <c:v>16.739422060071711</c:v>
                </c:pt>
                <c:pt idx="842" formatCode="0">
                  <c:v>15.264321691366231</c:v>
                </c:pt>
                <c:pt idx="843" formatCode="0">
                  <c:v>13.743569073658277</c:v>
                </c:pt>
                <c:pt idx="844" formatCode="0">
                  <c:v>12.058350303945133</c:v>
                </c:pt>
                <c:pt idx="845" formatCode="0">
                  <c:v>10.882570338964277</c:v>
                </c:pt>
                <c:pt idx="846" formatCode="0">
                  <c:v>9.7848118419550723</c:v>
                </c:pt>
                <c:pt idx="847" formatCode="0">
                  <c:v>8.793918607906912</c:v>
                </c:pt>
                <c:pt idx="848" formatCode="0">
                  <c:v>8.0378743044761798</c:v>
                </c:pt>
                <c:pt idx="849" formatCode="0">
                  <c:v>7.2829899542597278</c:v>
                </c:pt>
                <c:pt idx="850" formatCode="0">
                  <c:v>6.6588629091865243</c:v>
                </c:pt>
                <c:pt idx="851" formatCode="0">
                  <c:v>5.8960913992089514</c:v>
                </c:pt>
                <c:pt idx="852" formatCode="0">
                  <c:v>4.8495036824147553</c:v>
                </c:pt>
                <c:pt idx="853" formatCode="0">
                  <c:v>4.42950629502291</c:v>
                </c:pt>
                <c:pt idx="854" formatCode="0">
                  <c:v>4.0538099490342914</c:v>
                </c:pt>
                <c:pt idx="855" formatCode="0">
                  <c:v>3.6302865068692438</c:v>
                </c:pt>
                <c:pt idx="856" formatCode="0">
                  <c:v>3.3612892264396819</c:v>
                </c:pt>
                <c:pt idx="857" formatCode="0">
                  <c:v>3.1478557372567764</c:v>
                </c:pt>
                <c:pt idx="858" formatCode="0">
                  <c:v>2.9504961532526917</c:v>
                </c:pt>
                <c:pt idx="859" formatCode="0">
                  <c:v>2.7722991321106196</c:v>
                </c:pt>
                <c:pt idx="860" formatCode="0">
                  <c:v>2.7331090022704352</c:v>
                </c:pt>
                <c:pt idx="861" formatCode="0">
                  <c:v>2.6593842238990173</c:v>
                </c:pt>
                <c:pt idx="862" formatCode="0">
                  <c:v>2.4531074056330171</c:v>
                </c:pt>
                <c:pt idx="863" formatCode="0">
                  <c:v>2.4634069407532979</c:v>
                </c:pt>
                <c:pt idx="864" formatCode="0">
                  <c:v>2.3520261020735922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16-4218-B742-CAC347FC5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9283551"/>
        <c:axId val="1569302687"/>
      </c:lineChart>
      <c:catAx>
        <c:axId val="1569283551"/>
        <c:scaling>
          <c:orientation val="minMax"/>
        </c:scaling>
        <c:delete val="0"/>
        <c:axPos val="b"/>
        <c:numFmt formatCode="[$-409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302687"/>
        <c:crosses val="autoZero"/>
        <c:auto val="1"/>
        <c:lblAlgn val="ctr"/>
        <c:lblOffset val="100"/>
        <c:tickLblSkip val="70"/>
        <c:noMultiLvlLbl val="0"/>
      </c:catAx>
      <c:valAx>
        <c:axId val="1569302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baseline="0" dirty="0">
                    <a:effectLst/>
                  </a:rPr>
                  <a:t>7-day moving  average of daily </a:t>
                </a:r>
                <a:endParaRPr lang="en-US" dirty="0">
                  <a:effectLst/>
                </a:endParaRPr>
              </a:p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baseline="0" dirty="0">
                    <a:effectLst/>
                  </a:rPr>
                  <a:t> cases per 100,000 population</a:t>
                </a:r>
                <a:endParaRPr lang="en-US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1.2540314518865044E-4"/>
              <c:y val="0.161463352038270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283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7107801773382588E-2"/>
          <c:y val="8.9983922109339604E-3"/>
          <c:w val="0.337264977858166"/>
          <c:h val="0.133256096407611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- Reproduction Rate!PivotTable3</c:name>
    <c:fmtId val="12"/>
  </c:pivotSource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3">
                <a:lumMod val="7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3">
                <a:lumMod val="7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3">
                <a:lumMod val="7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0425790716916967E-2"/>
          <c:y val="2.4178692178702405E-2"/>
          <c:w val="0.91169420452985828"/>
          <c:h val="0.78413552644135742"/>
        </c:manualLayout>
      </c:layout>
      <c:lineChart>
        <c:grouping val="standard"/>
        <c:varyColors val="0"/>
        <c:ser>
          <c:idx val="0"/>
          <c:order val="0"/>
          <c:tx>
            <c:strRef>
              <c:f>'SA - Reproduction Rate'!$B$3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'SA - Reproduction Rate'!$A$4:$A$793</c:f>
              <c:multiLvlStrCache>
                <c:ptCount val="787"/>
                <c:lvl>
                  <c:pt idx="0">
                    <c:v>10-Mar</c:v>
                  </c:pt>
                  <c:pt idx="1">
                    <c:v>11-Mar</c:v>
                  </c:pt>
                  <c:pt idx="2">
                    <c:v>12-Mar</c:v>
                  </c:pt>
                  <c:pt idx="3">
                    <c:v>13-Mar</c:v>
                  </c:pt>
                  <c:pt idx="4">
                    <c:v>14-Mar</c:v>
                  </c:pt>
                  <c:pt idx="5">
                    <c:v>15-Mar</c:v>
                  </c:pt>
                  <c:pt idx="6">
                    <c:v>16-Mar</c:v>
                  </c:pt>
                  <c:pt idx="7">
                    <c:v>17-Mar</c:v>
                  </c:pt>
                  <c:pt idx="8">
                    <c:v>18-Mar</c:v>
                  </c:pt>
                  <c:pt idx="9">
                    <c:v>19-Mar</c:v>
                  </c:pt>
                  <c:pt idx="10">
                    <c:v>20-Mar</c:v>
                  </c:pt>
                  <c:pt idx="11">
                    <c:v>21-Mar</c:v>
                  </c:pt>
                  <c:pt idx="12">
                    <c:v>22-Mar</c:v>
                  </c:pt>
                  <c:pt idx="13">
                    <c:v>23-Mar</c:v>
                  </c:pt>
                  <c:pt idx="14">
                    <c:v>24-Mar</c:v>
                  </c:pt>
                  <c:pt idx="15">
                    <c:v>25-Mar</c:v>
                  </c:pt>
                  <c:pt idx="16">
                    <c:v>26-Mar</c:v>
                  </c:pt>
                  <c:pt idx="17">
                    <c:v>27-Mar</c:v>
                  </c:pt>
                  <c:pt idx="18">
                    <c:v>28-Mar</c:v>
                  </c:pt>
                  <c:pt idx="19">
                    <c:v>29-Mar</c:v>
                  </c:pt>
                  <c:pt idx="20">
                    <c:v>30-Mar</c:v>
                  </c:pt>
                  <c:pt idx="21">
                    <c:v>31-Mar</c:v>
                  </c:pt>
                  <c:pt idx="22">
                    <c:v>01-Apr</c:v>
                  </c:pt>
                  <c:pt idx="23">
                    <c:v>02-Apr</c:v>
                  </c:pt>
                  <c:pt idx="24">
                    <c:v>03-Apr</c:v>
                  </c:pt>
                  <c:pt idx="25">
                    <c:v>04-Apr</c:v>
                  </c:pt>
                  <c:pt idx="26">
                    <c:v>05-Apr</c:v>
                  </c:pt>
                  <c:pt idx="27">
                    <c:v>06-Apr</c:v>
                  </c:pt>
                  <c:pt idx="28">
                    <c:v>07-Apr</c:v>
                  </c:pt>
                  <c:pt idx="29">
                    <c:v>08-Apr</c:v>
                  </c:pt>
                  <c:pt idx="30">
                    <c:v>09-Apr</c:v>
                  </c:pt>
                  <c:pt idx="31">
                    <c:v>10-Apr</c:v>
                  </c:pt>
                  <c:pt idx="32">
                    <c:v>11-Apr</c:v>
                  </c:pt>
                  <c:pt idx="33">
                    <c:v>12-Apr</c:v>
                  </c:pt>
                  <c:pt idx="34">
                    <c:v>13-Apr</c:v>
                  </c:pt>
                  <c:pt idx="35">
                    <c:v>14-Apr</c:v>
                  </c:pt>
                  <c:pt idx="36">
                    <c:v>15-Apr</c:v>
                  </c:pt>
                  <c:pt idx="37">
                    <c:v>16-Apr</c:v>
                  </c:pt>
                  <c:pt idx="38">
                    <c:v>17-Apr</c:v>
                  </c:pt>
                  <c:pt idx="39">
                    <c:v>18-Apr</c:v>
                  </c:pt>
                  <c:pt idx="40">
                    <c:v>19-Apr</c:v>
                  </c:pt>
                  <c:pt idx="41">
                    <c:v>20-Apr</c:v>
                  </c:pt>
                  <c:pt idx="42">
                    <c:v>21-Apr</c:v>
                  </c:pt>
                  <c:pt idx="43">
                    <c:v>22-Apr</c:v>
                  </c:pt>
                  <c:pt idx="44">
                    <c:v>23-Apr</c:v>
                  </c:pt>
                  <c:pt idx="45">
                    <c:v>24-Apr</c:v>
                  </c:pt>
                  <c:pt idx="46">
                    <c:v>25-Apr</c:v>
                  </c:pt>
                  <c:pt idx="47">
                    <c:v>26-Apr</c:v>
                  </c:pt>
                  <c:pt idx="48">
                    <c:v>27-Apr</c:v>
                  </c:pt>
                  <c:pt idx="49">
                    <c:v>28-Apr</c:v>
                  </c:pt>
                  <c:pt idx="50">
                    <c:v>29-Apr</c:v>
                  </c:pt>
                  <c:pt idx="51">
                    <c:v>30-Apr</c:v>
                  </c:pt>
                  <c:pt idx="52">
                    <c:v>01-May</c:v>
                  </c:pt>
                  <c:pt idx="53">
                    <c:v>02-May</c:v>
                  </c:pt>
                  <c:pt idx="54">
                    <c:v>03-May</c:v>
                  </c:pt>
                  <c:pt idx="55">
                    <c:v>04-May</c:v>
                  </c:pt>
                  <c:pt idx="56">
                    <c:v>05-May</c:v>
                  </c:pt>
                  <c:pt idx="57">
                    <c:v>06-May</c:v>
                  </c:pt>
                  <c:pt idx="58">
                    <c:v>07-May</c:v>
                  </c:pt>
                  <c:pt idx="59">
                    <c:v>08-May</c:v>
                  </c:pt>
                  <c:pt idx="60">
                    <c:v>09-May</c:v>
                  </c:pt>
                  <c:pt idx="61">
                    <c:v>10-May</c:v>
                  </c:pt>
                  <c:pt idx="62">
                    <c:v>11-May</c:v>
                  </c:pt>
                  <c:pt idx="63">
                    <c:v>12-May</c:v>
                  </c:pt>
                  <c:pt idx="64">
                    <c:v>13-May</c:v>
                  </c:pt>
                  <c:pt idx="65">
                    <c:v>14-May</c:v>
                  </c:pt>
                  <c:pt idx="66">
                    <c:v>15-May</c:v>
                  </c:pt>
                  <c:pt idx="67">
                    <c:v>16-May</c:v>
                  </c:pt>
                  <c:pt idx="68">
                    <c:v>17-May</c:v>
                  </c:pt>
                  <c:pt idx="69">
                    <c:v>18-May</c:v>
                  </c:pt>
                  <c:pt idx="70">
                    <c:v>19-May</c:v>
                  </c:pt>
                  <c:pt idx="71">
                    <c:v>20-May</c:v>
                  </c:pt>
                  <c:pt idx="72">
                    <c:v>21-May</c:v>
                  </c:pt>
                  <c:pt idx="73">
                    <c:v>22-May</c:v>
                  </c:pt>
                  <c:pt idx="74">
                    <c:v>23-May</c:v>
                  </c:pt>
                  <c:pt idx="75">
                    <c:v>24-May</c:v>
                  </c:pt>
                  <c:pt idx="76">
                    <c:v>25-May</c:v>
                  </c:pt>
                  <c:pt idx="77">
                    <c:v>26-May</c:v>
                  </c:pt>
                  <c:pt idx="78">
                    <c:v>27-May</c:v>
                  </c:pt>
                  <c:pt idx="79">
                    <c:v>28-May</c:v>
                  </c:pt>
                  <c:pt idx="80">
                    <c:v>29-May</c:v>
                  </c:pt>
                  <c:pt idx="81">
                    <c:v>30-May</c:v>
                  </c:pt>
                  <c:pt idx="82">
                    <c:v>31-May</c:v>
                  </c:pt>
                  <c:pt idx="83">
                    <c:v>01-Jun</c:v>
                  </c:pt>
                  <c:pt idx="84">
                    <c:v>02-Jun</c:v>
                  </c:pt>
                  <c:pt idx="85">
                    <c:v>03-Jun</c:v>
                  </c:pt>
                  <c:pt idx="86">
                    <c:v>04-Jun</c:v>
                  </c:pt>
                  <c:pt idx="87">
                    <c:v>05-Jun</c:v>
                  </c:pt>
                  <c:pt idx="88">
                    <c:v>06-Jun</c:v>
                  </c:pt>
                  <c:pt idx="89">
                    <c:v>07-Jun</c:v>
                  </c:pt>
                  <c:pt idx="90">
                    <c:v>08-Jun</c:v>
                  </c:pt>
                  <c:pt idx="91">
                    <c:v>09-Jun</c:v>
                  </c:pt>
                  <c:pt idx="92">
                    <c:v>10-Jun</c:v>
                  </c:pt>
                  <c:pt idx="93">
                    <c:v>11-Jun</c:v>
                  </c:pt>
                  <c:pt idx="94">
                    <c:v>12-Jun</c:v>
                  </c:pt>
                  <c:pt idx="95">
                    <c:v>13-Jun</c:v>
                  </c:pt>
                  <c:pt idx="96">
                    <c:v>14-Jun</c:v>
                  </c:pt>
                  <c:pt idx="97">
                    <c:v>15-Jun</c:v>
                  </c:pt>
                  <c:pt idx="98">
                    <c:v>16-Jun</c:v>
                  </c:pt>
                  <c:pt idx="99">
                    <c:v>17-Jun</c:v>
                  </c:pt>
                  <c:pt idx="100">
                    <c:v>18-Jun</c:v>
                  </c:pt>
                  <c:pt idx="101">
                    <c:v>19-Jun</c:v>
                  </c:pt>
                  <c:pt idx="102">
                    <c:v>20-Jun</c:v>
                  </c:pt>
                  <c:pt idx="103">
                    <c:v>21-Jun</c:v>
                  </c:pt>
                  <c:pt idx="104">
                    <c:v>22-Jun</c:v>
                  </c:pt>
                  <c:pt idx="105">
                    <c:v>23-Jun</c:v>
                  </c:pt>
                  <c:pt idx="106">
                    <c:v>24-Jun</c:v>
                  </c:pt>
                  <c:pt idx="107">
                    <c:v>25-Jun</c:v>
                  </c:pt>
                  <c:pt idx="108">
                    <c:v>26-Jun</c:v>
                  </c:pt>
                  <c:pt idx="109">
                    <c:v>27-Jun</c:v>
                  </c:pt>
                  <c:pt idx="110">
                    <c:v>28-Jun</c:v>
                  </c:pt>
                  <c:pt idx="111">
                    <c:v>29-Jun</c:v>
                  </c:pt>
                  <c:pt idx="112">
                    <c:v>30-Jun</c:v>
                  </c:pt>
                  <c:pt idx="113">
                    <c:v>01-Jul</c:v>
                  </c:pt>
                  <c:pt idx="114">
                    <c:v>02-Jul</c:v>
                  </c:pt>
                  <c:pt idx="115">
                    <c:v>03-Jul</c:v>
                  </c:pt>
                  <c:pt idx="116">
                    <c:v>04-Jul</c:v>
                  </c:pt>
                  <c:pt idx="117">
                    <c:v>05-Jul</c:v>
                  </c:pt>
                  <c:pt idx="118">
                    <c:v>06-Jul</c:v>
                  </c:pt>
                  <c:pt idx="119">
                    <c:v>07-Jul</c:v>
                  </c:pt>
                  <c:pt idx="120">
                    <c:v>08-Jul</c:v>
                  </c:pt>
                  <c:pt idx="121">
                    <c:v>09-Jul</c:v>
                  </c:pt>
                  <c:pt idx="122">
                    <c:v>10-Jul</c:v>
                  </c:pt>
                  <c:pt idx="123">
                    <c:v>11-Jul</c:v>
                  </c:pt>
                  <c:pt idx="124">
                    <c:v>12-Jul</c:v>
                  </c:pt>
                  <c:pt idx="125">
                    <c:v>13-Jul</c:v>
                  </c:pt>
                  <c:pt idx="126">
                    <c:v>14-Jul</c:v>
                  </c:pt>
                  <c:pt idx="127">
                    <c:v>15-Jul</c:v>
                  </c:pt>
                  <c:pt idx="128">
                    <c:v>16-Jul</c:v>
                  </c:pt>
                  <c:pt idx="129">
                    <c:v>17-Jul</c:v>
                  </c:pt>
                  <c:pt idx="130">
                    <c:v>18-Jul</c:v>
                  </c:pt>
                  <c:pt idx="131">
                    <c:v>19-Jul</c:v>
                  </c:pt>
                  <c:pt idx="132">
                    <c:v>20-Jul</c:v>
                  </c:pt>
                  <c:pt idx="133">
                    <c:v>21-Jul</c:v>
                  </c:pt>
                  <c:pt idx="134">
                    <c:v>22-Jul</c:v>
                  </c:pt>
                  <c:pt idx="135">
                    <c:v>23-Jul</c:v>
                  </c:pt>
                  <c:pt idx="136">
                    <c:v>24-Jul</c:v>
                  </c:pt>
                  <c:pt idx="137">
                    <c:v>25-Jul</c:v>
                  </c:pt>
                  <c:pt idx="138">
                    <c:v>26-Jul</c:v>
                  </c:pt>
                  <c:pt idx="139">
                    <c:v>27-Jul</c:v>
                  </c:pt>
                  <c:pt idx="140">
                    <c:v>28-Jul</c:v>
                  </c:pt>
                  <c:pt idx="141">
                    <c:v>29-Jul</c:v>
                  </c:pt>
                  <c:pt idx="142">
                    <c:v>30-Jul</c:v>
                  </c:pt>
                  <c:pt idx="143">
                    <c:v>31-Jul</c:v>
                  </c:pt>
                  <c:pt idx="144">
                    <c:v>01-Aug</c:v>
                  </c:pt>
                  <c:pt idx="145">
                    <c:v>02-Aug</c:v>
                  </c:pt>
                  <c:pt idx="146">
                    <c:v>03-Aug</c:v>
                  </c:pt>
                  <c:pt idx="147">
                    <c:v>04-Aug</c:v>
                  </c:pt>
                  <c:pt idx="148">
                    <c:v>05-Aug</c:v>
                  </c:pt>
                  <c:pt idx="149">
                    <c:v>06-Aug</c:v>
                  </c:pt>
                  <c:pt idx="150">
                    <c:v>07-Aug</c:v>
                  </c:pt>
                  <c:pt idx="151">
                    <c:v>08-Aug</c:v>
                  </c:pt>
                  <c:pt idx="152">
                    <c:v>09-Aug</c:v>
                  </c:pt>
                  <c:pt idx="153">
                    <c:v>10-Aug</c:v>
                  </c:pt>
                  <c:pt idx="154">
                    <c:v>11-Aug</c:v>
                  </c:pt>
                  <c:pt idx="155">
                    <c:v>12-Aug</c:v>
                  </c:pt>
                  <c:pt idx="156">
                    <c:v>13-Aug</c:v>
                  </c:pt>
                  <c:pt idx="157">
                    <c:v>14-Aug</c:v>
                  </c:pt>
                  <c:pt idx="158">
                    <c:v>15-Aug</c:v>
                  </c:pt>
                  <c:pt idx="159">
                    <c:v>16-Aug</c:v>
                  </c:pt>
                  <c:pt idx="160">
                    <c:v>17-Aug</c:v>
                  </c:pt>
                  <c:pt idx="161">
                    <c:v>18-Aug</c:v>
                  </c:pt>
                  <c:pt idx="162">
                    <c:v>19-Aug</c:v>
                  </c:pt>
                  <c:pt idx="163">
                    <c:v>20-Aug</c:v>
                  </c:pt>
                  <c:pt idx="164">
                    <c:v>21-Aug</c:v>
                  </c:pt>
                  <c:pt idx="165">
                    <c:v>22-Aug</c:v>
                  </c:pt>
                  <c:pt idx="166">
                    <c:v>23-Aug</c:v>
                  </c:pt>
                  <c:pt idx="167">
                    <c:v>24-Aug</c:v>
                  </c:pt>
                  <c:pt idx="168">
                    <c:v>25-Aug</c:v>
                  </c:pt>
                  <c:pt idx="169">
                    <c:v>26-Aug</c:v>
                  </c:pt>
                  <c:pt idx="170">
                    <c:v>27-Aug</c:v>
                  </c:pt>
                  <c:pt idx="171">
                    <c:v>28-Aug</c:v>
                  </c:pt>
                  <c:pt idx="172">
                    <c:v>29-Aug</c:v>
                  </c:pt>
                  <c:pt idx="173">
                    <c:v>30-Aug</c:v>
                  </c:pt>
                  <c:pt idx="174">
                    <c:v>31-Aug</c:v>
                  </c:pt>
                  <c:pt idx="175">
                    <c:v>01-Sep</c:v>
                  </c:pt>
                  <c:pt idx="176">
                    <c:v>02-Sep</c:v>
                  </c:pt>
                  <c:pt idx="177">
                    <c:v>03-Sep</c:v>
                  </c:pt>
                  <c:pt idx="178">
                    <c:v>04-Sep</c:v>
                  </c:pt>
                  <c:pt idx="179">
                    <c:v>05-Sep</c:v>
                  </c:pt>
                  <c:pt idx="180">
                    <c:v>06-Sep</c:v>
                  </c:pt>
                  <c:pt idx="181">
                    <c:v>07-Sep</c:v>
                  </c:pt>
                  <c:pt idx="182">
                    <c:v>08-Sep</c:v>
                  </c:pt>
                  <c:pt idx="183">
                    <c:v>09-Sep</c:v>
                  </c:pt>
                  <c:pt idx="184">
                    <c:v>10-Sep</c:v>
                  </c:pt>
                  <c:pt idx="185">
                    <c:v>11-Sep</c:v>
                  </c:pt>
                  <c:pt idx="186">
                    <c:v>12-Sep</c:v>
                  </c:pt>
                  <c:pt idx="187">
                    <c:v>13-Sep</c:v>
                  </c:pt>
                  <c:pt idx="188">
                    <c:v>14-Sep</c:v>
                  </c:pt>
                  <c:pt idx="189">
                    <c:v>15-Sep</c:v>
                  </c:pt>
                  <c:pt idx="190">
                    <c:v>16-Sep</c:v>
                  </c:pt>
                  <c:pt idx="191">
                    <c:v>17-Sep</c:v>
                  </c:pt>
                  <c:pt idx="192">
                    <c:v>18-Sep</c:v>
                  </c:pt>
                  <c:pt idx="193">
                    <c:v>19-Sep</c:v>
                  </c:pt>
                  <c:pt idx="194">
                    <c:v>20-Sep</c:v>
                  </c:pt>
                  <c:pt idx="195">
                    <c:v>21-Sep</c:v>
                  </c:pt>
                  <c:pt idx="196">
                    <c:v>22-Sep</c:v>
                  </c:pt>
                  <c:pt idx="197">
                    <c:v>23-Sep</c:v>
                  </c:pt>
                  <c:pt idx="198">
                    <c:v>24-Sep</c:v>
                  </c:pt>
                  <c:pt idx="199">
                    <c:v>25-Sep</c:v>
                  </c:pt>
                  <c:pt idx="200">
                    <c:v>26-Sep</c:v>
                  </c:pt>
                  <c:pt idx="201">
                    <c:v>27-Sep</c:v>
                  </c:pt>
                  <c:pt idx="202">
                    <c:v>28-Sep</c:v>
                  </c:pt>
                  <c:pt idx="203">
                    <c:v>29-Sep</c:v>
                  </c:pt>
                  <c:pt idx="204">
                    <c:v>30-Sep</c:v>
                  </c:pt>
                  <c:pt idx="205">
                    <c:v>01-Oct</c:v>
                  </c:pt>
                  <c:pt idx="206">
                    <c:v>02-Oct</c:v>
                  </c:pt>
                  <c:pt idx="207">
                    <c:v>03-Oct</c:v>
                  </c:pt>
                  <c:pt idx="208">
                    <c:v>04-Oct</c:v>
                  </c:pt>
                  <c:pt idx="209">
                    <c:v>05-Oct</c:v>
                  </c:pt>
                  <c:pt idx="210">
                    <c:v>06-Oct</c:v>
                  </c:pt>
                  <c:pt idx="211">
                    <c:v>07-Oct</c:v>
                  </c:pt>
                  <c:pt idx="212">
                    <c:v>08-Oct</c:v>
                  </c:pt>
                  <c:pt idx="213">
                    <c:v>09-Oct</c:v>
                  </c:pt>
                  <c:pt idx="214">
                    <c:v>10-Oct</c:v>
                  </c:pt>
                  <c:pt idx="215">
                    <c:v>11-Oct</c:v>
                  </c:pt>
                  <c:pt idx="216">
                    <c:v>12-Oct</c:v>
                  </c:pt>
                  <c:pt idx="217">
                    <c:v>13-Oct</c:v>
                  </c:pt>
                  <c:pt idx="218">
                    <c:v>14-Oct</c:v>
                  </c:pt>
                  <c:pt idx="219">
                    <c:v>15-Oct</c:v>
                  </c:pt>
                  <c:pt idx="220">
                    <c:v>16-Oct</c:v>
                  </c:pt>
                  <c:pt idx="221">
                    <c:v>17-Oct</c:v>
                  </c:pt>
                  <c:pt idx="222">
                    <c:v>18-Oct</c:v>
                  </c:pt>
                  <c:pt idx="223">
                    <c:v>19-Oct</c:v>
                  </c:pt>
                  <c:pt idx="224">
                    <c:v>20-Oct</c:v>
                  </c:pt>
                  <c:pt idx="225">
                    <c:v>21-Oct</c:v>
                  </c:pt>
                  <c:pt idx="226">
                    <c:v>22-Oct</c:v>
                  </c:pt>
                  <c:pt idx="227">
                    <c:v>23-Oct</c:v>
                  </c:pt>
                  <c:pt idx="228">
                    <c:v>24-Oct</c:v>
                  </c:pt>
                  <c:pt idx="229">
                    <c:v>25-Oct</c:v>
                  </c:pt>
                  <c:pt idx="230">
                    <c:v>26-Oct</c:v>
                  </c:pt>
                  <c:pt idx="231">
                    <c:v>27-Oct</c:v>
                  </c:pt>
                  <c:pt idx="232">
                    <c:v>28-Oct</c:v>
                  </c:pt>
                  <c:pt idx="233">
                    <c:v>29-Oct</c:v>
                  </c:pt>
                  <c:pt idx="234">
                    <c:v>30-Oct</c:v>
                  </c:pt>
                  <c:pt idx="235">
                    <c:v>31-Oct</c:v>
                  </c:pt>
                  <c:pt idx="236">
                    <c:v>01-Nov</c:v>
                  </c:pt>
                  <c:pt idx="237">
                    <c:v>02-Nov</c:v>
                  </c:pt>
                  <c:pt idx="238">
                    <c:v>03-Nov</c:v>
                  </c:pt>
                  <c:pt idx="239">
                    <c:v>04-Nov</c:v>
                  </c:pt>
                  <c:pt idx="240">
                    <c:v>05-Nov</c:v>
                  </c:pt>
                  <c:pt idx="241">
                    <c:v>06-Nov</c:v>
                  </c:pt>
                  <c:pt idx="242">
                    <c:v>07-Nov</c:v>
                  </c:pt>
                  <c:pt idx="243">
                    <c:v>08-Nov</c:v>
                  </c:pt>
                  <c:pt idx="244">
                    <c:v>09-Nov</c:v>
                  </c:pt>
                  <c:pt idx="245">
                    <c:v>10-Nov</c:v>
                  </c:pt>
                  <c:pt idx="246">
                    <c:v>11-Nov</c:v>
                  </c:pt>
                  <c:pt idx="247">
                    <c:v>12-Nov</c:v>
                  </c:pt>
                  <c:pt idx="248">
                    <c:v>13-Nov</c:v>
                  </c:pt>
                  <c:pt idx="249">
                    <c:v>14-Nov</c:v>
                  </c:pt>
                  <c:pt idx="250">
                    <c:v>15-Nov</c:v>
                  </c:pt>
                  <c:pt idx="251">
                    <c:v>16-Nov</c:v>
                  </c:pt>
                  <c:pt idx="252">
                    <c:v>17-Nov</c:v>
                  </c:pt>
                  <c:pt idx="253">
                    <c:v>18-Nov</c:v>
                  </c:pt>
                  <c:pt idx="254">
                    <c:v>19-Nov</c:v>
                  </c:pt>
                  <c:pt idx="255">
                    <c:v>20-Nov</c:v>
                  </c:pt>
                  <c:pt idx="256">
                    <c:v>21-Nov</c:v>
                  </c:pt>
                  <c:pt idx="257">
                    <c:v>22-Nov</c:v>
                  </c:pt>
                  <c:pt idx="258">
                    <c:v>23-Nov</c:v>
                  </c:pt>
                  <c:pt idx="259">
                    <c:v>24-Nov</c:v>
                  </c:pt>
                  <c:pt idx="260">
                    <c:v>25-Nov</c:v>
                  </c:pt>
                  <c:pt idx="261">
                    <c:v>26-Nov</c:v>
                  </c:pt>
                  <c:pt idx="262">
                    <c:v>27-Nov</c:v>
                  </c:pt>
                  <c:pt idx="263">
                    <c:v>28-Nov</c:v>
                  </c:pt>
                  <c:pt idx="264">
                    <c:v>29-Nov</c:v>
                  </c:pt>
                  <c:pt idx="265">
                    <c:v>30-Nov</c:v>
                  </c:pt>
                  <c:pt idx="266">
                    <c:v>01-Dec</c:v>
                  </c:pt>
                  <c:pt idx="267">
                    <c:v>02-Dec</c:v>
                  </c:pt>
                  <c:pt idx="268">
                    <c:v>03-Dec</c:v>
                  </c:pt>
                  <c:pt idx="269">
                    <c:v>04-Dec</c:v>
                  </c:pt>
                  <c:pt idx="270">
                    <c:v>05-Dec</c:v>
                  </c:pt>
                  <c:pt idx="271">
                    <c:v>06-Dec</c:v>
                  </c:pt>
                  <c:pt idx="272">
                    <c:v>07-Dec</c:v>
                  </c:pt>
                  <c:pt idx="273">
                    <c:v>08-Dec</c:v>
                  </c:pt>
                  <c:pt idx="274">
                    <c:v>09-Dec</c:v>
                  </c:pt>
                  <c:pt idx="275">
                    <c:v>10-Dec</c:v>
                  </c:pt>
                  <c:pt idx="276">
                    <c:v>11-Dec</c:v>
                  </c:pt>
                  <c:pt idx="277">
                    <c:v>12-Dec</c:v>
                  </c:pt>
                  <c:pt idx="278">
                    <c:v>13-Dec</c:v>
                  </c:pt>
                  <c:pt idx="279">
                    <c:v>14-Dec</c:v>
                  </c:pt>
                  <c:pt idx="280">
                    <c:v>15-Dec</c:v>
                  </c:pt>
                  <c:pt idx="281">
                    <c:v>16-Dec</c:v>
                  </c:pt>
                  <c:pt idx="282">
                    <c:v>17-Dec</c:v>
                  </c:pt>
                  <c:pt idx="283">
                    <c:v>18-Dec</c:v>
                  </c:pt>
                  <c:pt idx="284">
                    <c:v>19-Dec</c:v>
                  </c:pt>
                  <c:pt idx="285">
                    <c:v>20-Dec</c:v>
                  </c:pt>
                  <c:pt idx="286">
                    <c:v>21-Dec</c:v>
                  </c:pt>
                  <c:pt idx="287">
                    <c:v>22-Dec</c:v>
                  </c:pt>
                  <c:pt idx="288">
                    <c:v>23-Dec</c:v>
                  </c:pt>
                  <c:pt idx="289">
                    <c:v>24-Dec</c:v>
                  </c:pt>
                  <c:pt idx="290">
                    <c:v>25-Dec</c:v>
                  </c:pt>
                  <c:pt idx="291">
                    <c:v>26-Dec</c:v>
                  </c:pt>
                  <c:pt idx="292">
                    <c:v>27-Dec</c:v>
                  </c:pt>
                  <c:pt idx="293">
                    <c:v>28-Dec</c:v>
                  </c:pt>
                  <c:pt idx="294">
                    <c:v>29-Dec</c:v>
                  </c:pt>
                  <c:pt idx="295">
                    <c:v>30-Dec</c:v>
                  </c:pt>
                  <c:pt idx="296">
                    <c:v>31-Dec</c:v>
                  </c:pt>
                  <c:pt idx="297">
                    <c:v>01-Jan</c:v>
                  </c:pt>
                  <c:pt idx="298">
                    <c:v>02-Jan</c:v>
                  </c:pt>
                  <c:pt idx="299">
                    <c:v>03-Jan</c:v>
                  </c:pt>
                  <c:pt idx="300">
                    <c:v>04-Jan</c:v>
                  </c:pt>
                  <c:pt idx="301">
                    <c:v>05-Jan</c:v>
                  </c:pt>
                  <c:pt idx="302">
                    <c:v>06-Jan</c:v>
                  </c:pt>
                  <c:pt idx="303">
                    <c:v>07-Jan</c:v>
                  </c:pt>
                  <c:pt idx="304">
                    <c:v>08-Jan</c:v>
                  </c:pt>
                  <c:pt idx="305">
                    <c:v>09-Jan</c:v>
                  </c:pt>
                  <c:pt idx="306">
                    <c:v>10-Jan</c:v>
                  </c:pt>
                  <c:pt idx="307">
                    <c:v>11-Jan</c:v>
                  </c:pt>
                  <c:pt idx="308">
                    <c:v>12-Jan</c:v>
                  </c:pt>
                  <c:pt idx="309">
                    <c:v>13-Jan</c:v>
                  </c:pt>
                  <c:pt idx="310">
                    <c:v>14-Jan</c:v>
                  </c:pt>
                  <c:pt idx="311">
                    <c:v>15-Jan</c:v>
                  </c:pt>
                  <c:pt idx="312">
                    <c:v>16-Jan</c:v>
                  </c:pt>
                  <c:pt idx="313">
                    <c:v>17-Jan</c:v>
                  </c:pt>
                  <c:pt idx="314">
                    <c:v>18-Jan</c:v>
                  </c:pt>
                  <c:pt idx="315">
                    <c:v>19-Jan</c:v>
                  </c:pt>
                  <c:pt idx="316">
                    <c:v>20-Jan</c:v>
                  </c:pt>
                  <c:pt idx="317">
                    <c:v>21-Jan</c:v>
                  </c:pt>
                  <c:pt idx="318">
                    <c:v>22-Jan</c:v>
                  </c:pt>
                  <c:pt idx="319">
                    <c:v>23-Jan</c:v>
                  </c:pt>
                  <c:pt idx="320">
                    <c:v>24-Jan</c:v>
                  </c:pt>
                  <c:pt idx="321">
                    <c:v>25-Jan</c:v>
                  </c:pt>
                  <c:pt idx="322">
                    <c:v>26-Jan</c:v>
                  </c:pt>
                  <c:pt idx="323">
                    <c:v>27-Jan</c:v>
                  </c:pt>
                  <c:pt idx="324">
                    <c:v>28-Jan</c:v>
                  </c:pt>
                  <c:pt idx="325">
                    <c:v>29-Jan</c:v>
                  </c:pt>
                  <c:pt idx="326">
                    <c:v>30-Jan</c:v>
                  </c:pt>
                  <c:pt idx="327">
                    <c:v>31-Jan</c:v>
                  </c:pt>
                  <c:pt idx="328">
                    <c:v>01-Feb</c:v>
                  </c:pt>
                  <c:pt idx="329">
                    <c:v>02-Feb</c:v>
                  </c:pt>
                  <c:pt idx="330">
                    <c:v>03-Feb</c:v>
                  </c:pt>
                  <c:pt idx="331">
                    <c:v>04-Feb</c:v>
                  </c:pt>
                  <c:pt idx="332">
                    <c:v>05-Feb</c:v>
                  </c:pt>
                  <c:pt idx="333">
                    <c:v>06-Feb</c:v>
                  </c:pt>
                  <c:pt idx="334">
                    <c:v>07-Feb</c:v>
                  </c:pt>
                  <c:pt idx="335">
                    <c:v>08-Feb</c:v>
                  </c:pt>
                  <c:pt idx="336">
                    <c:v>09-Feb</c:v>
                  </c:pt>
                  <c:pt idx="337">
                    <c:v>10-Feb</c:v>
                  </c:pt>
                  <c:pt idx="338">
                    <c:v>11-Feb</c:v>
                  </c:pt>
                  <c:pt idx="339">
                    <c:v>12-Feb</c:v>
                  </c:pt>
                  <c:pt idx="340">
                    <c:v>13-Feb</c:v>
                  </c:pt>
                  <c:pt idx="341">
                    <c:v>14-Feb</c:v>
                  </c:pt>
                  <c:pt idx="342">
                    <c:v>15-Feb</c:v>
                  </c:pt>
                  <c:pt idx="343">
                    <c:v>16-Feb</c:v>
                  </c:pt>
                  <c:pt idx="344">
                    <c:v>17-Feb</c:v>
                  </c:pt>
                  <c:pt idx="345">
                    <c:v>18-Feb</c:v>
                  </c:pt>
                  <c:pt idx="346">
                    <c:v>19-Feb</c:v>
                  </c:pt>
                  <c:pt idx="347">
                    <c:v>20-Feb</c:v>
                  </c:pt>
                  <c:pt idx="348">
                    <c:v>21-Feb</c:v>
                  </c:pt>
                  <c:pt idx="349">
                    <c:v>22-Feb</c:v>
                  </c:pt>
                  <c:pt idx="350">
                    <c:v>23-Feb</c:v>
                  </c:pt>
                  <c:pt idx="351">
                    <c:v>24-Feb</c:v>
                  </c:pt>
                  <c:pt idx="352">
                    <c:v>25-Feb</c:v>
                  </c:pt>
                  <c:pt idx="353">
                    <c:v>26-Feb</c:v>
                  </c:pt>
                  <c:pt idx="354">
                    <c:v>27-Feb</c:v>
                  </c:pt>
                  <c:pt idx="355">
                    <c:v>28-Feb</c:v>
                  </c:pt>
                  <c:pt idx="356">
                    <c:v>01-Mar</c:v>
                  </c:pt>
                  <c:pt idx="357">
                    <c:v>02-Mar</c:v>
                  </c:pt>
                  <c:pt idx="358">
                    <c:v>03-Mar</c:v>
                  </c:pt>
                  <c:pt idx="359">
                    <c:v>04-Mar</c:v>
                  </c:pt>
                  <c:pt idx="360">
                    <c:v>05-Mar</c:v>
                  </c:pt>
                  <c:pt idx="361">
                    <c:v>06-Mar</c:v>
                  </c:pt>
                  <c:pt idx="362">
                    <c:v>07-Mar</c:v>
                  </c:pt>
                  <c:pt idx="363">
                    <c:v>08-Mar</c:v>
                  </c:pt>
                  <c:pt idx="364">
                    <c:v>09-Mar</c:v>
                  </c:pt>
                  <c:pt idx="365">
                    <c:v>10-Mar</c:v>
                  </c:pt>
                  <c:pt idx="366">
                    <c:v>11-Mar</c:v>
                  </c:pt>
                  <c:pt idx="367">
                    <c:v>12-Mar</c:v>
                  </c:pt>
                  <c:pt idx="368">
                    <c:v>13-Mar</c:v>
                  </c:pt>
                  <c:pt idx="369">
                    <c:v>14-Mar</c:v>
                  </c:pt>
                  <c:pt idx="370">
                    <c:v>15-Mar</c:v>
                  </c:pt>
                  <c:pt idx="371">
                    <c:v>16-Mar</c:v>
                  </c:pt>
                  <c:pt idx="372">
                    <c:v>17-Mar</c:v>
                  </c:pt>
                  <c:pt idx="373">
                    <c:v>18-Mar</c:v>
                  </c:pt>
                  <c:pt idx="374">
                    <c:v>19-Mar</c:v>
                  </c:pt>
                  <c:pt idx="375">
                    <c:v>20-Mar</c:v>
                  </c:pt>
                  <c:pt idx="376">
                    <c:v>21-Mar</c:v>
                  </c:pt>
                  <c:pt idx="377">
                    <c:v>22-Mar</c:v>
                  </c:pt>
                  <c:pt idx="378">
                    <c:v>23-Mar</c:v>
                  </c:pt>
                  <c:pt idx="379">
                    <c:v>24-Mar</c:v>
                  </c:pt>
                  <c:pt idx="380">
                    <c:v>25-Mar</c:v>
                  </c:pt>
                  <c:pt idx="381">
                    <c:v>26-Mar</c:v>
                  </c:pt>
                  <c:pt idx="382">
                    <c:v>27-Mar</c:v>
                  </c:pt>
                  <c:pt idx="383">
                    <c:v>28-Mar</c:v>
                  </c:pt>
                  <c:pt idx="384">
                    <c:v>29-Mar</c:v>
                  </c:pt>
                  <c:pt idx="385">
                    <c:v>30-Mar</c:v>
                  </c:pt>
                  <c:pt idx="386">
                    <c:v>31-Mar</c:v>
                  </c:pt>
                  <c:pt idx="387">
                    <c:v>01-Apr</c:v>
                  </c:pt>
                  <c:pt idx="388">
                    <c:v>02-Apr</c:v>
                  </c:pt>
                  <c:pt idx="389">
                    <c:v>03-Apr</c:v>
                  </c:pt>
                  <c:pt idx="390">
                    <c:v>04-Apr</c:v>
                  </c:pt>
                  <c:pt idx="391">
                    <c:v>05-Apr</c:v>
                  </c:pt>
                  <c:pt idx="392">
                    <c:v>06-Apr</c:v>
                  </c:pt>
                  <c:pt idx="393">
                    <c:v>07-Apr</c:v>
                  </c:pt>
                  <c:pt idx="394">
                    <c:v>08-Apr</c:v>
                  </c:pt>
                  <c:pt idx="395">
                    <c:v>09-Apr</c:v>
                  </c:pt>
                  <c:pt idx="396">
                    <c:v>10-Apr</c:v>
                  </c:pt>
                  <c:pt idx="397">
                    <c:v>11-Apr</c:v>
                  </c:pt>
                  <c:pt idx="398">
                    <c:v>12-Apr</c:v>
                  </c:pt>
                  <c:pt idx="399">
                    <c:v>13-Apr</c:v>
                  </c:pt>
                  <c:pt idx="400">
                    <c:v>14-Apr</c:v>
                  </c:pt>
                  <c:pt idx="401">
                    <c:v>15-Apr</c:v>
                  </c:pt>
                  <c:pt idx="402">
                    <c:v>16-Apr</c:v>
                  </c:pt>
                  <c:pt idx="403">
                    <c:v>17-Apr</c:v>
                  </c:pt>
                  <c:pt idx="404">
                    <c:v>18-Apr</c:v>
                  </c:pt>
                  <c:pt idx="405">
                    <c:v>19-Apr</c:v>
                  </c:pt>
                  <c:pt idx="406">
                    <c:v>20-Apr</c:v>
                  </c:pt>
                  <c:pt idx="407">
                    <c:v>21-Apr</c:v>
                  </c:pt>
                  <c:pt idx="408">
                    <c:v>22-Apr</c:v>
                  </c:pt>
                  <c:pt idx="409">
                    <c:v>23-Apr</c:v>
                  </c:pt>
                  <c:pt idx="410">
                    <c:v>24-Apr</c:v>
                  </c:pt>
                  <c:pt idx="411">
                    <c:v>25-Apr</c:v>
                  </c:pt>
                  <c:pt idx="412">
                    <c:v>26-Apr</c:v>
                  </c:pt>
                  <c:pt idx="413">
                    <c:v>27-Apr</c:v>
                  </c:pt>
                  <c:pt idx="414">
                    <c:v>28-Apr</c:v>
                  </c:pt>
                  <c:pt idx="415">
                    <c:v>29-Apr</c:v>
                  </c:pt>
                  <c:pt idx="416">
                    <c:v>30-Apr</c:v>
                  </c:pt>
                  <c:pt idx="417">
                    <c:v>01-May</c:v>
                  </c:pt>
                  <c:pt idx="418">
                    <c:v>02-May</c:v>
                  </c:pt>
                  <c:pt idx="419">
                    <c:v>03-May</c:v>
                  </c:pt>
                  <c:pt idx="420">
                    <c:v>04-May</c:v>
                  </c:pt>
                  <c:pt idx="421">
                    <c:v>05-May</c:v>
                  </c:pt>
                  <c:pt idx="422">
                    <c:v>06-May</c:v>
                  </c:pt>
                  <c:pt idx="423">
                    <c:v>07-May</c:v>
                  </c:pt>
                  <c:pt idx="424">
                    <c:v>08-May</c:v>
                  </c:pt>
                  <c:pt idx="425">
                    <c:v>09-May</c:v>
                  </c:pt>
                  <c:pt idx="426">
                    <c:v>10-May</c:v>
                  </c:pt>
                  <c:pt idx="427">
                    <c:v>11-May</c:v>
                  </c:pt>
                  <c:pt idx="428">
                    <c:v>12-May</c:v>
                  </c:pt>
                  <c:pt idx="429">
                    <c:v>13-May</c:v>
                  </c:pt>
                  <c:pt idx="430">
                    <c:v>14-May</c:v>
                  </c:pt>
                  <c:pt idx="431">
                    <c:v>15-May</c:v>
                  </c:pt>
                  <c:pt idx="432">
                    <c:v>16-May</c:v>
                  </c:pt>
                  <c:pt idx="433">
                    <c:v>17-May</c:v>
                  </c:pt>
                  <c:pt idx="434">
                    <c:v>18-May</c:v>
                  </c:pt>
                  <c:pt idx="435">
                    <c:v>19-May</c:v>
                  </c:pt>
                  <c:pt idx="436">
                    <c:v>20-May</c:v>
                  </c:pt>
                  <c:pt idx="437">
                    <c:v>21-May</c:v>
                  </c:pt>
                  <c:pt idx="438">
                    <c:v>22-May</c:v>
                  </c:pt>
                  <c:pt idx="439">
                    <c:v>23-May</c:v>
                  </c:pt>
                  <c:pt idx="440">
                    <c:v>24-May</c:v>
                  </c:pt>
                  <c:pt idx="441">
                    <c:v>25-May</c:v>
                  </c:pt>
                  <c:pt idx="442">
                    <c:v>26-May</c:v>
                  </c:pt>
                  <c:pt idx="443">
                    <c:v>27-May</c:v>
                  </c:pt>
                  <c:pt idx="444">
                    <c:v>28-May</c:v>
                  </c:pt>
                  <c:pt idx="445">
                    <c:v>29-May</c:v>
                  </c:pt>
                  <c:pt idx="446">
                    <c:v>30-May</c:v>
                  </c:pt>
                  <c:pt idx="447">
                    <c:v>31-May</c:v>
                  </c:pt>
                  <c:pt idx="448">
                    <c:v>01-Jun</c:v>
                  </c:pt>
                  <c:pt idx="449">
                    <c:v>02-Jun</c:v>
                  </c:pt>
                  <c:pt idx="450">
                    <c:v>03-Jun</c:v>
                  </c:pt>
                  <c:pt idx="451">
                    <c:v>04-Jun</c:v>
                  </c:pt>
                  <c:pt idx="452">
                    <c:v>05-Jun</c:v>
                  </c:pt>
                  <c:pt idx="453">
                    <c:v>06-Jun</c:v>
                  </c:pt>
                  <c:pt idx="454">
                    <c:v>07-Jun</c:v>
                  </c:pt>
                  <c:pt idx="455">
                    <c:v>08-Jun</c:v>
                  </c:pt>
                  <c:pt idx="456">
                    <c:v>09-Jun</c:v>
                  </c:pt>
                  <c:pt idx="457">
                    <c:v>10-Jun</c:v>
                  </c:pt>
                  <c:pt idx="458">
                    <c:v>11-Jun</c:v>
                  </c:pt>
                  <c:pt idx="459">
                    <c:v>12-Jun</c:v>
                  </c:pt>
                  <c:pt idx="460">
                    <c:v>13-Jun</c:v>
                  </c:pt>
                  <c:pt idx="461">
                    <c:v>14-Jun</c:v>
                  </c:pt>
                  <c:pt idx="462">
                    <c:v>15-Jun</c:v>
                  </c:pt>
                  <c:pt idx="463">
                    <c:v>16-Jun</c:v>
                  </c:pt>
                  <c:pt idx="464">
                    <c:v>17-Jun</c:v>
                  </c:pt>
                  <c:pt idx="465">
                    <c:v>18-Jun</c:v>
                  </c:pt>
                  <c:pt idx="466">
                    <c:v>19-Jun</c:v>
                  </c:pt>
                  <c:pt idx="467">
                    <c:v>20-Jun</c:v>
                  </c:pt>
                  <c:pt idx="468">
                    <c:v>21-Jun</c:v>
                  </c:pt>
                  <c:pt idx="469">
                    <c:v>22-Jun</c:v>
                  </c:pt>
                  <c:pt idx="470">
                    <c:v>23-Jun</c:v>
                  </c:pt>
                  <c:pt idx="471">
                    <c:v>24-Jun</c:v>
                  </c:pt>
                  <c:pt idx="472">
                    <c:v>25-Jun</c:v>
                  </c:pt>
                  <c:pt idx="473">
                    <c:v>26-Jun</c:v>
                  </c:pt>
                  <c:pt idx="474">
                    <c:v>27-Jun</c:v>
                  </c:pt>
                  <c:pt idx="475">
                    <c:v>28-Jun</c:v>
                  </c:pt>
                  <c:pt idx="476">
                    <c:v>29-Jun</c:v>
                  </c:pt>
                  <c:pt idx="477">
                    <c:v>30-Jun</c:v>
                  </c:pt>
                  <c:pt idx="478">
                    <c:v>01-Jul</c:v>
                  </c:pt>
                  <c:pt idx="479">
                    <c:v>02-Jul</c:v>
                  </c:pt>
                  <c:pt idx="480">
                    <c:v>03-Jul</c:v>
                  </c:pt>
                  <c:pt idx="481">
                    <c:v>04-Jul</c:v>
                  </c:pt>
                  <c:pt idx="482">
                    <c:v>05-Jul</c:v>
                  </c:pt>
                  <c:pt idx="483">
                    <c:v>06-Jul</c:v>
                  </c:pt>
                  <c:pt idx="484">
                    <c:v>07-Jul</c:v>
                  </c:pt>
                  <c:pt idx="485">
                    <c:v>08-Jul</c:v>
                  </c:pt>
                  <c:pt idx="486">
                    <c:v>09-Jul</c:v>
                  </c:pt>
                  <c:pt idx="487">
                    <c:v>10-Jul</c:v>
                  </c:pt>
                  <c:pt idx="488">
                    <c:v>11-Jul</c:v>
                  </c:pt>
                  <c:pt idx="489">
                    <c:v>12-Jul</c:v>
                  </c:pt>
                  <c:pt idx="490">
                    <c:v>13-Jul</c:v>
                  </c:pt>
                  <c:pt idx="491">
                    <c:v>14-Jul</c:v>
                  </c:pt>
                  <c:pt idx="492">
                    <c:v>15-Jul</c:v>
                  </c:pt>
                  <c:pt idx="493">
                    <c:v>16-Jul</c:v>
                  </c:pt>
                  <c:pt idx="494">
                    <c:v>17-Jul</c:v>
                  </c:pt>
                  <c:pt idx="495">
                    <c:v>18-Jul</c:v>
                  </c:pt>
                  <c:pt idx="496">
                    <c:v>19-Jul</c:v>
                  </c:pt>
                  <c:pt idx="497">
                    <c:v>20-Jul</c:v>
                  </c:pt>
                  <c:pt idx="498">
                    <c:v>21-Jul</c:v>
                  </c:pt>
                  <c:pt idx="499">
                    <c:v>22-Jul</c:v>
                  </c:pt>
                  <c:pt idx="500">
                    <c:v>23-Jul</c:v>
                  </c:pt>
                  <c:pt idx="501">
                    <c:v>24-Jul</c:v>
                  </c:pt>
                  <c:pt idx="502">
                    <c:v>25-Jul</c:v>
                  </c:pt>
                  <c:pt idx="503">
                    <c:v>26-Jul</c:v>
                  </c:pt>
                  <c:pt idx="504">
                    <c:v>27-Jul</c:v>
                  </c:pt>
                  <c:pt idx="505">
                    <c:v>28-Jul</c:v>
                  </c:pt>
                  <c:pt idx="506">
                    <c:v>29-Jul</c:v>
                  </c:pt>
                  <c:pt idx="507">
                    <c:v>30-Jul</c:v>
                  </c:pt>
                  <c:pt idx="508">
                    <c:v>31-Jul</c:v>
                  </c:pt>
                  <c:pt idx="509">
                    <c:v>01-Aug</c:v>
                  </c:pt>
                  <c:pt idx="510">
                    <c:v>02-Aug</c:v>
                  </c:pt>
                  <c:pt idx="511">
                    <c:v>03-Aug</c:v>
                  </c:pt>
                  <c:pt idx="512">
                    <c:v>04-Aug</c:v>
                  </c:pt>
                  <c:pt idx="513">
                    <c:v>05-Aug</c:v>
                  </c:pt>
                  <c:pt idx="514">
                    <c:v>06-Aug</c:v>
                  </c:pt>
                  <c:pt idx="515">
                    <c:v>07-Aug</c:v>
                  </c:pt>
                  <c:pt idx="516">
                    <c:v>08-Aug</c:v>
                  </c:pt>
                  <c:pt idx="517">
                    <c:v>09-Aug</c:v>
                  </c:pt>
                  <c:pt idx="518">
                    <c:v>10-Aug</c:v>
                  </c:pt>
                  <c:pt idx="519">
                    <c:v>11-Aug</c:v>
                  </c:pt>
                  <c:pt idx="520">
                    <c:v>12-Aug</c:v>
                  </c:pt>
                  <c:pt idx="521">
                    <c:v>13-Aug</c:v>
                  </c:pt>
                  <c:pt idx="522">
                    <c:v>14-Aug</c:v>
                  </c:pt>
                  <c:pt idx="523">
                    <c:v>15-Aug</c:v>
                  </c:pt>
                  <c:pt idx="524">
                    <c:v>16-Aug</c:v>
                  </c:pt>
                  <c:pt idx="525">
                    <c:v>17-Aug</c:v>
                  </c:pt>
                  <c:pt idx="526">
                    <c:v>18-Aug</c:v>
                  </c:pt>
                  <c:pt idx="527">
                    <c:v>19-Aug</c:v>
                  </c:pt>
                  <c:pt idx="528">
                    <c:v>20-Aug</c:v>
                  </c:pt>
                  <c:pt idx="529">
                    <c:v>21-Aug</c:v>
                  </c:pt>
                  <c:pt idx="530">
                    <c:v>22-Aug</c:v>
                  </c:pt>
                  <c:pt idx="531">
                    <c:v>23-Aug</c:v>
                  </c:pt>
                  <c:pt idx="532">
                    <c:v>24-Aug</c:v>
                  </c:pt>
                  <c:pt idx="533">
                    <c:v>25-Aug</c:v>
                  </c:pt>
                  <c:pt idx="534">
                    <c:v>26-Aug</c:v>
                  </c:pt>
                  <c:pt idx="535">
                    <c:v>27-Aug</c:v>
                  </c:pt>
                  <c:pt idx="536">
                    <c:v>28-Aug</c:v>
                  </c:pt>
                  <c:pt idx="537">
                    <c:v>29-Aug</c:v>
                  </c:pt>
                  <c:pt idx="538">
                    <c:v>30-Aug</c:v>
                  </c:pt>
                  <c:pt idx="539">
                    <c:v>31-Aug</c:v>
                  </c:pt>
                  <c:pt idx="540">
                    <c:v>01-Sep</c:v>
                  </c:pt>
                  <c:pt idx="541">
                    <c:v>02-Sep</c:v>
                  </c:pt>
                  <c:pt idx="542">
                    <c:v>03-Sep</c:v>
                  </c:pt>
                  <c:pt idx="543">
                    <c:v>04-Sep</c:v>
                  </c:pt>
                  <c:pt idx="544">
                    <c:v>05-Sep</c:v>
                  </c:pt>
                  <c:pt idx="545">
                    <c:v>06-Sep</c:v>
                  </c:pt>
                  <c:pt idx="546">
                    <c:v>07-Sep</c:v>
                  </c:pt>
                  <c:pt idx="547">
                    <c:v>08-Sep</c:v>
                  </c:pt>
                  <c:pt idx="548">
                    <c:v>09-Sep</c:v>
                  </c:pt>
                  <c:pt idx="549">
                    <c:v>10-Sep</c:v>
                  </c:pt>
                  <c:pt idx="550">
                    <c:v>11-Sep</c:v>
                  </c:pt>
                  <c:pt idx="551">
                    <c:v>12-Sep</c:v>
                  </c:pt>
                  <c:pt idx="552">
                    <c:v>13-Sep</c:v>
                  </c:pt>
                  <c:pt idx="553">
                    <c:v>14-Sep</c:v>
                  </c:pt>
                  <c:pt idx="554">
                    <c:v>15-Sep</c:v>
                  </c:pt>
                  <c:pt idx="555">
                    <c:v>16-Sep</c:v>
                  </c:pt>
                  <c:pt idx="556">
                    <c:v>17-Sep</c:v>
                  </c:pt>
                  <c:pt idx="557">
                    <c:v>18-Sep</c:v>
                  </c:pt>
                  <c:pt idx="558">
                    <c:v>19-Sep</c:v>
                  </c:pt>
                  <c:pt idx="559">
                    <c:v>20-Sep</c:v>
                  </c:pt>
                  <c:pt idx="560">
                    <c:v>21-Sep</c:v>
                  </c:pt>
                  <c:pt idx="561">
                    <c:v>22-Sep</c:v>
                  </c:pt>
                  <c:pt idx="562">
                    <c:v>23-Sep</c:v>
                  </c:pt>
                  <c:pt idx="563">
                    <c:v>24-Sep</c:v>
                  </c:pt>
                  <c:pt idx="564">
                    <c:v>25-Sep</c:v>
                  </c:pt>
                  <c:pt idx="565">
                    <c:v>26-Sep</c:v>
                  </c:pt>
                  <c:pt idx="566">
                    <c:v>27-Sep</c:v>
                  </c:pt>
                  <c:pt idx="567">
                    <c:v>28-Sep</c:v>
                  </c:pt>
                  <c:pt idx="568">
                    <c:v>29-Sep</c:v>
                  </c:pt>
                  <c:pt idx="569">
                    <c:v>30-Sep</c:v>
                  </c:pt>
                  <c:pt idx="570">
                    <c:v>01-Oct</c:v>
                  </c:pt>
                  <c:pt idx="571">
                    <c:v>02-Oct</c:v>
                  </c:pt>
                  <c:pt idx="572">
                    <c:v>03-Oct</c:v>
                  </c:pt>
                  <c:pt idx="573">
                    <c:v>04-Oct</c:v>
                  </c:pt>
                  <c:pt idx="574">
                    <c:v>05-Oct</c:v>
                  </c:pt>
                  <c:pt idx="575">
                    <c:v>06-Oct</c:v>
                  </c:pt>
                  <c:pt idx="576">
                    <c:v>07-Oct</c:v>
                  </c:pt>
                  <c:pt idx="577">
                    <c:v>08-Oct</c:v>
                  </c:pt>
                  <c:pt idx="578">
                    <c:v>09-Oct</c:v>
                  </c:pt>
                  <c:pt idx="579">
                    <c:v>10-Oct</c:v>
                  </c:pt>
                  <c:pt idx="580">
                    <c:v>11-Oct</c:v>
                  </c:pt>
                  <c:pt idx="581">
                    <c:v>12-Oct</c:v>
                  </c:pt>
                  <c:pt idx="582">
                    <c:v>13-Oct</c:v>
                  </c:pt>
                  <c:pt idx="583">
                    <c:v>14-Oct</c:v>
                  </c:pt>
                  <c:pt idx="584">
                    <c:v>15-Oct</c:v>
                  </c:pt>
                  <c:pt idx="585">
                    <c:v>16-Oct</c:v>
                  </c:pt>
                  <c:pt idx="586">
                    <c:v>17-Oct</c:v>
                  </c:pt>
                  <c:pt idx="587">
                    <c:v>18-Oct</c:v>
                  </c:pt>
                  <c:pt idx="588">
                    <c:v>19-Oct</c:v>
                  </c:pt>
                  <c:pt idx="589">
                    <c:v>20-Oct</c:v>
                  </c:pt>
                  <c:pt idx="590">
                    <c:v>21-Oct</c:v>
                  </c:pt>
                  <c:pt idx="591">
                    <c:v>22-Oct</c:v>
                  </c:pt>
                  <c:pt idx="592">
                    <c:v>23-Oct</c:v>
                  </c:pt>
                  <c:pt idx="593">
                    <c:v>24-Oct</c:v>
                  </c:pt>
                  <c:pt idx="594">
                    <c:v>25-Oct</c:v>
                  </c:pt>
                  <c:pt idx="595">
                    <c:v>26-Oct</c:v>
                  </c:pt>
                  <c:pt idx="596">
                    <c:v>27-Oct</c:v>
                  </c:pt>
                  <c:pt idx="597">
                    <c:v>28-Oct</c:v>
                  </c:pt>
                  <c:pt idx="598">
                    <c:v>29-Oct</c:v>
                  </c:pt>
                  <c:pt idx="599">
                    <c:v>30-Oct</c:v>
                  </c:pt>
                  <c:pt idx="600">
                    <c:v>31-Oct</c:v>
                  </c:pt>
                  <c:pt idx="601">
                    <c:v>01-Nov</c:v>
                  </c:pt>
                  <c:pt idx="602">
                    <c:v>02-Nov</c:v>
                  </c:pt>
                  <c:pt idx="603">
                    <c:v>03-Nov</c:v>
                  </c:pt>
                  <c:pt idx="604">
                    <c:v>04-Nov</c:v>
                  </c:pt>
                  <c:pt idx="605">
                    <c:v>05-Nov</c:v>
                  </c:pt>
                  <c:pt idx="606">
                    <c:v>06-Nov</c:v>
                  </c:pt>
                  <c:pt idx="607">
                    <c:v>07-Nov</c:v>
                  </c:pt>
                  <c:pt idx="608">
                    <c:v>08-Nov</c:v>
                  </c:pt>
                  <c:pt idx="609">
                    <c:v>09-Nov</c:v>
                  </c:pt>
                  <c:pt idx="610">
                    <c:v>10-Nov</c:v>
                  </c:pt>
                  <c:pt idx="611">
                    <c:v>11-Nov</c:v>
                  </c:pt>
                  <c:pt idx="612">
                    <c:v>12-Nov</c:v>
                  </c:pt>
                  <c:pt idx="613">
                    <c:v>13-Nov</c:v>
                  </c:pt>
                  <c:pt idx="614">
                    <c:v>14-Nov</c:v>
                  </c:pt>
                  <c:pt idx="615">
                    <c:v>15-Nov</c:v>
                  </c:pt>
                  <c:pt idx="616">
                    <c:v>16-Nov</c:v>
                  </c:pt>
                  <c:pt idx="617">
                    <c:v>17-Nov</c:v>
                  </c:pt>
                  <c:pt idx="618">
                    <c:v>18-Nov</c:v>
                  </c:pt>
                  <c:pt idx="619">
                    <c:v>19-Nov</c:v>
                  </c:pt>
                  <c:pt idx="620">
                    <c:v>20-Nov</c:v>
                  </c:pt>
                  <c:pt idx="621">
                    <c:v>21-Nov</c:v>
                  </c:pt>
                  <c:pt idx="622">
                    <c:v>22-Nov</c:v>
                  </c:pt>
                  <c:pt idx="623">
                    <c:v>24-Nov</c:v>
                  </c:pt>
                  <c:pt idx="624">
                    <c:v>25-Nov</c:v>
                  </c:pt>
                  <c:pt idx="625">
                    <c:v>26-Nov</c:v>
                  </c:pt>
                  <c:pt idx="626">
                    <c:v>27-Nov</c:v>
                  </c:pt>
                  <c:pt idx="627">
                    <c:v>28-Nov</c:v>
                  </c:pt>
                  <c:pt idx="628">
                    <c:v>29-Nov</c:v>
                  </c:pt>
                  <c:pt idx="629">
                    <c:v>30-Nov</c:v>
                  </c:pt>
                  <c:pt idx="630">
                    <c:v>01-Dec</c:v>
                  </c:pt>
                  <c:pt idx="631">
                    <c:v>02-Dec</c:v>
                  </c:pt>
                  <c:pt idx="632">
                    <c:v>03-Dec</c:v>
                  </c:pt>
                  <c:pt idx="633">
                    <c:v>04-Dec</c:v>
                  </c:pt>
                  <c:pt idx="634">
                    <c:v>05-Dec</c:v>
                  </c:pt>
                  <c:pt idx="635">
                    <c:v>06-Dec</c:v>
                  </c:pt>
                  <c:pt idx="636">
                    <c:v>07-Dec</c:v>
                  </c:pt>
                  <c:pt idx="637">
                    <c:v>08-Dec</c:v>
                  </c:pt>
                  <c:pt idx="638">
                    <c:v>09-Dec</c:v>
                  </c:pt>
                  <c:pt idx="639">
                    <c:v>10-Dec</c:v>
                  </c:pt>
                  <c:pt idx="640">
                    <c:v>11-Dec</c:v>
                  </c:pt>
                  <c:pt idx="641">
                    <c:v>12-Dec</c:v>
                  </c:pt>
                  <c:pt idx="642">
                    <c:v>13-Dec</c:v>
                  </c:pt>
                  <c:pt idx="643">
                    <c:v>14-Dec</c:v>
                  </c:pt>
                  <c:pt idx="644">
                    <c:v>15-Dec</c:v>
                  </c:pt>
                  <c:pt idx="645">
                    <c:v>16-Dec</c:v>
                  </c:pt>
                  <c:pt idx="646">
                    <c:v>17-Dec</c:v>
                  </c:pt>
                  <c:pt idx="647">
                    <c:v>18-Dec</c:v>
                  </c:pt>
                  <c:pt idx="648">
                    <c:v>19-Dec</c:v>
                  </c:pt>
                  <c:pt idx="649">
                    <c:v>20-Dec</c:v>
                  </c:pt>
                  <c:pt idx="650">
                    <c:v>21-Dec</c:v>
                  </c:pt>
                  <c:pt idx="651">
                    <c:v>22-Dec</c:v>
                  </c:pt>
                  <c:pt idx="652">
                    <c:v>23-Dec</c:v>
                  </c:pt>
                  <c:pt idx="653">
                    <c:v>24-Dec</c:v>
                  </c:pt>
                  <c:pt idx="654">
                    <c:v>25-Dec</c:v>
                  </c:pt>
                  <c:pt idx="655">
                    <c:v>26-Dec</c:v>
                  </c:pt>
                  <c:pt idx="656">
                    <c:v>27-Dec</c:v>
                  </c:pt>
                  <c:pt idx="657">
                    <c:v>28-Dec</c:v>
                  </c:pt>
                  <c:pt idx="658">
                    <c:v>29-Dec</c:v>
                  </c:pt>
                  <c:pt idx="659">
                    <c:v>30-Dec</c:v>
                  </c:pt>
                  <c:pt idx="660">
                    <c:v>31-Dec</c:v>
                  </c:pt>
                  <c:pt idx="661">
                    <c:v>01-Jan</c:v>
                  </c:pt>
                  <c:pt idx="662">
                    <c:v>02-Jan</c:v>
                  </c:pt>
                  <c:pt idx="663">
                    <c:v>03-Jan</c:v>
                  </c:pt>
                  <c:pt idx="664">
                    <c:v>04-Jan</c:v>
                  </c:pt>
                  <c:pt idx="665">
                    <c:v>05-Jan</c:v>
                  </c:pt>
                  <c:pt idx="666">
                    <c:v>06-Jan</c:v>
                  </c:pt>
                  <c:pt idx="667">
                    <c:v>07-Jan</c:v>
                  </c:pt>
                  <c:pt idx="668">
                    <c:v>08-Jan</c:v>
                  </c:pt>
                  <c:pt idx="669">
                    <c:v>09-Jan</c:v>
                  </c:pt>
                  <c:pt idx="670">
                    <c:v>10-Jan</c:v>
                  </c:pt>
                  <c:pt idx="671">
                    <c:v>11-Jan</c:v>
                  </c:pt>
                  <c:pt idx="672">
                    <c:v>12-Jan</c:v>
                  </c:pt>
                  <c:pt idx="673">
                    <c:v>13-Jan</c:v>
                  </c:pt>
                  <c:pt idx="674">
                    <c:v>14-Jan</c:v>
                  </c:pt>
                  <c:pt idx="675">
                    <c:v>15-Jan</c:v>
                  </c:pt>
                  <c:pt idx="676">
                    <c:v>16-Jan</c:v>
                  </c:pt>
                  <c:pt idx="677">
                    <c:v>17-Jan</c:v>
                  </c:pt>
                  <c:pt idx="678">
                    <c:v>18-Jan</c:v>
                  </c:pt>
                  <c:pt idx="679">
                    <c:v>19-Jan</c:v>
                  </c:pt>
                  <c:pt idx="680">
                    <c:v>20-Jan</c:v>
                  </c:pt>
                  <c:pt idx="681">
                    <c:v>21-Jan</c:v>
                  </c:pt>
                  <c:pt idx="682">
                    <c:v>22-Jan</c:v>
                  </c:pt>
                  <c:pt idx="683">
                    <c:v>23-Jan</c:v>
                  </c:pt>
                  <c:pt idx="684">
                    <c:v>24-Jan</c:v>
                  </c:pt>
                  <c:pt idx="685">
                    <c:v>25-Jan</c:v>
                  </c:pt>
                  <c:pt idx="686">
                    <c:v>26-Jan</c:v>
                  </c:pt>
                  <c:pt idx="687">
                    <c:v>27-Jan</c:v>
                  </c:pt>
                  <c:pt idx="688">
                    <c:v>28-Jan</c:v>
                  </c:pt>
                  <c:pt idx="689">
                    <c:v>29-Jan</c:v>
                  </c:pt>
                  <c:pt idx="690">
                    <c:v>30-Jan</c:v>
                  </c:pt>
                  <c:pt idx="691">
                    <c:v>31-Jan</c:v>
                  </c:pt>
                  <c:pt idx="692">
                    <c:v>01-Feb</c:v>
                  </c:pt>
                  <c:pt idx="693">
                    <c:v>02-Feb</c:v>
                  </c:pt>
                  <c:pt idx="694">
                    <c:v>03-Feb</c:v>
                  </c:pt>
                  <c:pt idx="695">
                    <c:v>04-Feb</c:v>
                  </c:pt>
                  <c:pt idx="696">
                    <c:v>05-Feb</c:v>
                  </c:pt>
                  <c:pt idx="697">
                    <c:v>06-Feb</c:v>
                  </c:pt>
                  <c:pt idx="698">
                    <c:v>07-Feb</c:v>
                  </c:pt>
                  <c:pt idx="699">
                    <c:v>08-Feb</c:v>
                  </c:pt>
                  <c:pt idx="700">
                    <c:v>09-Feb</c:v>
                  </c:pt>
                  <c:pt idx="701">
                    <c:v>10-Feb</c:v>
                  </c:pt>
                  <c:pt idx="702">
                    <c:v>11-Feb</c:v>
                  </c:pt>
                  <c:pt idx="703">
                    <c:v>12-Feb</c:v>
                  </c:pt>
                  <c:pt idx="704">
                    <c:v>13-Feb</c:v>
                  </c:pt>
                  <c:pt idx="705">
                    <c:v>14-Feb</c:v>
                  </c:pt>
                  <c:pt idx="706">
                    <c:v>15-Feb</c:v>
                  </c:pt>
                  <c:pt idx="707">
                    <c:v>16-Feb</c:v>
                  </c:pt>
                  <c:pt idx="708">
                    <c:v>17-Feb</c:v>
                  </c:pt>
                  <c:pt idx="709">
                    <c:v>18-Feb</c:v>
                  </c:pt>
                  <c:pt idx="710">
                    <c:v>19-Feb</c:v>
                  </c:pt>
                  <c:pt idx="711">
                    <c:v>20-Feb</c:v>
                  </c:pt>
                  <c:pt idx="712">
                    <c:v>21-Feb</c:v>
                  </c:pt>
                  <c:pt idx="713">
                    <c:v>22-Feb</c:v>
                  </c:pt>
                  <c:pt idx="714">
                    <c:v>23-Feb</c:v>
                  </c:pt>
                  <c:pt idx="715">
                    <c:v>24-Feb</c:v>
                  </c:pt>
                  <c:pt idx="716">
                    <c:v>25-Feb</c:v>
                  </c:pt>
                  <c:pt idx="717">
                    <c:v>26-Feb</c:v>
                  </c:pt>
                  <c:pt idx="718">
                    <c:v>27-Feb</c:v>
                  </c:pt>
                  <c:pt idx="719">
                    <c:v>28-Feb</c:v>
                  </c:pt>
                  <c:pt idx="720">
                    <c:v>01-Mar</c:v>
                  </c:pt>
                  <c:pt idx="721">
                    <c:v>02-Mar</c:v>
                  </c:pt>
                  <c:pt idx="722">
                    <c:v>03-Mar</c:v>
                  </c:pt>
                  <c:pt idx="723">
                    <c:v>04-Mar</c:v>
                  </c:pt>
                  <c:pt idx="724">
                    <c:v>05-Mar</c:v>
                  </c:pt>
                  <c:pt idx="725">
                    <c:v>06-Mar</c:v>
                  </c:pt>
                  <c:pt idx="726">
                    <c:v>07-Mar</c:v>
                  </c:pt>
                  <c:pt idx="727">
                    <c:v>08-Mar</c:v>
                  </c:pt>
                  <c:pt idx="728">
                    <c:v>09-Mar</c:v>
                  </c:pt>
                  <c:pt idx="729">
                    <c:v>10-Mar</c:v>
                  </c:pt>
                  <c:pt idx="730">
                    <c:v>11-Mar</c:v>
                  </c:pt>
                  <c:pt idx="731">
                    <c:v>12-Mar</c:v>
                  </c:pt>
                  <c:pt idx="732">
                    <c:v>13-Mar</c:v>
                  </c:pt>
                  <c:pt idx="733">
                    <c:v>14-Mar</c:v>
                  </c:pt>
                  <c:pt idx="734">
                    <c:v>15-Mar</c:v>
                  </c:pt>
                  <c:pt idx="735">
                    <c:v>16-Mar</c:v>
                  </c:pt>
                  <c:pt idx="736">
                    <c:v>17-Mar</c:v>
                  </c:pt>
                  <c:pt idx="737">
                    <c:v>18-Mar</c:v>
                  </c:pt>
                  <c:pt idx="738">
                    <c:v>19-Mar</c:v>
                  </c:pt>
                  <c:pt idx="739">
                    <c:v>20-Mar</c:v>
                  </c:pt>
                  <c:pt idx="740">
                    <c:v>21-Mar</c:v>
                  </c:pt>
                  <c:pt idx="741">
                    <c:v>22-Mar</c:v>
                  </c:pt>
                  <c:pt idx="742">
                    <c:v>23-Mar</c:v>
                  </c:pt>
                  <c:pt idx="743">
                    <c:v>24-Mar</c:v>
                  </c:pt>
                  <c:pt idx="744">
                    <c:v>25-Mar</c:v>
                  </c:pt>
                  <c:pt idx="745">
                    <c:v>26-Mar</c:v>
                  </c:pt>
                  <c:pt idx="746">
                    <c:v>27-Mar</c:v>
                  </c:pt>
                  <c:pt idx="747">
                    <c:v>28-Mar</c:v>
                  </c:pt>
                  <c:pt idx="748">
                    <c:v>29-Mar</c:v>
                  </c:pt>
                  <c:pt idx="749">
                    <c:v>30-Mar</c:v>
                  </c:pt>
                  <c:pt idx="750">
                    <c:v>31-Mar</c:v>
                  </c:pt>
                  <c:pt idx="751">
                    <c:v>01-Apr</c:v>
                  </c:pt>
                  <c:pt idx="752">
                    <c:v>02-Apr</c:v>
                  </c:pt>
                  <c:pt idx="753">
                    <c:v>03-Apr</c:v>
                  </c:pt>
                  <c:pt idx="754">
                    <c:v>04-Apr</c:v>
                  </c:pt>
                  <c:pt idx="755">
                    <c:v>05-Apr</c:v>
                  </c:pt>
                  <c:pt idx="756">
                    <c:v>06-Apr</c:v>
                  </c:pt>
                  <c:pt idx="757">
                    <c:v>07-Apr</c:v>
                  </c:pt>
                  <c:pt idx="758">
                    <c:v>08-Apr</c:v>
                  </c:pt>
                  <c:pt idx="759">
                    <c:v>09-Apr</c:v>
                  </c:pt>
                  <c:pt idx="760">
                    <c:v>10-Apr</c:v>
                  </c:pt>
                  <c:pt idx="761">
                    <c:v>11-Apr</c:v>
                  </c:pt>
                  <c:pt idx="762">
                    <c:v>12-Apr</c:v>
                  </c:pt>
                  <c:pt idx="763">
                    <c:v>13-Apr</c:v>
                  </c:pt>
                  <c:pt idx="764">
                    <c:v>14-Apr</c:v>
                  </c:pt>
                  <c:pt idx="765">
                    <c:v>15-Apr</c:v>
                  </c:pt>
                  <c:pt idx="766">
                    <c:v>16-Apr</c:v>
                  </c:pt>
                  <c:pt idx="767">
                    <c:v>17-Apr</c:v>
                  </c:pt>
                  <c:pt idx="768">
                    <c:v>18-Apr</c:v>
                  </c:pt>
                  <c:pt idx="769">
                    <c:v>19-Apr</c:v>
                  </c:pt>
                  <c:pt idx="770">
                    <c:v>20-Apr</c:v>
                  </c:pt>
                  <c:pt idx="771">
                    <c:v>21-Apr</c:v>
                  </c:pt>
                  <c:pt idx="772">
                    <c:v>22-Apr</c:v>
                  </c:pt>
                  <c:pt idx="773">
                    <c:v>23-Apr</c:v>
                  </c:pt>
                  <c:pt idx="774">
                    <c:v>24-Apr</c:v>
                  </c:pt>
                  <c:pt idx="775">
                    <c:v>25-Apr</c:v>
                  </c:pt>
                  <c:pt idx="776">
                    <c:v>26-Apr</c:v>
                  </c:pt>
                  <c:pt idx="777">
                    <c:v>27-Apr</c:v>
                  </c:pt>
                  <c:pt idx="778">
                    <c:v>28-Apr</c:v>
                  </c:pt>
                  <c:pt idx="779">
                    <c:v>29-Apr</c:v>
                  </c:pt>
                  <c:pt idx="780">
                    <c:v>30-Apr</c:v>
                  </c:pt>
                  <c:pt idx="781">
                    <c:v>01-May</c:v>
                  </c:pt>
                  <c:pt idx="782">
                    <c:v>02-May</c:v>
                  </c:pt>
                  <c:pt idx="783">
                    <c:v>03-May</c:v>
                  </c:pt>
                  <c:pt idx="784">
                    <c:v>04-May</c:v>
                  </c:pt>
                  <c:pt idx="785">
                    <c:v>05-May</c:v>
                  </c:pt>
                  <c:pt idx="786">
                    <c:v>06-May</c:v>
                  </c:pt>
                </c:lvl>
                <c:lvl>
                  <c:pt idx="0">
                    <c:v>2020</c:v>
                  </c:pt>
                  <c:pt idx="297">
                    <c:v>2021</c:v>
                  </c:pt>
                  <c:pt idx="661">
                    <c:v>2022</c:v>
                  </c:pt>
                </c:lvl>
              </c:multiLvlStrCache>
            </c:multiLvlStrRef>
          </c:cat>
          <c:val>
            <c:numRef>
              <c:f>'SA - Reproduction Rate'!$B$4:$B$793</c:f>
              <c:numCache>
                <c:formatCode>General</c:formatCode>
                <c:ptCount val="787"/>
                <c:pt idx="9">
                  <c:v>2.2799999999999998</c:v>
                </c:pt>
                <c:pt idx="10">
                  <c:v>2.31</c:v>
                </c:pt>
                <c:pt idx="11">
                  <c:v>2.34</c:v>
                </c:pt>
                <c:pt idx="12">
                  <c:v>2.41</c:v>
                </c:pt>
                <c:pt idx="13">
                  <c:v>2.5499999999999998</c:v>
                </c:pt>
                <c:pt idx="14">
                  <c:v>2.5</c:v>
                </c:pt>
                <c:pt idx="15">
                  <c:v>2.35</c:v>
                </c:pt>
                <c:pt idx="16">
                  <c:v>2.14</c:v>
                </c:pt>
                <c:pt idx="17">
                  <c:v>1.86</c:v>
                </c:pt>
                <c:pt idx="18">
                  <c:v>1.54</c:v>
                </c:pt>
                <c:pt idx="19">
                  <c:v>1.32</c:v>
                </c:pt>
                <c:pt idx="20">
                  <c:v>1.1200000000000001</c:v>
                </c:pt>
                <c:pt idx="21">
                  <c:v>0.99</c:v>
                </c:pt>
                <c:pt idx="22">
                  <c:v>0.94</c:v>
                </c:pt>
                <c:pt idx="23">
                  <c:v>0.93</c:v>
                </c:pt>
                <c:pt idx="24">
                  <c:v>0.93</c:v>
                </c:pt>
                <c:pt idx="25">
                  <c:v>0.98</c:v>
                </c:pt>
                <c:pt idx="26">
                  <c:v>0.98</c:v>
                </c:pt>
                <c:pt idx="27">
                  <c:v>0.98</c:v>
                </c:pt>
                <c:pt idx="28">
                  <c:v>1.04</c:v>
                </c:pt>
                <c:pt idx="29">
                  <c:v>1.1000000000000001</c:v>
                </c:pt>
                <c:pt idx="30">
                  <c:v>1.1200000000000001</c:v>
                </c:pt>
                <c:pt idx="31">
                  <c:v>1.1399999999999999</c:v>
                </c:pt>
                <c:pt idx="32">
                  <c:v>1.21</c:v>
                </c:pt>
                <c:pt idx="33">
                  <c:v>1.33</c:v>
                </c:pt>
                <c:pt idx="34">
                  <c:v>1.36</c:v>
                </c:pt>
                <c:pt idx="35">
                  <c:v>1.39</c:v>
                </c:pt>
                <c:pt idx="36">
                  <c:v>1.39</c:v>
                </c:pt>
                <c:pt idx="37">
                  <c:v>1.41</c:v>
                </c:pt>
                <c:pt idx="38">
                  <c:v>1.48</c:v>
                </c:pt>
                <c:pt idx="39">
                  <c:v>1.52</c:v>
                </c:pt>
                <c:pt idx="40">
                  <c:v>1.46</c:v>
                </c:pt>
                <c:pt idx="41">
                  <c:v>1.44</c:v>
                </c:pt>
                <c:pt idx="42">
                  <c:v>1.44</c:v>
                </c:pt>
                <c:pt idx="43">
                  <c:v>1.45</c:v>
                </c:pt>
                <c:pt idx="44">
                  <c:v>1.47</c:v>
                </c:pt>
                <c:pt idx="45">
                  <c:v>1.42</c:v>
                </c:pt>
                <c:pt idx="46">
                  <c:v>1.37</c:v>
                </c:pt>
                <c:pt idx="47">
                  <c:v>1.37</c:v>
                </c:pt>
                <c:pt idx="48">
                  <c:v>1.39</c:v>
                </c:pt>
                <c:pt idx="49">
                  <c:v>1.41</c:v>
                </c:pt>
                <c:pt idx="50">
                  <c:v>1.44</c:v>
                </c:pt>
                <c:pt idx="51">
                  <c:v>1.43</c:v>
                </c:pt>
                <c:pt idx="52">
                  <c:v>1.44</c:v>
                </c:pt>
                <c:pt idx="53">
                  <c:v>1.47</c:v>
                </c:pt>
                <c:pt idx="54">
                  <c:v>1.47</c:v>
                </c:pt>
                <c:pt idx="55">
                  <c:v>1.45</c:v>
                </c:pt>
                <c:pt idx="56">
                  <c:v>1.41</c:v>
                </c:pt>
                <c:pt idx="57">
                  <c:v>1.39</c:v>
                </c:pt>
                <c:pt idx="58">
                  <c:v>1.42</c:v>
                </c:pt>
                <c:pt idx="59">
                  <c:v>1.48</c:v>
                </c:pt>
                <c:pt idx="60">
                  <c:v>1.48</c:v>
                </c:pt>
                <c:pt idx="61">
                  <c:v>1.49</c:v>
                </c:pt>
                <c:pt idx="62">
                  <c:v>1.49</c:v>
                </c:pt>
                <c:pt idx="63">
                  <c:v>1.49</c:v>
                </c:pt>
                <c:pt idx="64">
                  <c:v>1.46</c:v>
                </c:pt>
                <c:pt idx="65">
                  <c:v>1.43</c:v>
                </c:pt>
                <c:pt idx="66">
                  <c:v>1.43</c:v>
                </c:pt>
                <c:pt idx="67">
                  <c:v>1.44</c:v>
                </c:pt>
                <c:pt idx="68">
                  <c:v>1.44</c:v>
                </c:pt>
                <c:pt idx="69">
                  <c:v>1.41</c:v>
                </c:pt>
                <c:pt idx="70">
                  <c:v>1.37</c:v>
                </c:pt>
                <c:pt idx="71">
                  <c:v>1.34</c:v>
                </c:pt>
                <c:pt idx="72">
                  <c:v>1.34</c:v>
                </c:pt>
                <c:pt idx="73">
                  <c:v>1.33</c:v>
                </c:pt>
                <c:pt idx="74">
                  <c:v>1.34</c:v>
                </c:pt>
                <c:pt idx="75">
                  <c:v>1.34</c:v>
                </c:pt>
                <c:pt idx="76">
                  <c:v>1.33</c:v>
                </c:pt>
                <c:pt idx="77">
                  <c:v>1.34</c:v>
                </c:pt>
                <c:pt idx="78">
                  <c:v>1.39</c:v>
                </c:pt>
                <c:pt idx="79">
                  <c:v>1.39</c:v>
                </c:pt>
                <c:pt idx="80">
                  <c:v>1.41</c:v>
                </c:pt>
                <c:pt idx="81">
                  <c:v>1.41</c:v>
                </c:pt>
                <c:pt idx="82">
                  <c:v>1.4</c:v>
                </c:pt>
                <c:pt idx="83">
                  <c:v>1.4</c:v>
                </c:pt>
                <c:pt idx="84">
                  <c:v>1.41</c:v>
                </c:pt>
                <c:pt idx="85">
                  <c:v>1.42</c:v>
                </c:pt>
                <c:pt idx="86">
                  <c:v>1.45</c:v>
                </c:pt>
                <c:pt idx="87">
                  <c:v>1.42</c:v>
                </c:pt>
                <c:pt idx="88">
                  <c:v>1.39</c:v>
                </c:pt>
                <c:pt idx="89">
                  <c:v>1.37</c:v>
                </c:pt>
                <c:pt idx="90">
                  <c:v>1.36</c:v>
                </c:pt>
                <c:pt idx="91">
                  <c:v>1.34</c:v>
                </c:pt>
                <c:pt idx="92">
                  <c:v>1.33</c:v>
                </c:pt>
                <c:pt idx="93">
                  <c:v>1.34</c:v>
                </c:pt>
                <c:pt idx="94">
                  <c:v>1.36</c:v>
                </c:pt>
                <c:pt idx="95">
                  <c:v>1.37</c:v>
                </c:pt>
                <c:pt idx="96">
                  <c:v>1.37</c:v>
                </c:pt>
                <c:pt idx="97">
                  <c:v>1.34</c:v>
                </c:pt>
                <c:pt idx="98">
                  <c:v>1.31</c:v>
                </c:pt>
                <c:pt idx="99">
                  <c:v>1.3</c:v>
                </c:pt>
                <c:pt idx="100">
                  <c:v>1.28</c:v>
                </c:pt>
                <c:pt idx="101">
                  <c:v>1.29</c:v>
                </c:pt>
                <c:pt idx="102">
                  <c:v>1.31</c:v>
                </c:pt>
                <c:pt idx="103">
                  <c:v>1.33</c:v>
                </c:pt>
                <c:pt idx="104">
                  <c:v>1.34</c:v>
                </c:pt>
                <c:pt idx="105">
                  <c:v>1.36</c:v>
                </c:pt>
                <c:pt idx="106">
                  <c:v>1.37</c:v>
                </c:pt>
                <c:pt idx="107">
                  <c:v>1.37</c:v>
                </c:pt>
                <c:pt idx="108">
                  <c:v>1.36</c:v>
                </c:pt>
                <c:pt idx="109">
                  <c:v>1.36</c:v>
                </c:pt>
                <c:pt idx="110">
                  <c:v>1.36</c:v>
                </c:pt>
                <c:pt idx="111">
                  <c:v>1.37</c:v>
                </c:pt>
                <c:pt idx="112">
                  <c:v>1.37</c:v>
                </c:pt>
                <c:pt idx="113">
                  <c:v>1.37</c:v>
                </c:pt>
                <c:pt idx="114">
                  <c:v>1.36</c:v>
                </c:pt>
                <c:pt idx="115">
                  <c:v>1.36</c:v>
                </c:pt>
                <c:pt idx="116">
                  <c:v>1.35</c:v>
                </c:pt>
                <c:pt idx="117">
                  <c:v>1.34</c:v>
                </c:pt>
                <c:pt idx="118">
                  <c:v>1.34</c:v>
                </c:pt>
                <c:pt idx="119">
                  <c:v>1.33</c:v>
                </c:pt>
                <c:pt idx="120">
                  <c:v>1.31</c:v>
                </c:pt>
                <c:pt idx="121">
                  <c:v>1.3</c:v>
                </c:pt>
                <c:pt idx="122">
                  <c:v>1.29</c:v>
                </c:pt>
                <c:pt idx="123">
                  <c:v>1.27</c:v>
                </c:pt>
                <c:pt idx="124">
                  <c:v>1.25</c:v>
                </c:pt>
                <c:pt idx="125">
                  <c:v>1.23</c:v>
                </c:pt>
                <c:pt idx="126">
                  <c:v>1.2</c:v>
                </c:pt>
                <c:pt idx="127">
                  <c:v>1.1599999999999999</c:v>
                </c:pt>
                <c:pt idx="128">
                  <c:v>1.1299999999999999</c:v>
                </c:pt>
                <c:pt idx="129">
                  <c:v>1.1100000000000001</c:v>
                </c:pt>
                <c:pt idx="130">
                  <c:v>1.0900000000000001</c:v>
                </c:pt>
                <c:pt idx="131">
                  <c:v>1.08</c:v>
                </c:pt>
                <c:pt idx="132">
                  <c:v>1.05</c:v>
                </c:pt>
                <c:pt idx="133">
                  <c:v>1.03</c:v>
                </c:pt>
                <c:pt idx="134">
                  <c:v>1.02</c:v>
                </c:pt>
                <c:pt idx="135">
                  <c:v>1</c:v>
                </c:pt>
                <c:pt idx="136">
                  <c:v>0.99</c:v>
                </c:pt>
                <c:pt idx="137">
                  <c:v>0.96</c:v>
                </c:pt>
                <c:pt idx="138">
                  <c:v>0.94</c:v>
                </c:pt>
                <c:pt idx="139">
                  <c:v>0.92</c:v>
                </c:pt>
                <c:pt idx="140">
                  <c:v>0.91</c:v>
                </c:pt>
                <c:pt idx="141">
                  <c:v>0.89</c:v>
                </c:pt>
                <c:pt idx="142">
                  <c:v>0.87</c:v>
                </c:pt>
                <c:pt idx="143">
                  <c:v>0.86</c:v>
                </c:pt>
                <c:pt idx="144">
                  <c:v>0.83</c:v>
                </c:pt>
                <c:pt idx="145">
                  <c:v>0.81</c:v>
                </c:pt>
                <c:pt idx="146">
                  <c:v>0.8</c:v>
                </c:pt>
                <c:pt idx="147">
                  <c:v>0.78</c:v>
                </c:pt>
                <c:pt idx="148">
                  <c:v>0.77</c:v>
                </c:pt>
                <c:pt idx="149">
                  <c:v>0.76</c:v>
                </c:pt>
                <c:pt idx="150">
                  <c:v>0.74</c:v>
                </c:pt>
                <c:pt idx="151">
                  <c:v>0.73</c:v>
                </c:pt>
                <c:pt idx="152">
                  <c:v>0.71</c:v>
                </c:pt>
                <c:pt idx="153">
                  <c:v>0.69</c:v>
                </c:pt>
                <c:pt idx="154">
                  <c:v>0.66</c:v>
                </c:pt>
                <c:pt idx="155">
                  <c:v>0.63</c:v>
                </c:pt>
                <c:pt idx="156">
                  <c:v>0.64</c:v>
                </c:pt>
                <c:pt idx="157">
                  <c:v>0.67</c:v>
                </c:pt>
                <c:pt idx="158">
                  <c:v>0.67</c:v>
                </c:pt>
                <c:pt idx="159">
                  <c:v>0.68</c:v>
                </c:pt>
                <c:pt idx="160">
                  <c:v>0.68</c:v>
                </c:pt>
                <c:pt idx="161">
                  <c:v>0.69</c:v>
                </c:pt>
                <c:pt idx="162">
                  <c:v>0.69</c:v>
                </c:pt>
                <c:pt idx="163">
                  <c:v>0.69</c:v>
                </c:pt>
                <c:pt idx="164">
                  <c:v>0.69</c:v>
                </c:pt>
                <c:pt idx="165">
                  <c:v>0.69</c:v>
                </c:pt>
                <c:pt idx="166">
                  <c:v>0.69</c:v>
                </c:pt>
                <c:pt idx="167">
                  <c:v>0.68</c:v>
                </c:pt>
                <c:pt idx="168">
                  <c:v>0.68</c:v>
                </c:pt>
                <c:pt idx="169">
                  <c:v>0.68</c:v>
                </c:pt>
                <c:pt idx="170">
                  <c:v>0.68</c:v>
                </c:pt>
                <c:pt idx="171">
                  <c:v>0.69</c:v>
                </c:pt>
                <c:pt idx="172">
                  <c:v>0.72</c:v>
                </c:pt>
                <c:pt idx="173">
                  <c:v>0.75</c:v>
                </c:pt>
                <c:pt idx="174">
                  <c:v>0.76</c:v>
                </c:pt>
                <c:pt idx="175">
                  <c:v>0.76</c:v>
                </c:pt>
                <c:pt idx="176">
                  <c:v>0.76</c:v>
                </c:pt>
                <c:pt idx="177">
                  <c:v>0.75</c:v>
                </c:pt>
                <c:pt idx="178">
                  <c:v>0.75</c:v>
                </c:pt>
                <c:pt idx="179">
                  <c:v>0.75</c:v>
                </c:pt>
                <c:pt idx="180">
                  <c:v>0.76</c:v>
                </c:pt>
                <c:pt idx="181">
                  <c:v>0.77</c:v>
                </c:pt>
                <c:pt idx="182">
                  <c:v>0.79</c:v>
                </c:pt>
                <c:pt idx="183">
                  <c:v>0.81</c:v>
                </c:pt>
                <c:pt idx="184">
                  <c:v>0.83</c:v>
                </c:pt>
                <c:pt idx="185">
                  <c:v>0.84</c:v>
                </c:pt>
                <c:pt idx="186">
                  <c:v>0.85</c:v>
                </c:pt>
                <c:pt idx="187">
                  <c:v>0.86</c:v>
                </c:pt>
                <c:pt idx="188">
                  <c:v>0.87</c:v>
                </c:pt>
                <c:pt idx="189">
                  <c:v>0.89</c:v>
                </c:pt>
                <c:pt idx="190">
                  <c:v>0.92</c:v>
                </c:pt>
                <c:pt idx="191">
                  <c:v>0.94</c:v>
                </c:pt>
                <c:pt idx="192">
                  <c:v>0.95</c:v>
                </c:pt>
                <c:pt idx="193">
                  <c:v>0.95</c:v>
                </c:pt>
                <c:pt idx="194">
                  <c:v>0.93</c:v>
                </c:pt>
                <c:pt idx="195">
                  <c:v>0.92</c:v>
                </c:pt>
                <c:pt idx="196">
                  <c:v>0.93</c:v>
                </c:pt>
                <c:pt idx="197">
                  <c:v>0.92</c:v>
                </c:pt>
                <c:pt idx="198">
                  <c:v>0.9</c:v>
                </c:pt>
                <c:pt idx="199">
                  <c:v>0.88</c:v>
                </c:pt>
                <c:pt idx="200">
                  <c:v>0.87</c:v>
                </c:pt>
                <c:pt idx="201">
                  <c:v>0.9</c:v>
                </c:pt>
                <c:pt idx="202">
                  <c:v>0.92</c:v>
                </c:pt>
                <c:pt idx="203">
                  <c:v>0.95</c:v>
                </c:pt>
                <c:pt idx="204">
                  <c:v>0.98</c:v>
                </c:pt>
                <c:pt idx="205">
                  <c:v>1</c:v>
                </c:pt>
                <c:pt idx="206">
                  <c:v>1.02</c:v>
                </c:pt>
                <c:pt idx="207">
                  <c:v>1.03</c:v>
                </c:pt>
                <c:pt idx="208">
                  <c:v>1.03</c:v>
                </c:pt>
                <c:pt idx="209">
                  <c:v>1.03</c:v>
                </c:pt>
                <c:pt idx="210">
                  <c:v>1.03</c:v>
                </c:pt>
                <c:pt idx="211">
                  <c:v>1.04</c:v>
                </c:pt>
                <c:pt idx="212">
                  <c:v>1.04</c:v>
                </c:pt>
                <c:pt idx="213">
                  <c:v>1.05</c:v>
                </c:pt>
                <c:pt idx="214">
                  <c:v>1.08</c:v>
                </c:pt>
                <c:pt idx="215">
                  <c:v>1.06</c:v>
                </c:pt>
                <c:pt idx="216">
                  <c:v>1.05</c:v>
                </c:pt>
                <c:pt idx="217">
                  <c:v>1.04</c:v>
                </c:pt>
                <c:pt idx="218">
                  <c:v>1.04</c:v>
                </c:pt>
                <c:pt idx="219">
                  <c:v>1.04</c:v>
                </c:pt>
                <c:pt idx="220">
                  <c:v>1.05</c:v>
                </c:pt>
                <c:pt idx="221">
                  <c:v>1.06</c:v>
                </c:pt>
                <c:pt idx="222">
                  <c:v>1.06</c:v>
                </c:pt>
                <c:pt idx="223">
                  <c:v>1.06</c:v>
                </c:pt>
                <c:pt idx="224">
                  <c:v>1.04</c:v>
                </c:pt>
                <c:pt idx="225">
                  <c:v>1.03</c:v>
                </c:pt>
                <c:pt idx="226">
                  <c:v>1.03</c:v>
                </c:pt>
                <c:pt idx="227">
                  <c:v>1.01</c:v>
                </c:pt>
                <c:pt idx="228">
                  <c:v>1</c:v>
                </c:pt>
                <c:pt idx="229">
                  <c:v>0.99</c:v>
                </c:pt>
                <c:pt idx="230">
                  <c:v>0.98</c:v>
                </c:pt>
                <c:pt idx="231">
                  <c:v>0.98</c:v>
                </c:pt>
                <c:pt idx="232">
                  <c:v>0.98</c:v>
                </c:pt>
                <c:pt idx="233">
                  <c:v>0.99</c:v>
                </c:pt>
                <c:pt idx="234">
                  <c:v>0.98</c:v>
                </c:pt>
                <c:pt idx="235">
                  <c:v>0.98</c:v>
                </c:pt>
                <c:pt idx="236">
                  <c:v>0.97</c:v>
                </c:pt>
                <c:pt idx="237">
                  <c:v>0.97</c:v>
                </c:pt>
                <c:pt idx="238">
                  <c:v>0.98</c:v>
                </c:pt>
                <c:pt idx="239">
                  <c:v>0.99</c:v>
                </c:pt>
                <c:pt idx="240">
                  <c:v>1.01</c:v>
                </c:pt>
                <c:pt idx="241">
                  <c:v>1.02</c:v>
                </c:pt>
                <c:pt idx="242">
                  <c:v>1.04</c:v>
                </c:pt>
                <c:pt idx="243">
                  <c:v>1.07</c:v>
                </c:pt>
                <c:pt idx="244">
                  <c:v>1.1000000000000001</c:v>
                </c:pt>
                <c:pt idx="245">
                  <c:v>1.1299999999999999</c:v>
                </c:pt>
                <c:pt idx="246">
                  <c:v>1.1299999999999999</c:v>
                </c:pt>
                <c:pt idx="247">
                  <c:v>1.1399999999999999</c:v>
                </c:pt>
                <c:pt idx="248">
                  <c:v>1.1499999999999999</c:v>
                </c:pt>
                <c:pt idx="249">
                  <c:v>1.1499999999999999</c:v>
                </c:pt>
                <c:pt idx="250">
                  <c:v>1.1599999999999999</c:v>
                </c:pt>
                <c:pt idx="251">
                  <c:v>1.17</c:v>
                </c:pt>
                <c:pt idx="252">
                  <c:v>1.19</c:v>
                </c:pt>
                <c:pt idx="253">
                  <c:v>1.2</c:v>
                </c:pt>
                <c:pt idx="254">
                  <c:v>1.2</c:v>
                </c:pt>
                <c:pt idx="255">
                  <c:v>1.21</c:v>
                </c:pt>
                <c:pt idx="256">
                  <c:v>1.2</c:v>
                </c:pt>
                <c:pt idx="257">
                  <c:v>1.2</c:v>
                </c:pt>
                <c:pt idx="258">
                  <c:v>1.21</c:v>
                </c:pt>
                <c:pt idx="259">
                  <c:v>1.21</c:v>
                </c:pt>
                <c:pt idx="260">
                  <c:v>1.19</c:v>
                </c:pt>
                <c:pt idx="261">
                  <c:v>1.19</c:v>
                </c:pt>
                <c:pt idx="262">
                  <c:v>1.19</c:v>
                </c:pt>
                <c:pt idx="263">
                  <c:v>1.2</c:v>
                </c:pt>
                <c:pt idx="264">
                  <c:v>1.21</c:v>
                </c:pt>
                <c:pt idx="265">
                  <c:v>1.22</c:v>
                </c:pt>
                <c:pt idx="266">
                  <c:v>1.24</c:v>
                </c:pt>
                <c:pt idx="267">
                  <c:v>1.28</c:v>
                </c:pt>
                <c:pt idx="268">
                  <c:v>1.31</c:v>
                </c:pt>
                <c:pt idx="269">
                  <c:v>1.34</c:v>
                </c:pt>
                <c:pt idx="270">
                  <c:v>1.35</c:v>
                </c:pt>
                <c:pt idx="271">
                  <c:v>1.37</c:v>
                </c:pt>
                <c:pt idx="272">
                  <c:v>1.39</c:v>
                </c:pt>
                <c:pt idx="273">
                  <c:v>1.42</c:v>
                </c:pt>
                <c:pt idx="274">
                  <c:v>1.45</c:v>
                </c:pt>
                <c:pt idx="275">
                  <c:v>1.48</c:v>
                </c:pt>
                <c:pt idx="276">
                  <c:v>1.48</c:v>
                </c:pt>
                <c:pt idx="277">
                  <c:v>1.46</c:v>
                </c:pt>
                <c:pt idx="278">
                  <c:v>1.44</c:v>
                </c:pt>
                <c:pt idx="279">
                  <c:v>1.41</c:v>
                </c:pt>
                <c:pt idx="280">
                  <c:v>1.39</c:v>
                </c:pt>
                <c:pt idx="281">
                  <c:v>1.37</c:v>
                </c:pt>
                <c:pt idx="282">
                  <c:v>1.34</c:v>
                </c:pt>
                <c:pt idx="283">
                  <c:v>1.33</c:v>
                </c:pt>
                <c:pt idx="284">
                  <c:v>1.35</c:v>
                </c:pt>
                <c:pt idx="285">
                  <c:v>1.35</c:v>
                </c:pt>
                <c:pt idx="286">
                  <c:v>1.35</c:v>
                </c:pt>
                <c:pt idx="287">
                  <c:v>1.34</c:v>
                </c:pt>
                <c:pt idx="288">
                  <c:v>1.32</c:v>
                </c:pt>
                <c:pt idx="289">
                  <c:v>1.3</c:v>
                </c:pt>
                <c:pt idx="290">
                  <c:v>1.27</c:v>
                </c:pt>
                <c:pt idx="291">
                  <c:v>1.23</c:v>
                </c:pt>
                <c:pt idx="292">
                  <c:v>1.22</c:v>
                </c:pt>
                <c:pt idx="293">
                  <c:v>1.22</c:v>
                </c:pt>
                <c:pt idx="294">
                  <c:v>1.23</c:v>
                </c:pt>
                <c:pt idx="295">
                  <c:v>1.25</c:v>
                </c:pt>
                <c:pt idx="296">
                  <c:v>1.25</c:v>
                </c:pt>
                <c:pt idx="297">
                  <c:v>1.24</c:v>
                </c:pt>
                <c:pt idx="298">
                  <c:v>1.23</c:v>
                </c:pt>
                <c:pt idx="299">
                  <c:v>1.22</c:v>
                </c:pt>
                <c:pt idx="300">
                  <c:v>1.24</c:v>
                </c:pt>
                <c:pt idx="301">
                  <c:v>1.24</c:v>
                </c:pt>
                <c:pt idx="302">
                  <c:v>1.24</c:v>
                </c:pt>
                <c:pt idx="303">
                  <c:v>1.22</c:v>
                </c:pt>
                <c:pt idx="304">
                  <c:v>1.2</c:v>
                </c:pt>
                <c:pt idx="305">
                  <c:v>1.17</c:v>
                </c:pt>
                <c:pt idx="306">
                  <c:v>1.1299999999999999</c:v>
                </c:pt>
                <c:pt idx="307">
                  <c:v>1.08</c:v>
                </c:pt>
                <c:pt idx="308">
                  <c:v>1.03</c:v>
                </c:pt>
                <c:pt idx="309">
                  <c:v>0.98</c:v>
                </c:pt>
                <c:pt idx="310">
                  <c:v>0.93</c:v>
                </c:pt>
                <c:pt idx="311">
                  <c:v>0.89</c:v>
                </c:pt>
                <c:pt idx="312">
                  <c:v>0.87</c:v>
                </c:pt>
                <c:pt idx="313">
                  <c:v>0.85</c:v>
                </c:pt>
                <c:pt idx="314">
                  <c:v>0.83</c:v>
                </c:pt>
                <c:pt idx="315">
                  <c:v>0.8</c:v>
                </c:pt>
                <c:pt idx="316">
                  <c:v>0.77</c:v>
                </c:pt>
                <c:pt idx="317">
                  <c:v>0.75</c:v>
                </c:pt>
                <c:pt idx="318">
                  <c:v>0.74</c:v>
                </c:pt>
                <c:pt idx="319">
                  <c:v>0.73</c:v>
                </c:pt>
                <c:pt idx="320">
                  <c:v>0.71</c:v>
                </c:pt>
                <c:pt idx="321">
                  <c:v>0.68</c:v>
                </c:pt>
                <c:pt idx="322">
                  <c:v>0.65</c:v>
                </c:pt>
                <c:pt idx="323">
                  <c:v>0.61</c:v>
                </c:pt>
                <c:pt idx="324">
                  <c:v>0.59</c:v>
                </c:pt>
                <c:pt idx="325">
                  <c:v>0.57999999999999996</c:v>
                </c:pt>
                <c:pt idx="326">
                  <c:v>0.56999999999999995</c:v>
                </c:pt>
                <c:pt idx="327">
                  <c:v>0.56999999999999995</c:v>
                </c:pt>
                <c:pt idx="328">
                  <c:v>0.56000000000000005</c:v>
                </c:pt>
                <c:pt idx="329">
                  <c:v>0.54</c:v>
                </c:pt>
                <c:pt idx="330">
                  <c:v>0.53</c:v>
                </c:pt>
                <c:pt idx="331">
                  <c:v>0.52</c:v>
                </c:pt>
                <c:pt idx="332">
                  <c:v>0.53</c:v>
                </c:pt>
                <c:pt idx="333">
                  <c:v>0.54</c:v>
                </c:pt>
                <c:pt idx="334">
                  <c:v>0.56000000000000005</c:v>
                </c:pt>
                <c:pt idx="335">
                  <c:v>0.56999999999999995</c:v>
                </c:pt>
                <c:pt idx="336">
                  <c:v>0.56999999999999995</c:v>
                </c:pt>
                <c:pt idx="337">
                  <c:v>0.56999999999999995</c:v>
                </c:pt>
                <c:pt idx="338">
                  <c:v>0.56999999999999995</c:v>
                </c:pt>
                <c:pt idx="339">
                  <c:v>0.59</c:v>
                </c:pt>
                <c:pt idx="340">
                  <c:v>0.61</c:v>
                </c:pt>
                <c:pt idx="341">
                  <c:v>0.62</c:v>
                </c:pt>
                <c:pt idx="342">
                  <c:v>0.63</c:v>
                </c:pt>
                <c:pt idx="343">
                  <c:v>0.64</c:v>
                </c:pt>
                <c:pt idx="344">
                  <c:v>0.65</c:v>
                </c:pt>
                <c:pt idx="345">
                  <c:v>0.66</c:v>
                </c:pt>
                <c:pt idx="346">
                  <c:v>0.66</c:v>
                </c:pt>
                <c:pt idx="347">
                  <c:v>0.67</c:v>
                </c:pt>
                <c:pt idx="348">
                  <c:v>0.69</c:v>
                </c:pt>
                <c:pt idx="349">
                  <c:v>0.7</c:v>
                </c:pt>
                <c:pt idx="350">
                  <c:v>0.71</c:v>
                </c:pt>
                <c:pt idx="351">
                  <c:v>0.72</c:v>
                </c:pt>
                <c:pt idx="352">
                  <c:v>0.72</c:v>
                </c:pt>
                <c:pt idx="353">
                  <c:v>0.73</c:v>
                </c:pt>
                <c:pt idx="354">
                  <c:v>0.74</c:v>
                </c:pt>
                <c:pt idx="355">
                  <c:v>0.75</c:v>
                </c:pt>
                <c:pt idx="356">
                  <c:v>0.76</c:v>
                </c:pt>
                <c:pt idx="357">
                  <c:v>0.77</c:v>
                </c:pt>
                <c:pt idx="358">
                  <c:v>0.78</c:v>
                </c:pt>
                <c:pt idx="359">
                  <c:v>0.79</c:v>
                </c:pt>
                <c:pt idx="360">
                  <c:v>0.8</c:v>
                </c:pt>
                <c:pt idx="361">
                  <c:v>0.82</c:v>
                </c:pt>
                <c:pt idx="362">
                  <c:v>0.84</c:v>
                </c:pt>
                <c:pt idx="363">
                  <c:v>0.87</c:v>
                </c:pt>
                <c:pt idx="364">
                  <c:v>0.9</c:v>
                </c:pt>
                <c:pt idx="365">
                  <c:v>0.92</c:v>
                </c:pt>
                <c:pt idx="366">
                  <c:v>0.93</c:v>
                </c:pt>
                <c:pt idx="367">
                  <c:v>0.94</c:v>
                </c:pt>
                <c:pt idx="368">
                  <c:v>0.96</c:v>
                </c:pt>
                <c:pt idx="369">
                  <c:v>0.96</c:v>
                </c:pt>
                <c:pt idx="370">
                  <c:v>0.96</c:v>
                </c:pt>
                <c:pt idx="371">
                  <c:v>0.97</c:v>
                </c:pt>
                <c:pt idx="372">
                  <c:v>0.98</c:v>
                </c:pt>
                <c:pt idx="373">
                  <c:v>0.98</c:v>
                </c:pt>
                <c:pt idx="374">
                  <c:v>0.97</c:v>
                </c:pt>
                <c:pt idx="375">
                  <c:v>0.96</c:v>
                </c:pt>
                <c:pt idx="376">
                  <c:v>0.95</c:v>
                </c:pt>
                <c:pt idx="377">
                  <c:v>0.93</c:v>
                </c:pt>
                <c:pt idx="378">
                  <c:v>0.92</c:v>
                </c:pt>
                <c:pt idx="379">
                  <c:v>0.94</c:v>
                </c:pt>
                <c:pt idx="380">
                  <c:v>0.97</c:v>
                </c:pt>
                <c:pt idx="381">
                  <c:v>0.98</c:v>
                </c:pt>
                <c:pt idx="382">
                  <c:v>0.98</c:v>
                </c:pt>
                <c:pt idx="383">
                  <c:v>0.96</c:v>
                </c:pt>
                <c:pt idx="384">
                  <c:v>0.95</c:v>
                </c:pt>
                <c:pt idx="385">
                  <c:v>0.94</c:v>
                </c:pt>
                <c:pt idx="386">
                  <c:v>0.93</c:v>
                </c:pt>
                <c:pt idx="387">
                  <c:v>0.91</c:v>
                </c:pt>
                <c:pt idx="388">
                  <c:v>0.89</c:v>
                </c:pt>
                <c:pt idx="389">
                  <c:v>0.86</c:v>
                </c:pt>
                <c:pt idx="390">
                  <c:v>0.85</c:v>
                </c:pt>
                <c:pt idx="391">
                  <c:v>0.88</c:v>
                </c:pt>
                <c:pt idx="392">
                  <c:v>0.9</c:v>
                </c:pt>
                <c:pt idx="393">
                  <c:v>0.94</c:v>
                </c:pt>
                <c:pt idx="394">
                  <c:v>1.01</c:v>
                </c:pt>
                <c:pt idx="395">
                  <c:v>1.06</c:v>
                </c:pt>
                <c:pt idx="396">
                  <c:v>1.0900000000000001</c:v>
                </c:pt>
                <c:pt idx="397">
                  <c:v>1.0900000000000001</c:v>
                </c:pt>
                <c:pt idx="398">
                  <c:v>1.1100000000000001</c:v>
                </c:pt>
                <c:pt idx="399">
                  <c:v>1.1200000000000001</c:v>
                </c:pt>
                <c:pt idx="400">
                  <c:v>1.1299999999999999</c:v>
                </c:pt>
                <c:pt idx="401">
                  <c:v>1.1200000000000001</c:v>
                </c:pt>
                <c:pt idx="402">
                  <c:v>1.1100000000000001</c:v>
                </c:pt>
                <c:pt idx="403">
                  <c:v>1.1100000000000001</c:v>
                </c:pt>
                <c:pt idx="404">
                  <c:v>1.1000000000000001</c:v>
                </c:pt>
                <c:pt idx="405">
                  <c:v>1.0900000000000001</c:v>
                </c:pt>
                <c:pt idx="406">
                  <c:v>1.0900000000000001</c:v>
                </c:pt>
                <c:pt idx="407">
                  <c:v>1.0900000000000001</c:v>
                </c:pt>
                <c:pt idx="408">
                  <c:v>1.08</c:v>
                </c:pt>
                <c:pt idx="409">
                  <c:v>1.08</c:v>
                </c:pt>
                <c:pt idx="410">
                  <c:v>1.07</c:v>
                </c:pt>
                <c:pt idx="411">
                  <c:v>1.06</c:v>
                </c:pt>
                <c:pt idx="412">
                  <c:v>1.05</c:v>
                </c:pt>
                <c:pt idx="413">
                  <c:v>1.04</c:v>
                </c:pt>
                <c:pt idx="414">
                  <c:v>1.03</c:v>
                </c:pt>
                <c:pt idx="415">
                  <c:v>1.05</c:v>
                </c:pt>
                <c:pt idx="416">
                  <c:v>1.1000000000000001</c:v>
                </c:pt>
                <c:pt idx="417">
                  <c:v>1.1399999999999999</c:v>
                </c:pt>
                <c:pt idx="418">
                  <c:v>1.1499999999999999</c:v>
                </c:pt>
                <c:pt idx="419">
                  <c:v>1.18</c:v>
                </c:pt>
                <c:pt idx="420">
                  <c:v>1.22</c:v>
                </c:pt>
                <c:pt idx="421">
                  <c:v>1.24</c:v>
                </c:pt>
                <c:pt idx="422">
                  <c:v>1.26</c:v>
                </c:pt>
                <c:pt idx="423">
                  <c:v>1.27</c:v>
                </c:pt>
                <c:pt idx="424">
                  <c:v>1.28</c:v>
                </c:pt>
                <c:pt idx="425">
                  <c:v>1.39</c:v>
                </c:pt>
                <c:pt idx="426">
                  <c:v>1.36</c:v>
                </c:pt>
                <c:pt idx="427">
                  <c:v>1.35</c:v>
                </c:pt>
                <c:pt idx="428">
                  <c:v>1.35</c:v>
                </c:pt>
                <c:pt idx="429">
                  <c:v>1.35</c:v>
                </c:pt>
                <c:pt idx="430">
                  <c:v>1.34</c:v>
                </c:pt>
                <c:pt idx="431">
                  <c:v>1.32</c:v>
                </c:pt>
                <c:pt idx="432">
                  <c:v>1.3</c:v>
                </c:pt>
                <c:pt idx="433">
                  <c:v>1.28</c:v>
                </c:pt>
                <c:pt idx="434">
                  <c:v>1.28</c:v>
                </c:pt>
                <c:pt idx="435">
                  <c:v>1.26</c:v>
                </c:pt>
                <c:pt idx="436">
                  <c:v>1.27</c:v>
                </c:pt>
                <c:pt idx="437">
                  <c:v>1.26</c:v>
                </c:pt>
                <c:pt idx="438">
                  <c:v>1.27</c:v>
                </c:pt>
                <c:pt idx="439">
                  <c:v>1.26</c:v>
                </c:pt>
                <c:pt idx="440">
                  <c:v>1.25</c:v>
                </c:pt>
                <c:pt idx="441">
                  <c:v>1.26</c:v>
                </c:pt>
                <c:pt idx="442">
                  <c:v>1.34</c:v>
                </c:pt>
                <c:pt idx="443">
                  <c:v>1.31</c:v>
                </c:pt>
                <c:pt idx="444">
                  <c:v>1.28</c:v>
                </c:pt>
                <c:pt idx="445">
                  <c:v>1.26</c:v>
                </c:pt>
                <c:pt idx="446">
                  <c:v>1.24</c:v>
                </c:pt>
                <c:pt idx="447">
                  <c:v>1.32</c:v>
                </c:pt>
                <c:pt idx="448">
                  <c:v>1.31</c:v>
                </c:pt>
                <c:pt idx="449">
                  <c:v>1.28</c:v>
                </c:pt>
                <c:pt idx="450">
                  <c:v>1.27</c:v>
                </c:pt>
                <c:pt idx="451">
                  <c:v>1.27</c:v>
                </c:pt>
                <c:pt idx="452">
                  <c:v>1.27</c:v>
                </c:pt>
                <c:pt idx="453">
                  <c:v>1.29</c:v>
                </c:pt>
                <c:pt idx="454">
                  <c:v>1.3</c:v>
                </c:pt>
                <c:pt idx="455">
                  <c:v>1.34</c:v>
                </c:pt>
                <c:pt idx="456">
                  <c:v>1.37</c:v>
                </c:pt>
                <c:pt idx="457">
                  <c:v>1.39</c:v>
                </c:pt>
                <c:pt idx="458">
                  <c:v>1.39</c:v>
                </c:pt>
                <c:pt idx="459">
                  <c:v>1.39</c:v>
                </c:pt>
                <c:pt idx="460">
                  <c:v>1.39</c:v>
                </c:pt>
                <c:pt idx="461">
                  <c:v>1.39</c:v>
                </c:pt>
                <c:pt idx="462">
                  <c:v>1.41</c:v>
                </c:pt>
                <c:pt idx="463">
                  <c:v>1.4</c:v>
                </c:pt>
                <c:pt idx="464">
                  <c:v>1.39</c:v>
                </c:pt>
                <c:pt idx="465">
                  <c:v>1.38</c:v>
                </c:pt>
                <c:pt idx="466">
                  <c:v>1.39</c:v>
                </c:pt>
                <c:pt idx="467">
                  <c:v>1.39</c:v>
                </c:pt>
                <c:pt idx="468">
                  <c:v>1.38</c:v>
                </c:pt>
                <c:pt idx="469">
                  <c:v>1.37</c:v>
                </c:pt>
                <c:pt idx="470">
                  <c:v>1.35</c:v>
                </c:pt>
                <c:pt idx="471">
                  <c:v>1.34</c:v>
                </c:pt>
                <c:pt idx="472">
                  <c:v>1.33</c:v>
                </c:pt>
                <c:pt idx="473">
                  <c:v>1.31</c:v>
                </c:pt>
                <c:pt idx="474">
                  <c:v>1.3</c:v>
                </c:pt>
                <c:pt idx="475">
                  <c:v>1.28</c:v>
                </c:pt>
                <c:pt idx="476">
                  <c:v>1.27</c:v>
                </c:pt>
                <c:pt idx="477">
                  <c:v>1.25</c:v>
                </c:pt>
                <c:pt idx="478">
                  <c:v>1.25</c:v>
                </c:pt>
                <c:pt idx="479">
                  <c:v>1.25</c:v>
                </c:pt>
                <c:pt idx="480">
                  <c:v>1.23</c:v>
                </c:pt>
                <c:pt idx="481">
                  <c:v>1.19</c:v>
                </c:pt>
                <c:pt idx="482">
                  <c:v>1.1499999999999999</c:v>
                </c:pt>
                <c:pt idx="483">
                  <c:v>1.1200000000000001</c:v>
                </c:pt>
                <c:pt idx="484">
                  <c:v>1.08</c:v>
                </c:pt>
                <c:pt idx="485">
                  <c:v>1.06</c:v>
                </c:pt>
                <c:pt idx="486">
                  <c:v>1.04</c:v>
                </c:pt>
                <c:pt idx="487">
                  <c:v>1.01</c:v>
                </c:pt>
                <c:pt idx="488">
                  <c:v>0.99</c:v>
                </c:pt>
                <c:pt idx="489">
                  <c:v>0.95</c:v>
                </c:pt>
                <c:pt idx="490">
                  <c:v>0.92</c:v>
                </c:pt>
                <c:pt idx="491">
                  <c:v>0.88</c:v>
                </c:pt>
                <c:pt idx="492">
                  <c:v>0.86</c:v>
                </c:pt>
                <c:pt idx="493">
                  <c:v>0.85</c:v>
                </c:pt>
                <c:pt idx="494">
                  <c:v>0.84</c:v>
                </c:pt>
                <c:pt idx="495">
                  <c:v>0.84</c:v>
                </c:pt>
                <c:pt idx="496">
                  <c:v>0.85</c:v>
                </c:pt>
                <c:pt idx="497">
                  <c:v>0.85</c:v>
                </c:pt>
                <c:pt idx="498">
                  <c:v>0.85</c:v>
                </c:pt>
                <c:pt idx="499">
                  <c:v>0.85</c:v>
                </c:pt>
                <c:pt idx="500">
                  <c:v>0.85</c:v>
                </c:pt>
                <c:pt idx="501">
                  <c:v>0.85</c:v>
                </c:pt>
                <c:pt idx="502">
                  <c:v>0.86</c:v>
                </c:pt>
                <c:pt idx="503">
                  <c:v>0.88</c:v>
                </c:pt>
                <c:pt idx="504">
                  <c:v>0.89</c:v>
                </c:pt>
                <c:pt idx="505">
                  <c:v>0.92</c:v>
                </c:pt>
                <c:pt idx="506">
                  <c:v>0.91</c:v>
                </c:pt>
                <c:pt idx="507">
                  <c:v>0.91</c:v>
                </c:pt>
                <c:pt idx="508">
                  <c:v>0.91</c:v>
                </c:pt>
                <c:pt idx="509">
                  <c:v>0.92</c:v>
                </c:pt>
                <c:pt idx="510">
                  <c:v>0.92</c:v>
                </c:pt>
                <c:pt idx="511">
                  <c:v>0.94</c:v>
                </c:pt>
                <c:pt idx="512">
                  <c:v>0.95</c:v>
                </c:pt>
                <c:pt idx="513">
                  <c:v>0.95</c:v>
                </c:pt>
                <c:pt idx="514">
                  <c:v>0.96</c:v>
                </c:pt>
                <c:pt idx="515">
                  <c:v>0.96</c:v>
                </c:pt>
                <c:pt idx="516">
                  <c:v>0.95</c:v>
                </c:pt>
                <c:pt idx="517">
                  <c:v>0.95</c:v>
                </c:pt>
                <c:pt idx="518">
                  <c:v>0.94</c:v>
                </c:pt>
                <c:pt idx="519">
                  <c:v>0.94</c:v>
                </c:pt>
                <c:pt idx="520">
                  <c:v>0.99</c:v>
                </c:pt>
                <c:pt idx="521">
                  <c:v>1.02</c:v>
                </c:pt>
                <c:pt idx="522">
                  <c:v>1.04</c:v>
                </c:pt>
                <c:pt idx="523">
                  <c:v>1.05</c:v>
                </c:pt>
                <c:pt idx="524">
                  <c:v>1.06</c:v>
                </c:pt>
                <c:pt idx="525">
                  <c:v>1.06</c:v>
                </c:pt>
                <c:pt idx="526">
                  <c:v>1.06</c:v>
                </c:pt>
                <c:pt idx="527">
                  <c:v>1.04</c:v>
                </c:pt>
                <c:pt idx="528">
                  <c:v>1.03</c:v>
                </c:pt>
                <c:pt idx="529">
                  <c:v>1.02</c:v>
                </c:pt>
                <c:pt idx="530">
                  <c:v>1.01</c:v>
                </c:pt>
                <c:pt idx="531">
                  <c:v>0.99</c:v>
                </c:pt>
                <c:pt idx="532">
                  <c:v>0.97</c:v>
                </c:pt>
                <c:pt idx="533">
                  <c:v>0.95</c:v>
                </c:pt>
                <c:pt idx="534">
                  <c:v>0.92</c:v>
                </c:pt>
                <c:pt idx="535">
                  <c:v>0.89</c:v>
                </c:pt>
                <c:pt idx="536">
                  <c:v>0.87</c:v>
                </c:pt>
                <c:pt idx="537">
                  <c:v>0.86</c:v>
                </c:pt>
                <c:pt idx="538">
                  <c:v>0.84</c:v>
                </c:pt>
                <c:pt idx="539">
                  <c:v>0.83</c:v>
                </c:pt>
                <c:pt idx="540">
                  <c:v>0.81</c:v>
                </c:pt>
                <c:pt idx="541">
                  <c:v>0.79</c:v>
                </c:pt>
                <c:pt idx="542">
                  <c:v>0.79</c:v>
                </c:pt>
                <c:pt idx="543">
                  <c:v>0.78</c:v>
                </c:pt>
                <c:pt idx="544">
                  <c:v>0.77</c:v>
                </c:pt>
                <c:pt idx="545">
                  <c:v>0.76</c:v>
                </c:pt>
                <c:pt idx="546">
                  <c:v>0.74</c:v>
                </c:pt>
                <c:pt idx="547">
                  <c:v>0.72</c:v>
                </c:pt>
                <c:pt idx="548">
                  <c:v>0.7</c:v>
                </c:pt>
                <c:pt idx="549">
                  <c:v>0.69</c:v>
                </c:pt>
                <c:pt idx="550">
                  <c:v>0.69</c:v>
                </c:pt>
                <c:pt idx="551">
                  <c:v>0.69</c:v>
                </c:pt>
                <c:pt idx="552">
                  <c:v>0.68</c:v>
                </c:pt>
                <c:pt idx="553">
                  <c:v>0.66</c:v>
                </c:pt>
                <c:pt idx="554">
                  <c:v>0.64</c:v>
                </c:pt>
                <c:pt idx="555">
                  <c:v>0.62</c:v>
                </c:pt>
                <c:pt idx="556">
                  <c:v>0.61</c:v>
                </c:pt>
                <c:pt idx="557">
                  <c:v>0.61</c:v>
                </c:pt>
                <c:pt idx="558">
                  <c:v>0.61</c:v>
                </c:pt>
                <c:pt idx="559">
                  <c:v>0.61</c:v>
                </c:pt>
                <c:pt idx="560">
                  <c:v>0.6</c:v>
                </c:pt>
                <c:pt idx="561">
                  <c:v>0.57999999999999996</c:v>
                </c:pt>
                <c:pt idx="562">
                  <c:v>0.56000000000000005</c:v>
                </c:pt>
                <c:pt idx="563">
                  <c:v>0.55000000000000004</c:v>
                </c:pt>
                <c:pt idx="564">
                  <c:v>0.55000000000000004</c:v>
                </c:pt>
                <c:pt idx="565">
                  <c:v>0.55000000000000004</c:v>
                </c:pt>
                <c:pt idx="566">
                  <c:v>0.56000000000000005</c:v>
                </c:pt>
                <c:pt idx="567">
                  <c:v>0.56999999999999995</c:v>
                </c:pt>
                <c:pt idx="568">
                  <c:v>0.56999999999999995</c:v>
                </c:pt>
                <c:pt idx="569">
                  <c:v>0.64</c:v>
                </c:pt>
                <c:pt idx="570">
                  <c:v>0.62</c:v>
                </c:pt>
                <c:pt idx="571">
                  <c:v>0.61</c:v>
                </c:pt>
                <c:pt idx="572">
                  <c:v>0.6</c:v>
                </c:pt>
                <c:pt idx="573">
                  <c:v>0.59</c:v>
                </c:pt>
                <c:pt idx="574">
                  <c:v>0.57999999999999996</c:v>
                </c:pt>
                <c:pt idx="575">
                  <c:v>0.56999999999999995</c:v>
                </c:pt>
                <c:pt idx="576">
                  <c:v>0.56000000000000005</c:v>
                </c:pt>
                <c:pt idx="577">
                  <c:v>0.56999999999999995</c:v>
                </c:pt>
                <c:pt idx="578">
                  <c:v>0.59</c:v>
                </c:pt>
                <c:pt idx="579">
                  <c:v>0.61</c:v>
                </c:pt>
                <c:pt idx="580">
                  <c:v>0.62</c:v>
                </c:pt>
                <c:pt idx="581">
                  <c:v>0.64</c:v>
                </c:pt>
                <c:pt idx="582">
                  <c:v>0.65</c:v>
                </c:pt>
                <c:pt idx="583">
                  <c:v>0.65</c:v>
                </c:pt>
                <c:pt idx="584">
                  <c:v>0.64</c:v>
                </c:pt>
                <c:pt idx="585">
                  <c:v>0.64</c:v>
                </c:pt>
                <c:pt idx="586">
                  <c:v>0.65</c:v>
                </c:pt>
                <c:pt idx="587">
                  <c:v>0.65</c:v>
                </c:pt>
                <c:pt idx="588">
                  <c:v>0.65</c:v>
                </c:pt>
                <c:pt idx="589">
                  <c:v>0.65</c:v>
                </c:pt>
                <c:pt idx="590">
                  <c:v>0.64</c:v>
                </c:pt>
                <c:pt idx="591">
                  <c:v>0.65</c:v>
                </c:pt>
                <c:pt idx="592">
                  <c:v>0.66</c:v>
                </c:pt>
                <c:pt idx="593">
                  <c:v>0.68</c:v>
                </c:pt>
                <c:pt idx="594">
                  <c:v>0.7</c:v>
                </c:pt>
                <c:pt idx="595">
                  <c:v>0.71</c:v>
                </c:pt>
                <c:pt idx="596">
                  <c:v>0.72</c:v>
                </c:pt>
                <c:pt idx="597">
                  <c:v>0.72</c:v>
                </c:pt>
                <c:pt idx="598">
                  <c:v>0.72</c:v>
                </c:pt>
                <c:pt idx="599">
                  <c:v>0.71</c:v>
                </c:pt>
                <c:pt idx="600">
                  <c:v>0.71</c:v>
                </c:pt>
                <c:pt idx="601">
                  <c:v>0.72</c:v>
                </c:pt>
                <c:pt idx="602">
                  <c:v>0.72</c:v>
                </c:pt>
                <c:pt idx="603">
                  <c:v>0.74</c:v>
                </c:pt>
                <c:pt idx="604">
                  <c:v>0.76</c:v>
                </c:pt>
                <c:pt idx="605">
                  <c:v>0.8</c:v>
                </c:pt>
                <c:pt idx="606">
                  <c:v>0.83</c:v>
                </c:pt>
                <c:pt idx="607">
                  <c:v>0.85</c:v>
                </c:pt>
                <c:pt idx="608">
                  <c:v>0.88</c:v>
                </c:pt>
                <c:pt idx="609">
                  <c:v>0.91</c:v>
                </c:pt>
                <c:pt idx="610">
                  <c:v>0.94</c:v>
                </c:pt>
                <c:pt idx="611">
                  <c:v>0.98</c:v>
                </c:pt>
                <c:pt idx="612">
                  <c:v>1.02</c:v>
                </c:pt>
                <c:pt idx="613">
                  <c:v>1.06</c:v>
                </c:pt>
                <c:pt idx="614">
                  <c:v>1.1100000000000001</c:v>
                </c:pt>
                <c:pt idx="615">
                  <c:v>1.17</c:v>
                </c:pt>
                <c:pt idx="616">
                  <c:v>1.25</c:v>
                </c:pt>
                <c:pt idx="617">
                  <c:v>1.35</c:v>
                </c:pt>
                <c:pt idx="618">
                  <c:v>1.4</c:v>
                </c:pt>
                <c:pt idx="619">
                  <c:v>1.44</c:v>
                </c:pt>
                <c:pt idx="620">
                  <c:v>1.44</c:v>
                </c:pt>
                <c:pt idx="621">
                  <c:v>1.37</c:v>
                </c:pt>
                <c:pt idx="622">
                  <c:v>1.28</c:v>
                </c:pt>
                <c:pt idx="623">
                  <c:v>1.1200000000000001</c:v>
                </c:pt>
                <c:pt idx="624">
                  <c:v>1.1299999999999999</c:v>
                </c:pt>
                <c:pt idx="625">
                  <c:v>1.2</c:v>
                </c:pt>
                <c:pt idx="626">
                  <c:v>1.3</c:v>
                </c:pt>
                <c:pt idx="627">
                  <c:v>1.42</c:v>
                </c:pt>
                <c:pt idx="628">
                  <c:v>1.57</c:v>
                </c:pt>
                <c:pt idx="629">
                  <c:v>1.74</c:v>
                </c:pt>
                <c:pt idx="630">
                  <c:v>1.91</c:v>
                </c:pt>
                <c:pt idx="631">
                  <c:v>2.02</c:v>
                </c:pt>
                <c:pt idx="632">
                  <c:v>2.06</c:v>
                </c:pt>
                <c:pt idx="633">
                  <c:v>2</c:v>
                </c:pt>
                <c:pt idx="634">
                  <c:v>1.89</c:v>
                </c:pt>
                <c:pt idx="635">
                  <c:v>1.81</c:v>
                </c:pt>
                <c:pt idx="636">
                  <c:v>1.78</c:v>
                </c:pt>
                <c:pt idx="637">
                  <c:v>1.76</c:v>
                </c:pt>
                <c:pt idx="638">
                  <c:v>1.72</c:v>
                </c:pt>
                <c:pt idx="639">
                  <c:v>1.66</c:v>
                </c:pt>
                <c:pt idx="640">
                  <c:v>1.63</c:v>
                </c:pt>
                <c:pt idx="641">
                  <c:v>1.63</c:v>
                </c:pt>
                <c:pt idx="642">
                  <c:v>1.52</c:v>
                </c:pt>
                <c:pt idx="643">
                  <c:v>1.41</c:v>
                </c:pt>
                <c:pt idx="644">
                  <c:v>1.3</c:v>
                </c:pt>
                <c:pt idx="645">
                  <c:v>1.2</c:v>
                </c:pt>
                <c:pt idx="646">
                  <c:v>1.1100000000000001</c:v>
                </c:pt>
                <c:pt idx="647">
                  <c:v>1.05</c:v>
                </c:pt>
                <c:pt idx="648">
                  <c:v>1.01</c:v>
                </c:pt>
                <c:pt idx="649">
                  <c:v>0.99</c:v>
                </c:pt>
                <c:pt idx="650">
                  <c:v>0.95</c:v>
                </c:pt>
                <c:pt idx="651">
                  <c:v>0.92</c:v>
                </c:pt>
                <c:pt idx="652">
                  <c:v>0.88</c:v>
                </c:pt>
                <c:pt idx="653">
                  <c:v>0.83</c:v>
                </c:pt>
                <c:pt idx="654">
                  <c:v>0.79</c:v>
                </c:pt>
                <c:pt idx="655">
                  <c:v>0.74</c:v>
                </c:pt>
                <c:pt idx="656">
                  <c:v>0.72</c:v>
                </c:pt>
                <c:pt idx="657">
                  <c:v>0.7</c:v>
                </c:pt>
                <c:pt idx="658">
                  <c:v>0.69</c:v>
                </c:pt>
                <c:pt idx="659">
                  <c:v>0.7</c:v>
                </c:pt>
                <c:pt idx="660">
                  <c:v>0.71</c:v>
                </c:pt>
                <c:pt idx="661">
                  <c:v>0.72</c:v>
                </c:pt>
                <c:pt idx="662">
                  <c:v>0.72</c:v>
                </c:pt>
                <c:pt idx="663">
                  <c:v>0.74</c:v>
                </c:pt>
                <c:pt idx="664">
                  <c:v>0.75</c:v>
                </c:pt>
                <c:pt idx="665">
                  <c:v>0.75</c:v>
                </c:pt>
                <c:pt idx="666">
                  <c:v>0.74</c:v>
                </c:pt>
                <c:pt idx="667">
                  <c:v>0.74</c:v>
                </c:pt>
                <c:pt idx="668">
                  <c:v>0.73</c:v>
                </c:pt>
                <c:pt idx="669">
                  <c:v>0.72</c:v>
                </c:pt>
                <c:pt idx="670">
                  <c:v>0.71</c:v>
                </c:pt>
                <c:pt idx="671">
                  <c:v>0.69</c:v>
                </c:pt>
                <c:pt idx="672">
                  <c:v>0.67</c:v>
                </c:pt>
                <c:pt idx="673">
                  <c:v>0.65</c:v>
                </c:pt>
                <c:pt idx="674">
                  <c:v>0.65</c:v>
                </c:pt>
                <c:pt idx="675">
                  <c:v>0.64</c:v>
                </c:pt>
                <c:pt idx="676">
                  <c:v>0.65</c:v>
                </c:pt>
                <c:pt idx="677">
                  <c:v>0.66</c:v>
                </c:pt>
                <c:pt idx="678">
                  <c:v>0.65</c:v>
                </c:pt>
                <c:pt idx="679">
                  <c:v>0.64</c:v>
                </c:pt>
                <c:pt idx="680">
                  <c:v>0.72</c:v>
                </c:pt>
                <c:pt idx="681">
                  <c:v>0.72</c:v>
                </c:pt>
                <c:pt idx="682">
                  <c:v>0.72</c:v>
                </c:pt>
                <c:pt idx="683">
                  <c:v>0.75</c:v>
                </c:pt>
                <c:pt idx="684">
                  <c:v>0.78</c:v>
                </c:pt>
                <c:pt idx="685">
                  <c:v>0.8</c:v>
                </c:pt>
                <c:pt idx="686">
                  <c:v>0.82</c:v>
                </c:pt>
                <c:pt idx="687">
                  <c:v>0.83</c:v>
                </c:pt>
                <c:pt idx="688">
                  <c:v>0.84</c:v>
                </c:pt>
                <c:pt idx="689">
                  <c:v>0.84</c:v>
                </c:pt>
                <c:pt idx="690">
                  <c:v>0.86</c:v>
                </c:pt>
                <c:pt idx="691">
                  <c:v>0.87</c:v>
                </c:pt>
                <c:pt idx="692">
                  <c:v>0.88</c:v>
                </c:pt>
                <c:pt idx="693">
                  <c:v>0.87</c:v>
                </c:pt>
                <c:pt idx="694">
                  <c:v>0.85</c:v>
                </c:pt>
                <c:pt idx="695">
                  <c:v>0.86</c:v>
                </c:pt>
                <c:pt idx="696">
                  <c:v>0.94</c:v>
                </c:pt>
                <c:pt idx="697">
                  <c:v>0.92</c:v>
                </c:pt>
                <c:pt idx="698">
                  <c:v>0.91</c:v>
                </c:pt>
                <c:pt idx="699">
                  <c:v>0.91</c:v>
                </c:pt>
                <c:pt idx="700">
                  <c:v>0.96</c:v>
                </c:pt>
                <c:pt idx="701">
                  <c:v>0.93</c:v>
                </c:pt>
                <c:pt idx="702">
                  <c:v>0.92</c:v>
                </c:pt>
                <c:pt idx="703">
                  <c:v>0.9</c:v>
                </c:pt>
                <c:pt idx="704">
                  <c:v>0.9</c:v>
                </c:pt>
                <c:pt idx="705">
                  <c:v>0.91</c:v>
                </c:pt>
                <c:pt idx="706">
                  <c:v>0.92</c:v>
                </c:pt>
                <c:pt idx="707">
                  <c:v>0.92</c:v>
                </c:pt>
                <c:pt idx="708">
                  <c:v>0.92</c:v>
                </c:pt>
                <c:pt idx="709">
                  <c:v>0.91</c:v>
                </c:pt>
                <c:pt idx="710">
                  <c:v>0.89</c:v>
                </c:pt>
                <c:pt idx="711">
                  <c:v>0.89</c:v>
                </c:pt>
                <c:pt idx="712">
                  <c:v>0.9</c:v>
                </c:pt>
                <c:pt idx="713">
                  <c:v>0.9</c:v>
                </c:pt>
                <c:pt idx="714">
                  <c:v>0.88</c:v>
                </c:pt>
                <c:pt idx="715">
                  <c:v>0.86</c:v>
                </c:pt>
                <c:pt idx="716">
                  <c:v>0.85</c:v>
                </c:pt>
                <c:pt idx="717">
                  <c:v>0.85</c:v>
                </c:pt>
                <c:pt idx="718">
                  <c:v>0.83</c:v>
                </c:pt>
                <c:pt idx="719">
                  <c:v>0.83</c:v>
                </c:pt>
                <c:pt idx="720">
                  <c:v>0.82</c:v>
                </c:pt>
                <c:pt idx="721">
                  <c:v>0.81</c:v>
                </c:pt>
                <c:pt idx="722">
                  <c:v>0.81</c:v>
                </c:pt>
                <c:pt idx="723">
                  <c:v>0.83</c:v>
                </c:pt>
                <c:pt idx="724">
                  <c:v>0.84</c:v>
                </c:pt>
                <c:pt idx="725">
                  <c:v>0.85</c:v>
                </c:pt>
                <c:pt idx="726">
                  <c:v>0.86</c:v>
                </c:pt>
                <c:pt idx="727">
                  <c:v>0.86</c:v>
                </c:pt>
                <c:pt idx="728">
                  <c:v>0.86</c:v>
                </c:pt>
                <c:pt idx="729">
                  <c:v>0.87</c:v>
                </c:pt>
                <c:pt idx="730">
                  <c:v>0.89</c:v>
                </c:pt>
                <c:pt idx="731">
                  <c:v>0.89</c:v>
                </c:pt>
                <c:pt idx="732">
                  <c:v>0.9</c:v>
                </c:pt>
                <c:pt idx="733">
                  <c:v>0.91</c:v>
                </c:pt>
                <c:pt idx="734">
                  <c:v>0.92</c:v>
                </c:pt>
                <c:pt idx="735">
                  <c:v>0.92</c:v>
                </c:pt>
                <c:pt idx="736">
                  <c:v>0.9</c:v>
                </c:pt>
                <c:pt idx="737">
                  <c:v>0.9</c:v>
                </c:pt>
                <c:pt idx="738">
                  <c:v>0.89</c:v>
                </c:pt>
                <c:pt idx="739">
                  <c:v>0.89</c:v>
                </c:pt>
                <c:pt idx="740">
                  <c:v>0.9</c:v>
                </c:pt>
                <c:pt idx="741">
                  <c:v>0.9</c:v>
                </c:pt>
                <c:pt idx="742">
                  <c:v>0.93</c:v>
                </c:pt>
                <c:pt idx="743">
                  <c:v>0.98</c:v>
                </c:pt>
                <c:pt idx="744">
                  <c:v>1</c:v>
                </c:pt>
                <c:pt idx="745">
                  <c:v>1</c:v>
                </c:pt>
                <c:pt idx="746">
                  <c:v>0.98</c:v>
                </c:pt>
                <c:pt idx="747">
                  <c:v>1</c:v>
                </c:pt>
                <c:pt idx="748">
                  <c:v>1.01</c:v>
                </c:pt>
                <c:pt idx="749">
                  <c:v>1</c:v>
                </c:pt>
                <c:pt idx="750">
                  <c:v>0.99</c:v>
                </c:pt>
                <c:pt idx="751">
                  <c:v>0.99</c:v>
                </c:pt>
                <c:pt idx="752">
                  <c:v>1.08</c:v>
                </c:pt>
                <c:pt idx="753">
                  <c:v>1.25</c:v>
                </c:pt>
                <c:pt idx="754">
                  <c:v>1.19</c:v>
                </c:pt>
                <c:pt idx="755">
                  <c:v>1.17</c:v>
                </c:pt>
                <c:pt idx="756">
                  <c:v>1.1100000000000001</c:v>
                </c:pt>
                <c:pt idx="757">
                  <c:v>1.04</c:v>
                </c:pt>
                <c:pt idx="758">
                  <c:v>1.02</c:v>
                </c:pt>
                <c:pt idx="759">
                  <c:v>1</c:v>
                </c:pt>
                <c:pt idx="760">
                  <c:v>0.99</c:v>
                </c:pt>
                <c:pt idx="761">
                  <c:v>1.02</c:v>
                </c:pt>
                <c:pt idx="762">
                  <c:v>1.04</c:v>
                </c:pt>
                <c:pt idx="763">
                  <c:v>1.06</c:v>
                </c:pt>
                <c:pt idx="764">
                  <c:v>1.1000000000000001</c:v>
                </c:pt>
                <c:pt idx="765">
                  <c:v>1.1499999999999999</c:v>
                </c:pt>
                <c:pt idx="766">
                  <c:v>1.17</c:v>
                </c:pt>
                <c:pt idx="767">
                  <c:v>1.22</c:v>
                </c:pt>
                <c:pt idx="768">
                  <c:v>1.33</c:v>
                </c:pt>
                <c:pt idx="769">
                  <c:v>1.43</c:v>
                </c:pt>
                <c:pt idx="770">
                  <c:v>1.57</c:v>
                </c:pt>
                <c:pt idx="771">
                  <c:v>1.68</c:v>
                </c:pt>
                <c:pt idx="772">
                  <c:v>1.71</c:v>
                </c:pt>
                <c:pt idx="773">
                  <c:v>1.67</c:v>
                </c:pt>
                <c:pt idx="774">
                  <c:v>1.61</c:v>
                </c:pt>
                <c:pt idx="775">
                  <c:v>1.58</c:v>
                </c:pt>
                <c:pt idx="776">
                  <c:v>1.56</c:v>
                </c:pt>
                <c:pt idx="777">
                  <c:v>1.5</c:v>
                </c:pt>
                <c:pt idx="778">
                  <c:v>1.43</c:v>
                </c:pt>
                <c:pt idx="779">
                  <c:v>1.41</c:v>
                </c:pt>
                <c:pt idx="780">
                  <c:v>1.39</c:v>
                </c:pt>
                <c:pt idx="781">
                  <c:v>1.35</c:v>
                </c:pt>
                <c:pt idx="782">
                  <c:v>1.31</c:v>
                </c:pt>
                <c:pt idx="783">
                  <c:v>1.28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4C-4CAB-9B6E-3D23E1F58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635088"/>
        <c:axId val="222625104"/>
      </c:lineChart>
      <c:catAx>
        <c:axId val="22263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625104"/>
        <c:crosses val="autoZero"/>
        <c:auto val="1"/>
        <c:lblAlgn val="ctr"/>
        <c:lblOffset val="100"/>
        <c:noMultiLvlLbl val="1"/>
      </c:catAx>
      <c:valAx>
        <c:axId val="22262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Reproduction Rate (R)</a:t>
                </a:r>
                <a:endParaRPr lang="en-ZA" sz="1800" b="1"/>
              </a:p>
            </c:rich>
          </c:tx>
          <c:layout>
            <c:manualLayout>
              <c:xMode val="edge"/>
              <c:yMode val="edge"/>
              <c:x val="1.4642750646965833E-2"/>
              <c:y val="0.215822824333269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63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- Average Daily Tests!PivotTable1</c:name>
    <c:fmtId val="69"/>
  </c:pivotSource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6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ZA" b="1"/>
              <a:t>Average daily number of tests each week</a:t>
            </a:r>
            <a:endParaRPr lang="en-BE" b="1"/>
          </a:p>
        </c:rich>
      </c:tx>
      <c:layout>
        <c:manualLayout>
          <c:xMode val="edge"/>
          <c:yMode val="edge"/>
          <c:x val="0.20181619465971712"/>
          <c:y val="1.411755348763224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6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25400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>
            <a:solidFill>
              <a:srgbClr val="00206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6470308918979074"/>
          <c:y val="0.12456096397041279"/>
          <c:w val="0.68748155002236977"/>
          <c:h val="0.849652489053665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'SA - Average Daily Tests'!$B$3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 w="28575">
              <a:solidFill>
                <a:srgbClr val="002060"/>
              </a:solidFill>
            </a:ln>
            <a:effectLst/>
          </c:spPr>
          <c:invertIfNegative val="0"/>
          <c:cat>
            <c:strRef>
              <c:f>'SA - Average Daily Tests'!$A$4:$A$117</c:f>
              <c:strCache>
                <c:ptCount val="114"/>
                <c:pt idx="0">
                  <c:v>2020/03/06</c:v>
                </c:pt>
                <c:pt idx="1">
                  <c:v>2020/03/13</c:v>
                </c:pt>
                <c:pt idx="2">
                  <c:v>2020/03/20</c:v>
                </c:pt>
                <c:pt idx="3">
                  <c:v>2020/03/27</c:v>
                </c:pt>
                <c:pt idx="4">
                  <c:v>2020/04/03</c:v>
                </c:pt>
                <c:pt idx="5">
                  <c:v>2020/04/10</c:v>
                </c:pt>
                <c:pt idx="6">
                  <c:v>2020/04/17</c:v>
                </c:pt>
                <c:pt idx="7">
                  <c:v>2020/04/24</c:v>
                </c:pt>
                <c:pt idx="8">
                  <c:v>2020/05/01</c:v>
                </c:pt>
                <c:pt idx="9">
                  <c:v>2020/05/08</c:v>
                </c:pt>
                <c:pt idx="10">
                  <c:v>2020/05/15</c:v>
                </c:pt>
                <c:pt idx="11">
                  <c:v>2020/05/22</c:v>
                </c:pt>
                <c:pt idx="12">
                  <c:v>2020/05/29</c:v>
                </c:pt>
                <c:pt idx="13">
                  <c:v>2020/06/05</c:v>
                </c:pt>
                <c:pt idx="14">
                  <c:v>2020/06/12</c:v>
                </c:pt>
                <c:pt idx="15">
                  <c:v>2020/06/19</c:v>
                </c:pt>
                <c:pt idx="16">
                  <c:v>2020/06/26</c:v>
                </c:pt>
                <c:pt idx="17">
                  <c:v>2020/07/03</c:v>
                </c:pt>
                <c:pt idx="18">
                  <c:v>2020/07/10</c:v>
                </c:pt>
                <c:pt idx="19">
                  <c:v>2020/07/17</c:v>
                </c:pt>
                <c:pt idx="20">
                  <c:v>2020/07/24</c:v>
                </c:pt>
                <c:pt idx="21">
                  <c:v>2020/07/31</c:v>
                </c:pt>
                <c:pt idx="22">
                  <c:v>2020/08/07</c:v>
                </c:pt>
                <c:pt idx="23">
                  <c:v>2020/08/14</c:v>
                </c:pt>
                <c:pt idx="24">
                  <c:v>2020/08/21</c:v>
                </c:pt>
                <c:pt idx="25">
                  <c:v>2020/08/28</c:v>
                </c:pt>
                <c:pt idx="26">
                  <c:v>2020/09/04</c:v>
                </c:pt>
                <c:pt idx="27">
                  <c:v>2020/09/11</c:v>
                </c:pt>
                <c:pt idx="28">
                  <c:v>2020/09/18</c:v>
                </c:pt>
                <c:pt idx="29">
                  <c:v>2020/09/25</c:v>
                </c:pt>
                <c:pt idx="30">
                  <c:v>2020/10/02</c:v>
                </c:pt>
                <c:pt idx="31">
                  <c:v>2020/10/09</c:v>
                </c:pt>
                <c:pt idx="32">
                  <c:v>2020/10/16</c:v>
                </c:pt>
                <c:pt idx="33">
                  <c:v>2020/10/23</c:v>
                </c:pt>
                <c:pt idx="34">
                  <c:v>2020/10/30</c:v>
                </c:pt>
                <c:pt idx="35">
                  <c:v>2020/11/06</c:v>
                </c:pt>
                <c:pt idx="36">
                  <c:v>2020/11/13</c:v>
                </c:pt>
                <c:pt idx="37">
                  <c:v>2020/11/20</c:v>
                </c:pt>
                <c:pt idx="38">
                  <c:v>2020/11/27</c:v>
                </c:pt>
                <c:pt idx="39">
                  <c:v>2020/12/04</c:v>
                </c:pt>
                <c:pt idx="40">
                  <c:v>2020/12/11</c:v>
                </c:pt>
                <c:pt idx="41">
                  <c:v>2020/12/18</c:v>
                </c:pt>
                <c:pt idx="42">
                  <c:v>2020/12/25</c:v>
                </c:pt>
                <c:pt idx="43">
                  <c:v>2021/01/01</c:v>
                </c:pt>
                <c:pt idx="44">
                  <c:v>2021/01/08</c:v>
                </c:pt>
                <c:pt idx="45">
                  <c:v>2021/01/15</c:v>
                </c:pt>
                <c:pt idx="46">
                  <c:v>2021/01/22</c:v>
                </c:pt>
                <c:pt idx="47">
                  <c:v>2021/01/29</c:v>
                </c:pt>
                <c:pt idx="48">
                  <c:v>2021/02/05</c:v>
                </c:pt>
                <c:pt idx="49">
                  <c:v>2021/02/12</c:v>
                </c:pt>
                <c:pt idx="50">
                  <c:v>2021/02/19</c:v>
                </c:pt>
                <c:pt idx="51">
                  <c:v>2021/02/26</c:v>
                </c:pt>
                <c:pt idx="52">
                  <c:v>2021/03/05</c:v>
                </c:pt>
                <c:pt idx="53">
                  <c:v>2021/03/12</c:v>
                </c:pt>
                <c:pt idx="54">
                  <c:v>2021/03/19</c:v>
                </c:pt>
                <c:pt idx="55">
                  <c:v>2021/03/26</c:v>
                </c:pt>
                <c:pt idx="56">
                  <c:v>2021/04/02</c:v>
                </c:pt>
                <c:pt idx="57">
                  <c:v>2021/04/09</c:v>
                </c:pt>
                <c:pt idx="58">
                  <c:v>2021/04/16</c:v>
                </c:pt>
                <c:pt idx="59">
                  <c:v>2021/04/23</c:v>
                </c:pt>
                <c:pt idx="60">
                  <c:v>2021/04/30</c:v>
                </c:pt>
                <c:pt idx="61">
                  <c:v>2021/05/07</c:v>
                </c:pt>
                <c:pt idx="62">
                  <c:v>2021/05/14</c:v>
                </c:pt>
                <c:pt idx="63">
                  <c:v>2021/05/21</c:v>
                </c:pt>
                <c:pt idx="64">
                  <c:v>2021/05/28</c:v>
                </c:pt>
                <c:pt idx="65">
                  <c:v>2021/06/04</c:v>
                </c:pt>
                <c:pt idx="66">
                  <c:v>2021/06/11</c:v>
                </c:pt>
                <c:pt idx="67">
                  <c:v>2021/06/18</c:v>
                </c:pt>
                <c:pt idx="68">
                  <c:v>2021/06/25</c:v>
                </c:pt>
                <c:pt idx="69">
                  <c:v>2021/07/02</c:v>
                </c:pt>
                <c:pt idx="70">
                  <c:v>2021/07/09</c:v>
                </c:pt>
                <c:pt idx="71">
                  <c:v>2021/07/16</c:v>
                </c:pt>
                <c:pt idx="72">
                  <c:v>2021/07/23</c:v>
                </c:pt>
                <c:pt idx="73">
                  <c:v>2021/07/30</c:v>
                </c:pt>
                <c:pt idx="74">
                  <c:v>2021/08/06</c:v>
                </c:pt>
                <c:pt idx="75">
                  <c:v>2021/08/13</c:v>
                </c:pt>
                <c:pt idx="76">
                  <c:v>2021/08/20</c:v>
                </c:pt>
                <c:pt idx="77">
                  <c:v>2021/08/27</c:v>
                </c:pt>
                <c:pt idx="78">
                  <c:v>2021/09/03</c:v>
                </c:pt>
                <c:pt idx="79">
                  <c:v>2021/09/10</c:v>
                </c:pt>
                <c:pt idx="80">
                  <c:v>2021/09/17</c:v>
                </c:pt>
                <c:pt idx="81">
                  <c:v>2021/09/24</c:v>
                </c:pt>
                <c:pt idx="82">
                  <c:v>2021/10/01</c:v>
                </c:pt>
                <c:pt idx="83">
                  <c:v>2021/10/08</c:v>
                </c:pt>
                <c:pt idx="84">
                  <c:v>2021/10/15</c:v>
                </c:pt>
                <c:pt idx="85">
                  <c:v>2021/10/22</c:v>
                </c:pt>
                <c:pt idx="86">
                  <c:v>2021/10/29</c:v>
                </c:pt>
                <c:pt idx="87">
                  <c:v>2021/11/05</c:v>
                </c:pt>
                <c:pt idx="88">
                  <c:v>2021/11/12</c:v>
                </c:pt>
                <c:pt idx="89">
                  <c:v>2021/11/19</c:v>
                </c:pt>
                <c:pt idx="90">
                  <c:v>2021/11/26</c:v>
                </c:pt>
                <c:pt idx="91">
                  <c:v>2021/12/03</c:v>
                </c:pt>
                <c:pt idx="92">
                  <c:v>2021/12/10</c:v>
                </c:pt>
                <c:pt idx="93">
                  <c:v>2021/12/17</c:v>
                </c:pt>
                <c:pt idx="94">
                  <c:v>2021/12/24</c:v>
                </c:pt>
                <c:pt idx="95">
                  <c:v>2021/12/31</c:v>
                </c:pt>
                <c:pt idx="96">
                  <c:v>2022/01/07</c:v>
                </c:pt>
                <c:pt idx="97">
                  <c:v>2022/01/14</c:v>
                </c:pt>
                <c:pt idx="98">
                  <c:v>2022/01/21</c:v>
                </c:pt>
                <c:pt idx="99">
                  <c:v>2022/01/28</c:v>
                </c:pt>
                <c:pt idx="100">
                  <c:v>2022/02/04</c:v>
                </c:pt>
                <c:pt idx="101">
                  <c:v>2022/02/11</c:v>
                </c:pt>
                <c:pt idx="102">
                  <c:v>2022/02/18</c:v>
                </c:pt>
                <c:pt idx="103">
                  <c:v>2022/02/25</c:v>
                </c:pt>
                <c:pt idx="104">
                  <c:v>2022/03/04</c:v>
                </c:pt>
                <c:pt idx="105">
                  <c:v>2022/03/11</c:v>
                </c:pt>
                <c:pt idx="106">
                  <c:v>2022/03/18</c:v>
                </c:pt>
                <c:pt idx="107">
                  <c:v>2022/03/25</c:v>
                </c:pt>
                <c:pt idx="108">
                  <c:v>2022/04/01</c:v>
                </c:pt>
                <c:pt idx="109">
                  <c:v>2022/04/08</c:v>
                </c:pt>
                <c:pt idx="110">
                  <c:v>2022/04/15</c:v>
                </c:pt>
                <c:pt idx="111">
                  <c:v>2022/04/22</c:v>
                </c:pt>
                <c:pt idx="112">
                  <c:v>2022/04/29</c:v>
                </c:pt>
                <c:pt idx="113">
                  <c:v>2022/05/06</c:v>
                </c:pt>
              </c:strCache>
            </c:strRef>
          </c:cat>
          <c:val>
            <c:numRef>
              <c:f>'SA - Average Daily Tests'!$B$4:$B$117</c:f>
              <c:numCache>
                <c:formatCode>0</c:formatCode>
                <c:ptCount val="114"/>
                <c:pt idx="0">
                  <c:v>100</c:v>
                </c:pt>
                <c:pt idx="1">
                  <c:v>103.42857142857143</c:v>
                </c:pt>
                <c:pt idx="2">
                  <c:v>787.71428571428567</c:v>
                </c:pt>
                <c:pt idx="3">
                  <c:v>3157</c:v>
                </c:pt>
                <c:pt idx="4">
                  <c:v>3117.7142857142858</c:v>
                </c:pt>
                <c:pt idx="5">
                  <c:v>3238.1428571428573</c:v>
                </c:pt>
                <c:pt idx="6">
                  <c:v>3971.2857142857142</c:v>
                </c:pt>
                <c:pt idx="7">
                  <c:v>7366.1428571428569</c:v>
                </c:pt>
                <c:pt idx="8">
                  <c:v>9304.5714285714294</c:v>
                </c:pt>
                <c:pt idx="9">
                  <c:v>12890</c:v>
                </c:pt>
                <c:pt idx="10">
                  <c:v>16257.571428571429</c:v>
                </c:pt>
                <c:pt idx="11">
                  <c:v>17353.857142857141</c:v>
                </c:pt>
                <c:pt idx="12">
                  <c:v>19591.857142857141</c:v>
                </c:pt>
                <c:pt idx="13">
                  <c:v>24385.142857142859</c:v>
                </c:pt>
                <c:pt idx="14">
                  <c:v>29936.285714285714</c:v>
                </c:pt>
                <c:pt idx="15">
                  <c:v>28572.714285714286</c:v>
                </c:pt>
                <c:pt idx="16">
                  <c:v>33238.571428571428</c:v>
                </c:pt>
                <c:pt idx="17">
                  <c:v>36007</c:v>
                </c:pt>
                <c:pt idx="18">
                  <c:v>44582.714285714283</c:v>
                </c:pt>
                <c:pt idx="19">
                  <c:v>45117.285714285717</c:v>
                </c:pt>
                <c:pt idx="20">
                  <c:v>44490.714285714283</c:v>
                </c:pt>
                <c:pt idx="21">
                  <c:v>39292.428571428572</c:v>
                </c:pt>
                <c:pt idx="22">
                  <c:v>32017.571428571428</c:v>
                </c:pt>
                <c:pt idx="23">
                  <c:v>23921.857142857141</c:v>
                </c:pt>
                <c:pt idx="24">
                  <c:v>21913.714285714286</c:v>
                </c:pt>
                <c:pt idx="25">
                  <c:v>18257.714285714286</c:v>
                </c:pt>
                <c:pt idx="26">
                  <c:v>19055.571428571428</c:v>
                </c:pt>
                <c:pt idx="27">
                  <c:v>16923.714285714286</c:v>
                </c:pt>
                <c:pt idx="28">
                  <c:v>17060.571428571428</c:v>
                </c:pt>
                <c:pt idx="29">
                  <c:v>16212.714285714286</c:v>
                </c:pt>
                <c:pt idx="30">
                  <c:v>16090</c:v>
                </c:pt>
                <c:pt idx="31">
                  <c:v>18628</c:v>
                </c:pt>
                <c:pt idx="32">
                  <c:v>20775.428571428572</c:v>
                </c:pt>
                <c:pt idx="33">
                  <c:v>21654.714285714286</c:v>
                </c:pt>
                <c:pt idx="34">
                  <c:v>20529.571428571428</c:v>
                </c:pt>
                <c:pt idx="35">
                  <c:v>19985.142857142859</c:v>
                </c:pt>
                <c:pt idx="36">
                  <c:v>20881.142857142859</c:v>
                </c:pt>
                <c:pt idx="37">
                  <c:v>22309.714285714286</c:v>
                </c:pt>
                <c:pt idx="38">
                  <c:v>15288.714285714286</c:v>
                </c:pt>
                <c:pt idx="39">
                  <c:v>26286.857142857141</c:v>
                </c:pt>
                <c:pt idx="40">
                  <c:v>35065.714285714283</c:v>
                </c:pt>
                <c:pt idx="41">
                  <c:v>38920.285714285717</c:v>
                </c:pt>
                <c:pt idx="42">
                  <c:v>46574.428571428572</c:v>
                </c:pt>
                <c:pt idx="43">
                  <c:v>40187.285714285717</c:v>
                </c:pt>
                <c:pt idx="44">
                  <c:v>54908.857142857145</c:v>
                </c:pt>
                <c:pt idx="45">
                  <c:v>65014.285714285717</c:v>
                </c:pt>
                <c:pt idx="46">
                  <c:v>54869.142857142855</c:v>
                </c:pt>
                <c:pt idx="47">
                  <c:v>45817.142857142855</c:v>
                </c:pt>
                <c:pt idx="48">
                  <c:v>33283.571428571428</c:v>
                </c:pt>
                <c:pt idx="49">
                  <c:v>29268.285714285714</c:v>
                </c:pt>
                <c:pt idx="50">
                  <c:v>28212.857142857141</c:v>
                </c:pt>
                <c:pt idx="51">
                  <c:v>27019.571428571428</c:v>
                </c:pt>
                <c:pt idx="52">
                  <c:v>25610.428571428572</c:v>
                </c:pt>
                <c:pt idx="53">
                  <c:v>26625.714285714286</c:v>
                </c:pt>
                <c:pt idx="54">
                  <c:v>27313.714285714286</c:v>
                </c:pt>
                <c:pt idx="55">
                  <c:v>23876.857142857141</c:v>
                </c:pt>
                <c:pt idx="56">
                  <c:v>26804.857142857141</c:v>
                </c:pt>
                <c:pt idx="57">
                  <c:v>20966.285714285714</c:v>
                </c:pt>
                <c:pt idx="58">
                  <c:v>29257.857142857141</c:v>
                </c:pt>
                <c:pt idx="59">
                  <c:v>27187.428571428572</c:v>
                </c:pt>
                <c:pt idx="60">
                  <c:v>24756.285714285714</c:v>
                </c:pt>
                <c:pt idx="61">
                  <c:v>25266.857142857141</c:v>
                </c:pt>
                <c:pt idx="62">
                  <c:v>27750.714285714286</c:v>
                </c:pt>
                <c:pt idx="63">
                  <c:v>36546.714285714283</c:v>
                </c:pt>
                <c:pt idx="64">
                  <c:v>36229.857142857145</c:v>
                </c:pt>
                <c:pt idx="65">
                  <c:v>37840.571428571428</c:v>
                </c:pt>
                <c:pt idx="66">
                  <c:v>41766.857142857145</c:v>
                </c:pt>
                <c:pt idx="67">
                  <c:v>48939.285714285717</c:v>
                </c:pt>
                <c:pt idx="68">
                  <c:v>58215</c:v>
                </c:pt>
                <c:pt idx="69">
                  <c:v>65068.285714285717</c:v>
                </c:pt>
                <c:pt idx="70">
                  <c:v>67548.28571428571</c:v>
                </c:pt>
                <c:pt idx="71">
                  <c:v>54806.857142857145</c:v>
                </c:pt>
                <c:pt idx="72">
                  <c:v>46137.714285714283</c:v>
                </c:pt>
                <c:pt idx="73">
                  <c:v>46989.571428571428</c:v>
                </c:pt>
                <c:pt idx="74">
                  <c:v>49926.428571428572</c:v>
                </c:pt>
                <c:pt idx="75">
                  <c:v>47300.571428571428</c:v>
                </c:pt>
                <c:pt idx="76">
                  <c:v>57178.428571428572</c:v>
                </c:pt>
                <c:pt idx="77">
                  <c:v>57824.857142857145</c:v>
                </c:pt>
                <c:pt idx="78">
                  <c:v>51740.142857142855</c:v>
                </c:pt>
                <c:pt idx="79">
                  <c:v>47573.857142857145</c:v>
                </c:pt>
                <c:pt idx="80">
                  <c:v>41889.142857142855</c:v>
                </c:pt>
                <c:pt idx="81">
                  <c:v>35444.142857142855</c:v>
                </c:pt>
                <c:pt idx="82">
                  <c:v>28438.857142857141</c:v>
                </c:pt>
                <c:pt idx="83">
                  <c:v>29029</c:v>
                </c:pt>
                <c:pt idx="84">
                  <c:v>27380.571428571428</c:v>
                </c:pt>
                <c:pt idx="85">
                  <c:v>27416.285714285714</c:v>
                </c:pt>
                <c:pt idx="86">
                  <c:v>26475.285714285714</c:v>
                </c:pt>
                <c:pt idx="87">
                  <c:v>24298.571428571428</c:v>
                </c:pt>
                <c:pt idx="88">
                  <c:v>27986.428571428572</c:v>
                </c:pt>
                <c:pt idx="89">
                  <c:v>27890.285714285714</c:v>
                </c:pt>
                <c:pt idx="90">
                  <c:v>41112.571428571428</c:v>
                </c:pt>
                <c:pt idx="91">
                  <c:v>42495.571428571428</c:v>
                </c:pt>
                <c:pt idx="92">
                  <c:v>60733.857142857145</c:v>
                </c:pt>
                <c:pt idx="93">
                  <c:v>75081.507753098645</c:v>
                </c:pt>
                <c:pt idx="94">
                  <c:v>54837.063675472782</c:v>
                </c:pt>
                <c:pt idx="95">
                  <c:v>35719.142857142855</c:v>
                </c:pt>
                <c:pt idx="96">
                  <c:v>36575.714285714283</c:v>
                </c:pt>
                <c:pt idx="97">
                  <c:v>35606.571428571428</c:v>
                </c:pt>
                <c:pt idx="98">
                  <c:v>33180.285714285717</c:v>
                </c:pt>
                <c:pt idx="99">
                  <c:v>32355.857142857141</c:v>
                </c:pt>
                <c:pt idx="100">
                  <c:v>30045.714285714286</c:v>
                </c:pt>
                <c:pt idx="101">
                  <c:v>31234.571428571428</c:v>
                </c:pt>
                <c:pt idx="102">
                  <c:v>29451</c:v>
                </c:pt>
                <c:pt idx="103">
                  <c:v>27118.428571428572</c:v>
                </c:pt>
                <c:pt idx="104">
                  <c:v>25268.428571428572</c:v>
                </c:pt>
                <c:pt idx="105">
                  <c:v>24085</c:v>
                </c:pt>
                <c:pt idx="106">
                  <c:v>25441.285714285714</c:v>
                </c:pt>
                <c:pt idx="107">
                  <c:v>22500</c:v>
                </c:pt>
                <c:pt idx="108">
                  <c:v>23668.428571428572</c:v>
                </c:pt>
                <c:pt idx="109">
                  <c:v>21847</c:v>
                </c:pt>
                <c:pt idx="110">
                  <c:v>21871.142857142859</c:v>
                </c:pt>
                <c:pt idx="111">
                  <c:v>16486.142857142859</c:v>
                </c:pt>
                <c:pt idx="112">
                  <c:v>22425.428571428572</c:v>
                </c:pt>
                <c:pt idx="113">
                  <c:v>25956.571428571428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6E-467B-93F5-2BE198CA5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02499360"/>
        <c:axId val="302485632"/>
      </c:barChart>
      <c:catAx>
        <c:axId val="302499360"/>
        <c:scaling>
          <c:orientation val="maxMin"/>
        </c:scaling>
        <c:delete val="0"/>
        <c:axPos val="r"/>
        <c:numFmt formatCode="mmm\ d\,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85632"/>
        <c:crosses val="autoZero"/>
        <c:auto val="1"/>
        <c:lblAlgn val="ctr"/>
        <c:lblOffset val="100"/>
        <c:tickLblSkip val="4"/>
        <c:noMultiLvlLbl val="0"/>
      </c:catAx>
      <c:valAx>
        <c:axId val="302485632"/>
        <c:scaling>
          <c:orientation val="maxMin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9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- Average Daily Tests!PivotTable5</c:name>
    <c:fmtId val="9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ZA" sz="1680" b="1" i="0" baseline="0">
                <a:solidFill>
                  <a:schemeClr val="tx1"/>
                </a:solidFill>
                <a:effectLst/>
              </a:rPr>
              <a:t>Weekly positivity rate</a:t>
            </a:r>
            <a:endParaRPr lang="en-BE" sz="168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36500878547014343"/>
          <c:y val="2.311149462481573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C00000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5400">
            <a:solidFill>
              <a:srgbClr val="C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4.4087068088306855E-2"/>
          <c:y val="0.11998109825312932"/>
          <c:w val="0.91159912937712051"/>
          <c:h val="0.88001890174687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'SA - Average Daily Tests'!$F$3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 w="25400">
              <a:solidFill>
                <a:srgbClr val="C00000"/>
              </a:solidFill>
            </a:ln>
            <a:effectLst/>
          </c:spPr>
          <c:invertIfNegative val="0"/>
          <c:cat>
            <c:strRef>
              <c:f>'SA - Average Daily Tests'!$E$4:$E$117</c:f>
              <c:strCache>
                <c:ptCount val="114"/>
                <c:pt idx="0">
                  <c:v>2020/03/06</c:v>
                </c:pt>
                <c:pt idx="1">
                  <c:v>2020/03/13</c:v>
                </c:pt>
                <c:pt idx="2">
                  <c:v>2020/03/20</c:v>
                </c:pt>
                <c:pt idx="3">
                  <c:v>2020/03/27</c:v>
                </c:pt>
                <c:pt idx="4">
                  <c:v>2020/04/03</c:v>
                </c:pt>
                <c:pt idx="5">
                  <c:v>2020/04/10</c:v>
                </c:pt>
                <c:pt idx="6">
                  <c:v>2020/04/17</c:v>
                </c:pt>
                <c:pt idx="7">
                  <c:v>2020/04/24</c:v>
                </c:pt>
                <c:pt idx="8">
                  <c:v>2020/05/01</c:v>
                </c:pt>
                <c:pt idx="9">
                  <c:v>2020/05/08</c:v>
                </c:pt>
                <c:pt idx="10">
                  <c:v>2020/05/15</c:v>
                </c:pt>
                <c:pt idx="11">
                  <c:v>2020/05/22</c:v>
                </c:pt>
                <c:pt idx="12">
                  <c:v>2020/05/29</c:v>
                </c:pt>
                <c:pt idx="13">
                  <c:v>2020/06/05</c:v>
                </c:pt>
                <c:pt idx="14">
                  <c:v>2020/06/12</c:v>
                </c:pt>
                <c:pt idx="15">
                  <c:v>2020/06/19</c:v>
                </c:pt>
                <c:pt idx="16">
                  <c:v>2020/06/26</c:v>
                </c:pt>
                <c:pt idx="17">
                  <c:v>2020/07/03</c:v>
                </c:pt>
                <c:pt idx="18">
                  <c:v>2020/07/10</c:v>
                </c:pt>
                <c:pt idx="19">
                  <c:v>2020/07/17</c:v>
                </c:pt>
                <c:pt idx="20">
                  <c:v>2020/07/24</c:v>
                </c:pt>
                <c:pt idx="21">
                  <c:v>2020/07/31</c:v>
                </c:pt>
                <c:pt idx="22">
                  <c:v>2020/08/07</c:v>
                </c:pt>
                <c:pt idx="23">
                  <c:v>2020/08/14</c:v>
                </c:pt>
                <c:pt idx="24">
                  <c:v>2020/08/21</c:v>
                </c:pt>
                <c:pt idx="25">
                  <c:v>2020/08/28</c:v>
                </c:pt>
                <c:pt idx="26">
                  <c:v>2020/09/04</c:v>
                </c:pt>
                <c:pt idx="27">
                  <c:v>2020/09/11</c:v>
                </c:pt>
                <c:pt idx="28">
                  <c:v>2020/09/18</c:v>
                </c:pt>
                <c:pt idx="29">
                  <c:v>2020/09/25</c:v>
                </c:pt>
                <c:pt idx="30">
                  <c:v>2020/10/02</c:v>
                </c:pt>
                <c:pt idx="31">
                  <c:v>2020/10/09</c:v>
                </c:pt>
                <c:pt idx="32">
                  <c:v>2020/10/16</c:v>
                </c:pt>
                <c:pt idx="33">
                  <c:v>2020/10/23</c:v>
                </c:pt>
                <c:pt idx="34">
                  <c:v>2020/10/30</c:v>
                </c:pt>
                <c:pt idx="35">
                  <c:v>2020/11/06</c:v>
                </c:pt>
                <c:pt idx="36">
                  <c:v>2020/11/13</c:v>
                </c:pt>
                <c:pt idx="37">
                  <c:v>2020/11/20</c:v>
                </c:pt>
                <c:pt idx="38">
                  <c:v>2020/11/27</c:v>
                </c:pt>
                <c:pt idx="39">
                  <c:v>2020/12/04</c:v>
                </c:pt>
                <c:pt idx="40">
                  <c:v>2020/12/11</c:v>
                </c:pt>
                <c:pt idx="41">
                  <c:v>2020/12/18</c:v>
                </c:pt>
                <c:pt idx="42">
                  <c:v>2020/12/25</c:v>
                </c:pt>
                <c:pt idx="43">
                  <c:v>2021/01/01</c:v>
                </c:pt>
                <c:pt idx="44">
                  <c:v>2021/01/08</c:v>
                </c:pt>
                <c:pt idx="45">
                  <c:v>2021/01/15</c:v>
                </c:pt>
                <c:pt idx="46">
                  <c:v>2021/01/22</c:v>
                </c:pt>
                <c:pt idx="47">
                  <c:v>2021/01/29</c:v>
                </c:pt>
                <c:pt idx="48">
                  <c:v>2021/02/05</c:v>
                </c:pt>
                <c:pt idx="49">
                  <c:v>2021/02/12</c:v>
                </c:pt>
                <c:pt idx="50">
                  <c:v>2021/02/19</c:v>
                </c:pt>
                <c:pt idx="51">
                  <c:v>2021/02/26</c:v>
                </c:pt>
                <c:pt idx="52">
                  <c:v>2021/03/05</c:v>
                </c:pt>
                <c:pt idx="53">
                  <c:v>2021/03/12</c:v>
                </c:pt>
                <c:pt idx="54">
                  <c:v>2021/03/19</c:v>
                </c:pt>
                <c:pt idx="55">
                  <c:v>2021/03/26</c:v>
                </c:pt>
                <c:pt idx="56">
                  <c:v>2021/04/02</c:v>
                </c:pt>
                <c:pt idx="57">
                  <c:v>2021/04/09</c:v>
                </c:pt>
                <c:pt idx="58">
                  <c:v>2021/04/16</c:v>
                </c:pt>
                <c:pt idx="59">
                  <c:v>2021/04/23</c:v>
                </c:pt>
                <c:pt idx="60">
                  <c:v>2021/04/30</c:v>
                </c:pt>
                <c:pt idx="61">
                  <c:v>2021/05/07</c:v>
                </c:pt>
                <c:pt idx="62">
                  <c:v>2021/05/14</c:v>
                </c:pt>
                <c:pt idx="63">
                  <c:v>2021/05/21</c:v>
                </c:pt>
                <c:pt idx="64">
                  <c:v>2021/05/28</c:v>
                </c:pt>
                <c:pt idx="65">
                  <c:v>2021/06/04</c:v>
                </c:pt>
                <c:pt idx="66">
                  <c:v>2021/06/11</c:v>
                </c:pt>
                <c:pt idx="67">
                  <c:v>2021/06/18</c:v>
                </c:pt>
                <c:pt idx="68">
                  <c:v>2021/06/25</c:v>
                </c:pt>
                <c:pt idx="69">
                  <c:v>2021/07/02</c:v>
                </c:pt>
                <c:pt idx="70">
                  <c:v>2021/07/09</c:v>
                </c:pt>
                <c:pt idx="71">
                  <c:v>2021/07/16</c:v>
                </c:pt>
                <c:pt idx="72">
                  <c:v>2021/07/23</c:v>
                </c:pt>
                <c:pt idx="73">
                  <c:v>2021/07/30</c:v>
                </c:pt>
                <c:pt idx="74">
                  <c:v>2021/08/06</c:v>
                </c:pt>
                <c:pt idx="75">
                  <c:v>2021/08/13</c:v>
                </c:pt>
                <c:pt idx="76">
                  <c:v>2021/08/20</c:v>
                </c:pt>
                <c:pt idx="77">
                  <c:v>2021/08/27</c:v>
                </c:pt>
                <c:pt idx="78">
                  <c:v>2021/09/03</c:v>
                </c:pt>
                <c:pt idx="79">
                  <c:v>2021/09/10</c:v>
                </c:pt>
                <c:pt idx="80">
                  <c:v>2021/09/17</c:v>
                </c:pt>
                <c:pt idx="81">
                  <c:v>2021/09/24</c:v>
                </c:pt>
                <c:pt idx="82">
                  <c:v>2021/10/01</c:v>
                </c:pt>
                <c:pt idx="83">
                  <c:v>2021/10/08</c:v>
                </c:pt>
                <c:pt idx="84">
                  <c:v>2021/10/15</c:v>
                </c:pt>
                <c:pt idx="85">
                  <c:v>2021/10/22</c:v>
                </c:pt>
                <c:pt idx="86">
                  <c:v>2021/10/29</c:v>
                </c:pt>
                <c:pt idx="87">
                  <c:v>2021/11/05</c:v>
                </c:pt>
                <c:pt idx="88">
                  <c:v>2021/11/12</c:v>
                </c:pt>
                <c:pt idx="89">
                  <c:v>2021/11/19</c:v>
                </c:pt>
                <c:pt idx="90">
                  <c:v>2021/11/26</c:v>
                </c:pt>
                <c:pt idx="91">
                  <c:v>2021/12/03</c:v>
                </c:pt>
                <c:pt idx="92">
                  <c:v>2021/12/10</c:v>
                </c:pt>
                <c:pt idx="93">
                  <c:v>2021/12/17</c:v>
                </c:pt>
                <c:pt idx="94">
                  <c:v>2021/12/24</c:v>
                </c:pt>
                <c:pt idx="95">
                  <c:v>2021/12/31</c:v>
                </c:pt>
                <c:pt idx="96">
                  <c:v>2022/01/07</c:v>
                </c:pt>
                <c:pt idx="97">
                  <c:v>2022/01/14</c:v>
                </c:pt>
                <c:pt idx="98">
                  <c:v>2022/01/21</c:v>
                </c:pt>
                <c:pt idx="99">
                  <c:v>2022/01/28</c:v>
                </c:pt>
                <c:pt idx="100">
                  <c:v>2022/02/04</c:v>
                </c:pt>
                <c:pt idx="101">
                  <c:v>2022/02/11</c:v>
                </c:pt>
                <c:pt idx="102">
                  <c:v>2022/02/18</c:v>
                </c:pt>
                <c:pt idx="103">
                  <c:v>2022/02/25</c:v>
                </c:pt>
                <c:pt idx="104">
                  <c:v>2022/03/04</c:v>
                </c:pt>
                <c:pt idx="105">
                  <c:v>2022/03/11</c:v>
                </c:pt>
                <c:pt idx="106">
                  <c:v>2022/03/18</c:v>
                </c:pt>
                <c:pt idx="107">
                  <c:v>2022/03/25</c:v>
                </c:pt>
                <c:pt idx="108">
                  <c:v>2022/04/01</c:v>
                </c:pt>
                <c:pt idx="109">
                  <c:v>2022/04/08</c:v>
                </c:pt>
                <c:pt idx="110">
                  <c:v>2022/04/15</c:v>
                </c:pt>
                <c:pt idx="111">
                  <c:v>2022/04/22</c:v>
                </c:pt>
                <c:pt idx="112">
                  <c:v>2022/04/29</c:v>
                </c:pt>
                <c:pt idx="113">
                  <c:v>2022/05/06</c:v>
                </c:pt>
              </c:strCache>
            </c:strRef>
          </c:cat>
          <c:val>
            <c:numRef>
              <c:f>'SA - Average Daily Tests'!$F$4:$F$117</c:f>
              <c:numCache>
                <c:formatCode>0.00</c:formatCode>
                <c:ptCount val="114"/>
                <c:pt idx="0">
                  <c:v>5.0000000000000001E-3</c:v>
                </c:pt>
                <c:pt idx="1">
                  <c:v>3.1767955801104968E-2</c:v>
                </c:pt>
                <c:pt idx="2">
                  <c:v>3.2281465360899528E-2</c:v>
                </c:pt>
                <c:pt idx="3">
                  <c:v>4.3802887008461917E-2</c:v>
                </c:pt>
                <c:pt idx="4">
                  <c:v>1.535007331378299E-2</c:v>
                </c:pt>
                <c:pt idx="5">
                  <c:v>2.1970265143159657E-2</c:v>
                </c:pt>
                <c:pt idx="6">
                  <c:v>2.805856325767114E-2</c:v>
                </c:pt>
                <c:pt idx="7">
                  <c:v>2.7868820665981422E-2</c:v>
                </c:pt>
                <c:pt idx="8">
                  <c:v>2.6576797887367189E-2</c:v>
                </c:pt>
                <c:pt idx="9">
                  <c:v>3.2627729136650782E-2</c:v>
                </c:pt>
                <c:pt idx="10">
                  <c:v>4.0675553368540375E-2</c:v>
                </c:pt>
                <c:pt idx="11">
                  <c:v>5.433950459757815E-2</c:v>
                </c:pt>
                <c:pt idx="12">
                  <c:v>6.6463472433882884E-2</c:v>
                </c:pt>
                <c:pt idx="13">
                  <c:v>8.3153676711815158E-2</c:v>
                </c:pt>
                <c:pt idx="14">
                  <c:v>8.824932952842704E-2</c:v>
                </c:pt>
                <c:pt idx="15">
                  <c:v>0.12893419796109176</c:v>
                </c:pt>
                <c:pt idx="16">
                  <c:v>0.15848626810504149</c:v>
                </c:pt>
                <c:pt idx="17">
                  <c:v>0.20842772635479609</c:v>
                </c:pt>
                <c:pt idx="18">
                  <c:v>0.23571916085350186</c:v>
                </c:pt>
                <c:pt idx="19">
                  <c:v>0.27517802806019864</c:v>
                </c:pt>
                <c:pt idx="20">
                  <c:v>0.2710100020871129</c:v>
                </c:pt>
                <c:pt idx="21">
                  <c:v>0.25881758390384191</c:v>
                </c:pt>
                <c:pt idx="22">
                  <c:v>0.23332277365553739</c:v>
                </c:pt>
                <c:pt idx="23">
                  <c:v>0.20103551444285858</c:v>
                </c:pt>
                <c:pt idx="24">
                  <c:v>0.15774857232261597</c:v>
                </c:pt>
                <c:pt idx="25">
                  <c:v>0.13133391756126567</c:v>
                </c:pt>
                <c:pt idx="26">
                  <c:v>0.1121156916987158</c:v>
                </c:pt>
                <c:pt idx="27">
                  <c:v>9.5554842739689019E-2</c:v>
                </c:pt>
                <c:pt idx="28">
                  <c:v>9.4026326366559485E-2</c:v>
                </c:pt>
                <c:pt idx="29">
                  <c:v>9.6062173426499475E-2</c:v>
                </c:pt>
                <c:pt idx="30">
                  <c:v>8.2606765515404426E-2</c:v>
                </c:pt>
                <c:pt idx="31">
                  <c:v>8.205006288536458E-2</c:v>
                </c:pt>
                <c:pt idx="32">
                  <c:v>8.0252771130731357E-2</c:v>
                </c:pt>
                <c:pt idx="33">
                  <c:v>8.0543332695618905E-2</c:v>
                </c:pt>
                <c:pt idx="34">
                  <c:v>7.8423458843340968E-2</c:v>
                </c:pt>
                <c:pt idx="35">
                  <c:v>7.5005718533767932E-2</c:v>
                </c:pt>
                <c:pt idx="36">
                  <c:v>8.7365223578348195E-2</c:v>
                </c:pt>
                <c:pt idx="37">
                  <c:v>0.10128835612929665</c:v>
                </c:pt>
                <c:pt idx="38">
                  <c:v>0.17919847506564132</c:v>
                </c:pt>
                <c:pt idx="39">
                  <c:v>0.12968457893135082</c:v>
                </c:pt>
                <c:pt idx="40">
                  <c:v>0.160021999511122</c:v>
                </c:pt>
                <c:pt idx="41">
                  <c:v>0.20721841713098565</c:v>
                </c:pt>
                <c:pt idx="42">
                  <c:v>0.25096849589443626</c:v>
                </c:pt>
                <c:pt idx="43">
                  <c:v>0.32180753685422897</c:v>
                </c:pt>
                <c:pt idx="44">
                  <c:v>0.30877922375260819</c:v>
                </c:pt>
                <c:pt idx="45">
                  <c:v>0.2617358822236871</c:v>
                </c:pt>
                <c:pt idx="46">
                  <c:v>0.21058414305204073</c:v>
                </c:pt>
                <c:pt idx="47">
                  <c:v>0.16017398353704165</c:v>
                </c:pt>
                <c:pt idx="48">
                  <c:v>0.11407172135545207</c:v>
                </c:pt>
                <c:pt idx="49">
                  <c:v>8.3781567567039902E-2</c:v>
                </c:pt>
                <c:pt idx="50">
                  <c:v>6.5805863588029784E-2</c:v>
                </c:pt>
                <c:pt idx="51">
                  <c:v>5.3405732352739023E-2</c:v>
                </c:pt>
                <c:pt idx="52">
                  <c:v>4.574587361175414E-2</c:v>
                </c:pt>
                <c:pt idx="53">
                  <c:v>4.2354329863719287E-2</c:v>
                </c:pt>
                <c:pt idx="54">
                  <c:v>4.4718508755413292E-2</c:v>
                </c:pt>
                <c:pt idx="55">
                  <c:v>4.5806459333006262E-2</c:v>
                </c:pt>
                <c:pt idx="56">
                  <c:v>4.0744214801155441E-2</c:v>
                </c:pt>
                <c:pt idx="57">
                  <c:v>3.7597776021367643E-2</c:v>
                </c:pt>
                <c:pt idx="58">
                  <c:v>3.9613290691145241E-2</c:v>
                </c:pt>
                <c:pt idx="59">
                  <c:v>4.5346588759510698E-2</c:v>
                </c:pt>
                <c:pt idx="60">
                  <c:v>4.7462693457361482E-2</c:v>
                </c:pt>
                <c:pt idx="61">
                  <c:v>6.4545310627134367E-2</c:v>
                </c:pt>
                <c:pt idx="62">
                  <c:v>8.1166507940593546E-2</c:v>
                </c:pt>
                <c:pt idx="63">
                  <c:v>7.7951115402205395E-2</c:v>
                </c:pt>
                <c:pt idx="64">
                  <c:v>0.10337172576683004</c:v>
                </c:pt>
                <c:pt idx="65">
                  <c:v>0.11888222769212184</c:v>
                </c:pt>
                <c:pt idx="66">
                  <c:v>0.15071758879220706</c:v>
                </c:pt>
                <c:pt idx="67">
                  <c:v>0.19406845216375976</c:v>
                </c:pt>
                <c:pt idx="68">
                  <c:v>0.24371725500300609</c:v>
                </c:pt>
                <c:pt idx="69">
                  <c:v>0.27206802523941881</c:v>
                </c:pt>
                <c:pt idx="70">
                  <c:v>0.29156074596373394</c:v>
                </c:pt>
                <c:pt idx="71">
                  <c:v>0.29061014263074481</c:v>
                </c:pt>
                <c:pt idx="72">
                  <c:v>0.26897734732044443</c:v>
                </c:pt>
                <c:pt idx="73">
                  <c:v>0.2401353491808213</c:v>
                </c:pt>
                <c:pt idx="74">
                  <c:v>0.21786915032118687</c:v>
                </c:pt>
                <c:pt idx="75">
                  <c:v>0.21518616507200153</c:v>
                </c:pt>
                <c:pt idx="76">
                  <c:v>0.21121102113934076</c:v>
                </c:pt>
                <c:pt idx="77">
                  <c:v>0.19777456061901208</c:v>
                </c:pt>
                <c:pt idx="78">
                  <c:v>0.16175889955574699</c:v>
                </c:pt>
                <c:pt idx="79">
                  <c:v>0.13008645204298877</c:v>
                </c:pt>
                <c:pt idx="80">
                  <c:v>9.5960767195045427E-2</c:v>
                </c:pt>
                <c:pt idx="81">
                  <c:v>6.9642777972584641E-2</c:v>
                </c:pt>
                <c:pt idx="82">
                  <c:v>5.0057265712907896E-2</c:v>
                </c:pt>
                <c:pt idx="83">
                  <c:v>3.1367647131193929E-2</c:v>
                </c:pt>
                <c:pt idx="84">
                  <c:v>2.5456006344436097E-2</c:v>
                </c:pt>
                <c:pt idx="85">
                  <c:v>1.7315047364965558E-2</c:v>
                </c:pt>
                <c:pt idx="86">
                  <c:v>1.4601218386959266E-2</c:v>
                </c:pt>
                <c:pt idx="87">
                  <c:v>1.060614968546064E-2</c:v>
                </c:pt>
                <c:pt idx="88">
                  <c:v>1.0096730558178708E-2</c:v>
                </c:pt>
                <c:pt idx="89">
                  <c:v>1.4941198164235371E-2</c:v>
                </c:pt>
                <c:pt idx="90">
                  <c:v>3.2391899592755784E-2</c:v>
                </c:pt>
                <c:pt idx="91">
                  <c:v>0.16430283491725187</c:v>
                </c:pt>
                <c:pt idx="92">
                  <c:v>0.25466143854804452</c:v>
                </c:pt>
                <c:pt idx="93">
                  <c:v>0.31215599631023122</c:v>
                </c:pt>
                <c:pt idx="94">
                  <c:v>0.3037049141224305</c:v>
                </c:pt>
                <c:pt idx="95">
                  <c:v>0.2606725485333995</c:v>
                </c:pt>
                <c:pt idx="96">
                  <c:v>0.21687692848494319</c:v>
                </c:pt>
                <c:pt idx="97">
                  <c:v>0.1533826019274131</c:v>
                </c:pt>
                <c:pt idx="98">
                  <c:v>0.10478253007379597</c:v>
                </c:pt>
                <c:pt idx="99">
                  <c:v>9.672790530308048E-2</c:v>
                </c:pt>
                <c:pt idx="100">
                  <c:v>9.7779573982502851E-2</c:v>
                </c:pt>
                <c:pt idx="101">
                  <c:v>8.6076783051746694E-2</c:v>
                </c:pt>
                <c:pt idx="102">
                  <c:v>8.3193876511590686E-2</c:v>
                </c:pt>
                <c:pt idx="103">
                  <c:v>7.821249651001691E-2</c:v>
                </c:pt>
                <c:pt idx="104">
                  <c:v>6.6520050429954944E-2</c:v>
                </c:pt>
                <c:pt idx="105">
                  <c:v>6.2427711379341028E-2</c:v>
                </c:pt>
                <c:pt idx="106">
                  <c:v>5.6600913026632754E-2</c:v>
                </c:pt>
                <c:pt idx="107">
                  <c:v>5.5390476190476184E-2</c:v>
                </c:pt>
                <c:pt idx="108">
                  <c:v>5.9627351686091776E-2</c:v>
                </c:pt>
                <c:pt idx="109">
                  <c:v>6.1603750760156673E-2</c:v>
                </c:pt>
                <c:pt idx="110">
                  <c:v>5.9608877973585543E-2</c:v>
                </c:pt>
                <c:pt idx="111">
                  <c:v>0.14095820732563275</c:v>
                </c:pt>
                <c:pt idx="112">
                  <c:v>0.1907209927505765</c:v>
                </c:pt>
                <c:pt idx="113">
                  <c:v>0.23104526241634379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86-49CD-B544-ECF036904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303061615"/>
        <c:axId val="1303072431"/>
      </c:barChart>
      <c:catAx>
        <c:axId val="1303061615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303072431"/>
        <c:crosses val="autoZero"/>
        <c:auto val="1"/>
        <c:lblAlgn val="ctr"/>
        <c:lblOffset val="100"/>
        <c:noMultiLvlLbl val="0"/>
      </c:catAx>
      <c:valAx>
        <c:axId val="1303072431"/>
        <c:scaling>
          <c:orientation val="minMax"/>
          <c:max val="0.35000000000000003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3061615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- Vaccine!PivotTable3</c:name>
    <c:fmtId val="52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3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0" tIns="19050" rIns="0" bIns="19050" anchor="ctr">
              <a:spAutoFit/>
            </a:bodyPr>
            <a:lstStyle/>
            <a:p>
              <a:pPr>
                <a:defRPr sz="1050">
                  <a:solidFill>
                    <a:schemeClr val="bg2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33"/>
        <c:spPr>
          <a:solidFill>
            <a:srgbClr val="4F6228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0" bIns="19050" anchor="ctr">
              <a:spAutoFit/>
            </a:bodyPr>
            <a:lstStyle/>
            <a:p>
              <a:pPr>
                <a:defRPr sz="1050">
                  <a:solidFill>
                    <a:srgbClr val="EEECE1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34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0" tIns="19050" rIns="0" bIns="19050" anchor="ctr">
              <a:spAutoFit/>
            </a:bodyPr>
            <a:lstStyle/>
            <a:p>
              <a:pPr>
                <a:defRPr sz="1050">
                  <a:solidFill>
                    <a:schemeClr val="bg2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35"/>
        <c:spPr>
          <a:solidFill>
            <a:srgbClr val="4F6228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0" bIns="19050" anchor="ctr">
              <a:spAutoFit/>
            </a:bodyPr>
            <a:lstStyle/>
            <a:p>
              <a:pPr>
                <a:defRPr sz="1050">
                  <a:solidFill>
                    <a:srgbClr val="EEECE1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36"/>
        <c:spPr>
          <a:ln>
            <a:noFill/>
          </a:ln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 sz="1100" b="1">
                  <a:solidFill>
                    <a:srgbClr val="C00000"/>
                  </a:solidFill>
                </a:defRPr>
              </a:pPr>
              <a:endParaRPr lang="en-US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0" tIns="19050" rIns="0" bIns="19050" anchor="ctr">
              <a:spAutoFit/>
            </a:bodyPr>
            <a:lstStyle/>
            <a:p>
              <a:pPr>
                <a:defRPr sz="1050">
                  <a:solidFill>
                    <a:schemeClr val="bg2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38"/>
        <c:spPr>
          <a:solidFill>
            <a:srgbClr val="4F6228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0" bIns="19050" anchor="ctr">
              <a:spAutoFit/>
            </a:bodyPr>
            <a:lstStyle/>
            <a:p>
              <a:pPr>
                <a:defRPr sz="1050">
                  <a:solidFill>
                    <a:srgbClr val="EEECE1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39"/>
        <c:spPr>
          <a:ln>
            <a:noFill/>
          </a:ln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 sz="1100" b="1">
                  <a:solidFill>
                    <a:srgbClr val="C00000"/>
                  </a:solidFill>
                </a:defRPr>
              </a:pPr>
              <a:endParaRPr lang="en-US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rgbClr val="00206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0" tIns="19050" rIns="0" bIns="19050" anchor="ctr">
              <a:spAutoFit/>
            </a:bodyPr>
            <a:lstStyle/>
            <a:p>
              <a:pPr>
                <a:defRPr sz="1050">
                  <a:solidFill>
                    <a:schemeClr val="bg2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41"/>
        <c:spPr>
          <a:solidFill>
            <a:srgbClr val="4F6228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0" bIns="19050" anchor="ctr">
              <a:spAutoFit/>
            </a:bodyPr>
            <a:lstStyle/>
            <a:p>
              <a:pPr>
                <a:defRPr sz="1050">
                  <a:solidFill>
                    <a:srgbClr val="EEECE1"/>
                  </a:solidFill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</c:ext>
          </c:extLst>
        </c:dLbl>
      </c:pivotFmt>
      <c:pivotFmt>
        <c:idx val="42"/>
        <c:spPr>
          <a:ln>
            <a:noFill/>
          </a:ln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 sz="1100" b="1">
                  <a:solidFill>
                    <a:srgbClr val="C00000"/>
                  </a:solidFill>
                </a:defRPr>
              </a:pPr>
              <a:endParaRPr lang="en-US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1246896265559367"/>
          <c:y val="0.34858201239222636"/>
          <c:w val="0.8740753811480767"/>
          <c:h val="0.5540650357119520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'SA - Vaccine'!$B$1</c:f>
              <c:strCache>
                <c:ptCount val="1"/>
                <c:pt idx="0">
                  <c:v>Fully vaccinated (%)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 sz="1050">
                    <a:solidFill>
                      <a:schemeClr val="bg2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'SA - Vaccine'!$A$2:$A$11</c:f>
              <c:strCache>
                <c:ptCount val="10"/>
                <c:pt idx="0">
                  <c:v>Eastern Cape</c:v>
                </c:pt>
                <c:pt idx="1">
                  <c:v>Free State</c:v>
                </c:pt>
                <c:pt idx="2">
                  <c:v>Gauteng</c:v>
                </c:pt>
                <c:pt idx="3">
                  <c:v>KwaZulu Natal</c:v>
                </c:pt>
                <c:pt idx="4">
                  <c:v>Limpopo</c:v>
                </c:pt>
                <c:pt idx="5">
                  <c:v>Mpumalanga</c:v>
                </c:pt>
                <c:pt idx="6">
                  <c:v>North West</c:v>
                </c:pt>
                <c:pt idx="7">
                  <c:v>Northern Cape</c:v>
                </c:pt>
                <c:pt idx="8">
                  <c:v>Western Cape</c:v>
                </c:pt>
                <c:pt idx="9">
                  <c:v>South Africa</c:v>
                </c:pt>
              </c:strCache>
            </c:strRef>
          </c:cat>
          <c:val>
            <c:numRef>
              <c:f>'SA - Vaccine'!$B$2:$B$11</c:f>
              <c:numCache>
                <c:formatCode>0%</c:formatCode>
                <c:ptCount val="10"/>
                <c:pt idx="0">
                  <c:v>0.48180565492299993</c:v>
                </c:pt>
                <c:pt idx="1">
                  <c:v>0.54558503145173132</c:v>
                </c:pt>
                <c:pt idx="2">
                  <c:v>0.42157091043083722</c:v>
                </c:pt>
                <c:pt idx="3">
                  <c:v>0.38288469409449993</c:v>
                </c:pt>
                <c:pt idx="4">
                  <c:v>0.5137887564833713</c:v>
                </c:pt>
                <c:pt idx="5">
                  <c:v>0.40672573301047532</c:v>
                </c:pt>
                <c:pt idx="6">
                  <c:v>0.45220657444341344</c:v>
                </c:pt>
                <c:pt idx="7">
                  <c:v>0.46577939814405134</c:v>
                </c:pt>
                <c:pt idx="8">
                  <c:v>0.51398470092746429</c:v>
                </c:pt>
                <c:pt idx="9">
                  <c:v>0.44872452903084742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30-446D-9652-0C8C5447C079}"/>
            </c:ext>
          </c:extLst>
        </c:ser>
        <c:ser>
          <c:idx val="1"/>
          <c:order val="1"/>
          <c:tx>
            <c:strRef>
              <c:f>'SA - Vaccine'!$C$1</c:f>
              <c:strCache>
                <c:ptCount val="1"/>
                <c:pt idx="0">
                  <c:v>Partially Vaccinated (%)</c:v>
                </c:pt>
              </c:strCache>
            </c:strRef>
          </c:tx>
          <c:spPr>
            <a:solidFill>
              <a:srgbClr val="4F622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0" bIns="19050" anchor="ctr">
                <a:spAutoFit/>
              </a:bodyPr>
              <a:lstStyle/>
              <a:p>
                <a:pPr>
                  <a:defRPr sz="1050">
                    <a:solidFill>
                      <a:srgbClr val="EEECE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'SA - Vaccine'!$A$2:$A$11</c:f>
              <c:strCache>
                <c:ptCount val="10"/>
                <c:pt idx="0">
                  <c:v>Eastern Cape</c:v>
                </c:pt>
                <c:pt idx="1">
                  <c:v>Free State</c:v>
                </c:pt>
                <c:pt idx="2">
                  <c:v>Gauteng</c:v>
                </c:pt>
                <c:pt idx="3">
                  <c:v>KwaZulu Natal</c:v>
                </c:pt>
                <c:pt idx="4">
                  <c:v>Limpopo</c:v>
                </c:pt>
                <c:pt idx="5">
                  <c:v>Mpumalanga</c:v>
                </c:pt>
                <c:pt idx="6">
                  <c:v>North West</c:v>
                </c:pt>
                <c:pt idx="7">
                  <c:v>Northern Cape</c:v>
                </c:pt>
                <c:pt idx="8">
                  <c:v>Western Cape</c:v>
                </c:pt>
                <c:pt idx="9">
                  <c:v>South Africa</c:v>
                </c:pt>
              </c:strCache>
            </c:strRef>
          </c:cat>
          <c:val>
            <c:numRef>
              <c:f>'SA - Vaccine'!$C$2:$C$11</c:f>
              <c:numCache>
                <c:formatCode>0%</c:formatCode>
                <c:ptCount val="10"/>
                <c:pt idx="0">
                  <c:v>5.319178259625524E-2</c:v>
                </c:pt>
                <c:pt idx="1">
                  <c:v>4.4133232281077094E-2</c:v>
                </c:pt>
                <c:pt idx="2">
                  <c:v>4.7057878094928923E-2</c:v>
                </c:pt>
                <c:pt idx="3">
                  <c:v>4.6433174349133181E-2</c:v>
                </c:pt>
                <c:pt idx="4">
                  <c:v>4.4927743674510613E-2</c:v>
                </c:pt>
                <c:pt idx="5">
                  <c:v>3.2996657366952675E-2</c:v>
                </c:pt>
                <c:pt idx="6">
                  <c:v>3.1196915841733047E-2</c:v>
                </c:pt>
                <c:pt idx="7">
                  <c:v>3.8012140948268235E-2</c:v>
                </c:pt>
                <c:pt idx="8">
                  <c:v>5.2641773408081294E-2</c:v>
                </c:pt>
                <c:pt idx="9">
                  <c:v>4.5596282103304117E-2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30-446D-9652-0C8C5447C07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00"/>
        <c:overlap val="100"/>
        <c:axId val="1072511600"/>
        <c:axId val="1072509520"/>
      </c:barChart>
      <c:lineChart>
        <c:grouping val="standard"/>
        <c:varyColors val="0"/>
        <c:ser>
          <c:idx val="2"/>
          <c:order val="2"/>
          <c:tx>
            <c:strRef>
              <c:f>'SA - Vaccine'!$D$1</c:f>
              <c:strCache>
                <c:ptCount val="1"/>
                <c:pt idx="0">
                  <c:v>Vaccinated (%)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'SA - Vaccine'!$A$2:$A$11</c:f>
              <c:strCache>
                <c:ptCount val="10"/>
                <c:pt idx="0">
                  <c:v>Eastern Cape</c:v>
                </c:pt>
                <c:pt idx="1">
                  <c:v>Free State</c:v>
                </c:pt>
                <c:pt idx="2">
                  <c:v>Gauteng</c:v>
                </c:pt>
                <c:pt idx="3">
                  <c:v>KwaZulu Natal</c:v>
                </c:pt>
                <c:pt idx="4">
                  <c:v>Limpopo</c:v>
                </c:pt>
                <c:pt idx="5">
                  <c:v>Mpumalanga</c:v>
                </c:pt>
                <c:pt idx="6">
                  <c:v>North West</c:v>
                </c:pt>
                <c:pt idx="7">
                  <c:v>Northern Cape</c:v>
                </c:pt>
                <c:pt idx="8">
                  <c:v>Western Cape</c:v>
                </c:pt>
                <c:pt idx="9">
                  <c:v>South Africa</c:v>
                </c:pt>
              </c:strCache>
            </c:strRef>
          </c:cat>
          <c:val>
            <c:numRef>
              <c:f>'SA - Vaccine'!$D$2:$D$11</c:f>
              <c:numCache>
                <c:formatCode>0%</c:formatCode>
                <c:ptCount val="10"/>
                <c:pt idx="0">
                  <c:v>0.53499743751925521</c:v>
                </c:pt>
                <c:pt idx="1">
                  <c:v>0.58971826373280833</c:v>
                </c:pt>
                <c:pt idx="2">
                  <c:v>0.46862878852576612</c:v>
                </c:pt>
                <c:pt idx="3">
                  <c:v>0.42931786844363312</c:v>
                </c:pt>
                <c:pt idx="4">
                  <c:v>0.55871650015788188</c:v>
                </c:pt>
                <c:pt idx="5">
                  <c:v>0.439722390377428</c:v>
                </c:pt>
                <c:pt idx="6">
                  <c:v>0.48340349028514651</c:v>
                </c:pt>
                <c:pt idx="7">
                  <c:v>0.50379153909231955</c:v>
                </c:pt>
                <c:pt idx="8">
                  <c:v>0.56662647433554558</c:v>
                </c:pt>
                <c:pt idx="9">
                  <c:v>0.49432081113415149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30-446D-9652-0C8C5447C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2511600"/>
        <c:axId val="1072509520"/>
      </c:lineChart>
      <c:catAx>
        <c:axId val="107251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09520"/>
        <c:crosses val="autoZero"/>
        <c:auto val="1"/>
        <c:lblAlgn val="ctr"/>
        <c:lblOffset val="100"/>
        <c:noMultiLvlLbl val="0"/>
      </c:catAx>
      <c:valAx>
        <c:axId val="107250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Proportion individuals vaccinated as</a:t>
                </a:r>
                <a:endParaRPr lang="en-BE" b="1"/>
              </a:p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 % of adult population</a:t>
                </a:r>
                <a:endParaRPr lang="en-BE" b="1"/>
              </a:p>
            </c:rich>
          </c:tx>
          <c:layout>
            <c:manualLayout>
              <c:xMode val="edge"/>
              <c:yMode val="edge"/>
              <c:x val="1.8075332343195187E-2"/>
              <c:y val="0.3222445310914935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11600"/>
        <c:crosses val="autoZero"/>
        <c:crossBetween val="between"/>
      </c:valAx>
    </c:plotArea>
    <c:legend>
      <c:legendPos val="t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920748374482576"/>
          <c:y val="0.30372692146705799"/>
          <c:w val="0.86776013720535505"/>
          <c:h val="8.3851373140139074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- WeeklyDeaths!PivotTable1</c:name>
    <c:fmtId val="71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C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5349878163491192E-2"/>
          <c:y val="0.35517163972924432"/>
          <c:w val="0.89939455950677416"/>
          <c:h val="0.50424005387484461"/>
        </c:manualLayout>
      </c:layout>
      <c:lineChart>
        <c:grouping val="standard"/>
        <c:varyColors val="0"/>
        <c:ser>
          <c:idx val="0"/>
          <c:order val="0"/>
          <c:tx>
            <c:strRef>
              <c:f>'SA - WeeklyDeaths'!$B$1</c:f>
              <c:strCache>
                <c:ptCount val="1"/>
                <c:pt idx="0">
                  <c:v>Cases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multiLvlStrRef>
              <c:f>'SA - WeeklyDeaths'!$A$2:$A$142</c:f>
              <c:multiLvlStrCache>
                <c:ptCount val="112"/>
                <c:lvl>
                  <c:pt idx="0">
                    <c:v>14-Mar</c:v>
                  </c:pt>
                  <c:pt idx="1">
                    <c:v>21-Mar</c:v>
                  </c:pt>
                  <c:pt idx="2">
                    <c:v>28-Mar</c:v>
                  </c:pt>
                  <c:pt idx="3">
                    <c:v>04-Apr</c:v>
                  </c:pt>
                  <c:pt idx="4">
                    <c:v>11-Apr</c:v>
                  </c:pt>
                  <c:pt idx="5">
                    <c:v>18-Apr</c:v>
                  </c:pt>
                  <c:pt idx="6">
                    <c:v>25-Apr</c:v>
                  </c:pt>
                  <c:pt idx="7">
                    <c:v>02-May</c:v>
                  </c:pt>
                  <c:pt idx="8">
                    <c:v>09-May</c:v>
                  </c:pt>
                  <c:pt idx="9">
                    <c:v>16-May</c:v>
                  </c:pt>
                  <c:pt idx="10">
                    <c:v>23-May</c:v>
                  </c:pt>
                  <c:pt idx="11">
                    <c:v>30-May</c:v>
                  </c:pt>
                  <c:pt idx="12">
                    <c:v>06-Jun</c:v>
                  </c:pt>
                  <c:pt idx="13">
                    <c:v>13-Jun</c:v>
                  </c:pt>
                  <c:pt idx="14">
                    <c:v>20-Jun</c:v>
                  </c:pt>
                  <c:pt idx="15">
                    <c:v>27-Jun</c:v>
                  </c:pt>
                  <c:pt idx="16">
                    <c:v>04-Jul</c:v>
                  </c:pt>
                  <c:pt idx="17">
                    <c:v>11-Jul</c:v>
                  </c:pt>
                  <c:pt idx="18">
                    <c:v>18-Jul</c:v>
                  </c:pt>
                  <c:pt idx="19">
                    <c:v>25-Jul</c:v>
                  </c:pt>
                  <c:pt idx="20">
                    <c:v>01-Aug</c:v>
                  </c:pt>
                  <c:pt idx="21">
                    <c:v>08-Aug</c:v>
                  </c:pt>
                  <c:pt idx="22">
                    <c:v>15-Aug</c:v>
                  </c:pt>
                  <c:pt idx="23">
                    <c:v>22-Aug</c:v>
                  </c:pt>
                  <c:pt idx="24">
                    <c:v>29-Aug</c:v>
                  </c:pt>
                  <c:pt idx="25">
                    <c:v>05-Sep</c:v>
                  </c:pt>
                  <c:pt idx="26">
                    <c:v>12-Sep</c:v>
                  </c:pt>
                  <c:pt idx="27">
                    <c:v>19-Sep</c:v>
                  </c:pt>
                  <c:pt idx="28">
                    <c:v>26-Sep</c:v>
                  </c:pt>
                  <c:pt idx="29">
                    <c:v>03-Oct</c:v>
                  </c:pt>
                  <c:pt idx="30">
                    <c:v>10-Oct</c:v>
                  </c:pt>
                  <c:pt idx="31">
                    <c:v>17-Oct</c:v>
                  </c:pt>
                  <c:pt idx="32">
                    <c:v>24-Oct</c:v>
                  </c:pt>
                  <c:pt idx="33">
                    <c:v>31-Oct</c:v>
                  </c:pt>
                  <c:pt idx="34">
                    <c:v>07-Nov</c:v>
                  </c:pt>
                  <c:pt idx="35">
                    <c:v>14-Nov</c:v>
                  </c:pt>
                  <c:pt idx="36">
                    <c:v>21-Nov</c:v>
                  </c:pt>
                  <c:pt idx="37">
                    <c:v>28-Nov</c:v>
                  </c:pt>
                  <c:pt idx="38">
                    <c:v>05-Dec</c:v>
                  </c:pt>
                  <c:pt idx="39">
                    <c:v>12-Dec</c:v>
                  </c:pt>
                  <c:pt idx="40">
                    <c:v>19-Dec</c:v>
                  </c:pt>
                  <c:pt idx="41">
                    <c:v>26-Dec</c:v>
                  </c:pt>
                  <c:pt idx="42">
                    <c:v>02-Jan</c:v>
                  </c:pt>
                  <c:pt idx="43">
                    <c:v>09-Jan</c:v>
                  </c:pt>
                  <c:pt idx="44">
                    <c:v>16-Jan</c:v>
                  </c:pt>
                  <c:pt idx="45">
                    <c:v>23-Jan</c:v>
                  </c:pt>
                  <c:pt idx="46">
                    <c:v>30-Jan</c:v>
                  </c:pt>
                  <c:pt idx="47">
                    <c:v>06-Feb</c:v>
                  </c:pt>
                  <c:pt idx="48">
                    <c:v>13-Feb</c:v>
                  </c:pt>
                  <c:pt idx="49">
                    <c:v>20-Feb</c:v>
                  </c:pt>
                  <c:pt idx="50">
                    <c:v>27-Feb</c:v>
                  </c:pt>
                  <c:pt idx="51">
                    <c:v>06-Mar</c:v>
                  </c:pt>
                  <c:pt idx="52">
                    <c:v>13-Mar</c:v>
                  </c:pt>
                  <c:pt idx="53">
                    <c:v>20-Mar</c:v>
                  </c:pt>
                  <c:pt idx="54">
                    <c:v>27-Mar</c:v>
                  </c:pt>
                  <c:pt idx="55">
                    <c:v>03-Apr</c:v>
                  </c:pt>
                  <c:pt idx="56">
                    <c:v>10-Apr</c:v>
                  </c:pt>
                  <c:pt idx="57">
                    <c:v>17-Apr</c:v>
                  </c:pt>
                  <c:pt idx="58">
                    <c:v>24-Apr</c:v>
                  </c:pt>
                  <c:pt idx="59">
                    <c:v>01-May</c:v>
                  </c:pt>
                  <c:pt idx="60">
                    <c:v>08-May</c:v>
                  </c:pt>
                  <c:pt idx="61">
                    <c:v>15-May</c:v>
                  </c:pt>
                  <c:pt idx="62">
                    <c:v>22-May</c:v>
                  </c:pt>
                  <c:pt idx="63">
                    <c:v>29-May</c:v>
                  </c:pt>
                  <c:pt idx="64">
                    <c:v>05-Jun</c:v>
                  </c:pt>
                  <c:pt idx="65">
                    <c:v>12-Jun</c:v>
                  </c:pt>
                  <c:pt idx="66">
                    <c:v>19-Jun</c:v>
                  </c:pt>
                  <c:pt idx="67">
                    <c:v>26-Jun</c:v>
                  </c:pt>
                  <c:pt idx="68">
                    <c:v>03-Jul</c:v>
                  </c:pt>
                  <c:pt idx="69">
                    <c:v>10-Jul</c:v>
                  </c:pt>
                  <c:pt idx="70">
                    <c:v>17-Jul</c:v>
                  </c:pt>
                  <c:pt idx="71">
                    <c:v>24-Jul</c:v>
                  </c:pt>
                  <c:pt idx="72">
                    <c:v>31-Jul</c:v>
                  </c:pt>
                  <c:pt idx="73">
                    <c:v>07-Aug</c:v>
                  </c:pt>
                  <c:pt idx="74">
                    <c:v>14-Aug</c:v>
                  </c:pt>
                  <c:pt idx="75">
                    <c:v>21-Aug</c:v>
                  </c:pt>
                  <c:pt idx="76">
                    <c:v>28-Aug</c:v>
                  </c:pt>
                  <c:pt idx="77">
                    <c:v>04-Sep</c:v>
                  </c:pt>
                  <c:pt idx="78">
                    <c:v>11-Sep</c:v>
                  </c:pt>
                  <c:pt idx="79">
                    <c:v>18-Sep</c:v>
                  </c:pt>
                  <c:pt idx="80">
                    <c:v>25-Sep</c:v>
                  </c:pt>
                  <c:pt idx="81">
                    <c:v>02-Oct</c:v>
                  </c:pt>
                  <c:pt idx="82">
                    <c:v>09-Oct</c:v>
                  </c:pt>
                  <c:pt idx="83">
                    <c:v>16-Oct</c:v>
                  </c:pt>
                  <c:pt idx="84">
                    <c:v>23-Oct</c:v>
                  </c:pt>
                  <c:pt idx="85">
                    <c:v>30-Oct</c:v>
                  </c:pt>
                  <c:pt idx="86">
                    <c:v>06-Nov</c:v>
                  </c:pt>
                  <c:pt idx="87">
                    <c:v>13-Nov</c:v>
                  </c:pt>
                  <c:pt idx="88">
                    <c:v>20-Nov</c:v>
                  </c:pt>
                  <c:pt idx="89">
                    <c:v>27-Nov</c:v>
                  </c:pt>
                  <c:pt idx="90">
                    <c:v>04-Dec</c:v>
                  </c:pt>
                  <c:pt idx="91">
                    <c:v>11-Dec</c:v>
                  </c:pt>
                  <c:pt idx="92">
                    <c:v>18-Dec</c:v>
                  </c:pt>
                  <c:pt idx="93">
                    <c:v>25-Dec</c:v>
                  </c:pt>
                  <c:pt idx="94">
                    <c:v>01-Jan</c:v>
                  </c:pt>
                  <c:pt idx="95">
                    <c:v>08-Jan</c:v>
                  </c:pt>
                  <c:pt idx="96">
                    <c:v>15-Jan</c:v>
                  </c:pt>
                  <c:pt idx="97">
                    <c:v>22-Jan</c:v>
                  </c:pt>
                  <c:pt idx="98">
                    <c:v>29-Jan</c:v>
                  </c:pt>
                  <c:pt idx="99">
                    <c:v>05-Feb</c:v>
                  </c:pt>
                  <c:pt idx="100">
                    <c:v>12-Feb</c:v>
                  </c:pt>
                  <c:pt idx="101">
                    <c:v>19-Feb</c:v>
                  </c:pt>
                  <c:pt idx="102">
                    <c:v>26-Feb</c:v>
                  </c:pt>
                  <c:pt idx="103">
                    <c:v>05-Mar</c:v>
                  </c:pt>
                  <c:pt idx="104">
                    <c:v>12-Mar</c:v>
                  </c:pt>
                  <c:pt idx="105">
                    <c:v>19-Mar</c:v>
                  </c:pt>
                  <c:pt idx="106">
                    <c:v>26-Mar</c:v>
                  </c:pt>
                  <c:pt idx="107">
                    <c:v>02-Apr</c:v>
                  </c:pt>
                  <c:pt idx="108">
                    <c:v>09-Apr</c:v>
                  </c:pt>
                  <c:pt idx="109">
                    <c:v>16-Apr</c:v>
                  </c:pt>
                  <c:pt idx="110">
                    <c:v>23-Apr</c:v>
                  </c:pt>
                  <c:pt idx="111">
                    <c:v>30-Apr</c:v>
                  </c:pt>
                </c:lvl>
                <c:lvl>
                  <c:pt idx="0">
                    <c:v>Mar</c:v>
                  </c:pt>
                  <c:pt idx="3">
                    <c:v>Apr</c:v>
                  </c:pt>
                  <c:pt idx="7">
                    <c:v>May</c:v>
                  </c:pt>
                  <c:pt idx="12">
                    <c:v>Jun</c:v>
                  </c:pt>
                  <c:pt idx="16">
                    <c:v>Jul</c:v>
                  </c:pt>
                  <c:pt idx="20">
                    <c:v>Aug</c:v>
                  </c:pt>
                  <c:pt idx="25">
                    <c:v>Sep</c:v>
                  </c:pt>
                  <c:pt idx="29">
                    <c:v>Oct</c:v>
                  </c:pt>
                  <c:pt idx="34">
                    <c:v>Nov</c:v>
                  </c:pt>
                  <c:pt idx="38">
                    <c:v>Dec</c:v>
                  </c:pt>
                  <c:pt idx="42">
                    <c:v>Jan</c:v>
                  </c:pt>
                  <c:pt idx="47">
                    <c:v>Feb</c:v>
                  </c:pt>
                  <c:pt idx="51">
                    <c:v>Mar</c:v>
                  </c:pt>
                  <c:pt idx="55">
                    <c:v>Apr</c:v>
                  </c:pt>
                  <c:pt idx="59">
                    <c:v>May</c:v>
                  </c:pt>
                  <c:pt idx="64">
                    <c:v>Jun</c:v>
                  </c:pt>
                  <c:pt idx="68">
                    <c:v>Jul</c:v>
                  </c:pt>
                  <c:pt idx="73">
                    <c:v>Aug</c:v>
                  </c:pt>
                  <c:pt idx="77">
                    <c:v>Sep</c:v>
                  </c:pt>
                  <c:pt idx="81">
                    <c:v>Oct</c:v>
                  </c:pt>
                  <c:pt idx="86">
                    <c:v>Nov</c:v>
                  </c:pt>
                  <c:pt idx="90">
                    <c:v>Dec</c:v>
                  </c:pt>
                  <c:pt idx="94">
                    <c:v>Jan</c:v>
                  </c:pt>
                  <c:pt idx="99">
                    <c:v>Feb</c:v>
                  </c:pt>
                  <c:pt idx="103">
                    <c:v>Mar</c:v>
                  </c:pt>
                  <c:pt idx="107">
                    <c:v>Apr</c:v>
                  </c:pt>
                </c:lvl>
                <c:lvl>
                  <c:pt idx="0">
                    <c:v>2020</c:v>
                  </c:pt>
                  <c:pt idx="42">
                    <c:v>2021</c:v>
                  </c:pt>
                  <c:pt idx="94">
                    <c:v>2022</c:v>
                  </c:pt>
                </c:lvl>
              </c:multiLvlStrCache>
            </c:multiLvlStrRef>
          </c:cat>
          <c:val>
            <c:numRef>
              <c:f>'SA - WeeklyDeaths'!$B$2:$B$142</c:f>
              <c:numCache>
                <c:formatCode>0</c:formatCode>
                <c:ptCount val="112"/>
                <c:pt idx="0">
                  <c:v>5.1428571428571432</c:v>
                </c:pt>
                <c:pt idx="1">
                  <c:v>28.857142857142858</c:v>
                </c:pt>
                <c:pt idx="2">
                  <c:v>135.28571428571428</c:v>
                </c:pt>
                <c:pt idx="3">
                  <c:v>56.857142857142854</c:v>
                </c:pt>
                <c:pt idx="4">
                  <c:v>63.285714285714285</c:v>
                </c:pt>
                <c:pt idx="5">
                  <c:v>143.71428571428572</c:v>
                </c:pt>
                <c:pt idx="6">
                  <c:v>189.57142857142858</c:v>
                </c:pt>
                <c:pt idx="7">
                  <c:v>282.14285714285717</c:v>
                </c:pt>
                <c:pt idx="8">
                  <c:v>440.57142857142856</c:v>
                </c:pt>
                <c:pt idx="9">
                  <c:v>705</c:v>
                </c:pt>
                <c:pt idx="10">
                  <c:v>998.28571428571433</c:v>
                </c:pt>
                <c:pt idx="11">
                  <c:v>1374.8571428571429</c:v>
                </c:pt>
                <c:pt idx="12">
                  <c:v>2143.7142857142858</c:v>
                </c:pt>
                <c:pt idx="13">
                  <c:v>2823.2857142857142</c:v>
                </c:pt>
                <c:pt idx="14">
                  <c:v>3849.2857142857142</c:v>
                </c:pt>
                <c:pt idx="15">
                  <c:v>5588.4285714285716</c:v>
                </c:pt>
                <c:pt idx="16">
                  <c:v>8025.2857142857147</c:v>
                </c:pt>
                <c:pt idx="17">
                  <c:v>10886.714285714286</c:v>
                </c:pt>
                <c:pt idx="18">
                  <c:v>12385</c:v>
                </c:pt>
                <c:pt idx="19">
                  <c:v>11903</c:v>
                </c:pt>
                <c:pt idx="20">
                  <c:v>9870</c:v>
                </c:pt>
                <c:pt idx="21">
                  <c:v>7128.2857142857147</c:v>
                </c:pt>
                <c:pt idx="22">
                  <c:v>4352.1428571428569</c:v>
                </c:pt>
                <c:pt idx="23">
                  <c:v>3341.7142857142858</c:v>
                </c:pt>
                <c:pt idx="24">
                  <c:v>2215.1428571428573</c:v>
                </c:pt>
                <c:pt idx="25">
                  <c:v>2047.5714285714287</c:v>
                </c:pt>
                <c:pt idx="26">
                  <c:v>1618.5714285714287</c:v>
                </c:pt>
                <c:pt idx="27">
                  <c:v>1634.5714285714287</c:v>
                </c:pt>
                <c:pt idx="28">
                  <c:v>1406</c:v>
                </c:pt>
                <c:pt idx="29">
                  <c:v>1459.7142857142858</c:v>
                </c:pt>
                <c:pt idx="30">
                  <c:v>1597.1428571428571</c:v>
                </c:pt>
                <c:pt idx="31">
                  <c:v>1605</c:v>
                </c:pt>
                <c:pt idx="32">
                  <c:v>1730.7142857142858</c:v>
                </c:pt>
                <c:pt idx="33">
                  <c:v>1600.8571428571429</c:v>
                </c:pt>
                <c:pt idx="34">
                  <c:v>1493.4285714285713</c:v>
                </c:pt>
                <c:pt idx="35">
                  <c:v>1896.5714285714287</c:v>
                </c:pt>
                <c:pt idx="36">
                  <c:v>2318.1428571428573</c:v>
                </c:pt>
                <c:pt idx="37">
                  <c:v>2818.5714285714284</c:v>
                </c:pt>
                <c:pt idx="38">
                  <c:v>3615.7142857142858</c:v>
                </c:pt>
                <c:pt idx="39">
                  <c:v>6073.7142857142853</c:v>
                </c:pt>
                <c:pt idx="40">
                  <c:v>8501.7142857142862</c:v>
                </c:pt>
                <c:pt idx="41">
                  <c:v>11776.285714285714</c:v>
                </c:pt>
                <c:pt idx="42">
                  <c:v>13425.428571428571</c:v>
                </c:pt>
                <c:pt idx="43">
                  <c:v>17898.142857142859</c:v>
                </c:pt>
                <c:pt idx="44">
                  <c:v>15926.142857142857</c:v>
                </c:pt>
                <c:pt idx="45">
                  <c:v>11311.428571428571</c:v>
                </c:pt>
                <c:pt idx="46">
                  <c:v>6342.4285714285716</c:v>
                </c:pt>
                <c:pt idx="47">
                  <c:v>3494.8571428571427</c:v>
                </c:pt>
                <c:pt idx="48">
                  <c:v>2337.5714285714284</c:v>
                </c:pt>
                <c:pt idx="49">
                  <c:v>1757.7142857142858</c:v>
                </c:pt>
                <c:pt idx="50">
                  <c:v>1408.2857142857142</c:v>
                </c:pt>
                <c:pt idx="51">
                  <c:v>1140.1428571428571</c:v>
                </c:pt>
                <c:pt idx="52">
                  <c:v>1172.5714285714287</c:v>
                </c:pt>
                <c:pt idx="53">
                  <c:v>1198.1428571428571</c:v>
                </c:pt>
                <c:pt idx="54">
                  <c:v>1095</c:v>
                </c:pt>
                <c:pt idx="55">
                  <c:v>1005</c:v>
                </c:pt>
                <c:pt idx="56">
                  <c:v>860.85714285714289</c:v>
                </c:pt>
                <c:pt idx="57">
                  <c:v>1164.7142857142858</c:v>
                </c:pt>
                <c:pt idx="58">
                  <c:v>1241.4285714285713</c:v>
                </c:pt>
                <c:pt idx="59">
                  <c:v>1210.2857142857142</c:v>
                </c:pt>
                <c:pt idx="60">
                  <c:v>1710.7142857142858</c:v>
                </c:pt>
                <c:pt idx="61">
                  <c:v>2332.2857142857142</c:v>
                </c:pt>
                <c:pt idx="62">
                  <c:v>3061.1428571428573</c:v>
                </c:pt>
                <c:pt idx="63">
                  <c:v>3785.5714285714284</c:v>
                </c:pt>
                <c:pt idx="64">
                  <c:v>4631.5714285714284</c:v>
                </c:pt>
                <c:pt idx="65">
                  <c:v>6847.7142857142853</c:v>
                </c:pt>
                <c:pt idx="66">
                  <c:v>10105.571428571429</c:v>
                </c:pt>
                <c:pt idx="67">
                  <c:v>14813.857142857143</c:v>
                </c:pt>
                <c:pt idx="68">
                  <c:v>18921.428571428572</c:v>
                </c:pt>
                <c:pt idx="69">
                  <c:v>18998</c:v>
                </c:pt>
                <c:pt idx="70">
                  <c:v>14940.428571428571</c:v>
                </c:pt>
                <c:pt idx="71">
                  <c:v>12032.142857142857</c:v>
                </c:pt>
                <c:pt idx="72">
                  <c:v>11335.571428571429</c:v>
                </c:pt>
                <c:pt idx="73">
                  <c:v>10862</c:v>
                </c:pt>
                <c:pt idx="74">
                  <c:v>10279.857142857143</c:v>
                </c:pt>
                <c:pt idx="75">
                  <c:v>12111.142857142857</c:v>
                </c:pt>
                <c:pt idx="76">
                  <c:v>10995.142857142857</c:v>
                </c:pt>
                <c:pt idx="77">
                  <c:v>8117.5714285714284</c:v>
                </c:pt>
                <c:pt idx="78">
                  <c:v>5745.7142857142853</c:v>
                </c:pt>
                <c:pt idx="79">
                  <c:v>3730.7142857142858</c:v>
                </c:pt>
                <c:pt idx="80">
                  <c:v>2232.4285714285716</c:v>
                </c:pt>
                <c:pt idx="81">
                  <c:v>1376.7142857142858</c:v>
                </c:pt>
                <c:pt idx="82">
                  <c:v>840.57142857142856</c:v>
                </c:pt>
                <c:pt idx="83">
                  <c:v>668.85714285714289</c:v>
                </c:pt>
                <c:pt idx="84">
                  <c:v>450.42857142857144</c:v>
                </c:pt>
                <c:pt idx="85">
                  <c:v>364.85714285714283</c:v>
                </c:pt>
                <c:pt idx="86">
                  <c:v>266.42857142857144</c:v>
                </c:pt>
                <c:pt idx="87">
                  <c:v>275.14285714285717</c:v>
                </c:pt>
                <c:pt idx="88">
                  <c:v>499.71428571428572</c:v>
                </c:pt>
                <c:pt idx="89">
                  <c:v>1665</c:v>
                </c:pt>
                <c:pt idx="90">
                  <c:v>8860.1428571428569</c:v>
                </c:pt>
                <c:pt idx="91">
                  <c:v>15579</c:v>
                </c:pt>
                <c:pt idx="92">
                  <c:v>23283.857142857141</c:v>
                </c:pt>
                <c:pt idx="93">
                  <c:v>16475.428571428572</c:v>
                </c:pt>
                <c:pt idx="94">
                  <c:v>8591.7142857142862</c:v>
                </c:pt>
                <c:pt idx="95">
                  <c:v>7641.8571428571431</c:v>
                </c:pt>
                <c:pt idx="96">
                  <c:v>5008.7142857142853</c:v>
                </c:pt>
                <c:pt idx="97">
                  <c:v>3256.5714285714284</c:v>
                </c:pt>
                <c:pt idx="98">
                  <c:v>3171.5714285714284</c:v>
                </c:pt>
                <c:pt idx="99">
                  <c:v>2940</c:v>
                </c:pt>
                <c:pt idx="100">
                  <c:v>2564.5714285714284</c:v>
                </c:pt>
                <c:pt idx="101">
                  <c:v>2418.4285714285716</c:v>
                </c:pt>
                <c:pt idx="102">
                  <c:v>2128.5714285714284</c:v>
                </c:pt>
                <c:pt idx="103">
                  <c:v>1597.2857142857142</c:v>
                </c:pt>
                <c:pt idx="104">
                  <c:v>1480</c:v>
                </c:pt>
                <c:pt idx="105">
                  <c:v>1399.5714285714287</c:v>
                </c:pt>
                <c:pt idx="106">
                  <c:v>1276.2857142857142</c:v>
                </c:pt>
                <c:pt idx="107">
                  <c:v>1400.2857142857142</c:v>
                </c:pt>
                <c:pt idx="108">
                  <c:v>1311.7142857142858</c:v>
                </c:pt>
                <c:pt idx="109">
                  <c:v>1307.2857142857142</c:v>
                </c:pt>
                <c:pt idx="110">
                  <c:v>2755.8571428571427</c:v>
                </c:pt>
                <c:pt idx="111">
                  <c:v>4605.1428571428569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F-4747-A988-FFFF0CEA0E03}"/>
            </c:ext>
          </c:extLst>
        </c:ser>
        <c:ser>
          <c:idx val="1"/>
          <c:order val="1"/>
          <c:tx>
            <c:strRef>
              <c:f>'SA - WeeklyDeaths'!$C$1</c:f>
              <c:strCache>
                <c:ptCount val="1"/>
                <c:pt idx="0">
                  <c:v>Recorded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'SA - WeeklyDeaths'!$A$2:$A$142</c:f>
              <c:multiLvlStrCache>
                <c:ptCount val="112"/>
                <c:lvl>
                  <c:pt idx="0">
                    <c:v>14-Mar</c:v>
                  </c:pt>
                  <c:pt idx="1">
                    <c:v>21-Mar</c:v>
                  </c:pt>
                  <c:pt idx="2">
                    <c:v>28-Mar</c:v>
                  </c:pt>
                  <c:pt idx="3">
                    <c:v>04-Apr</c:v>
                  </c:pt>
                  <c:pt idx="4">
                    <c:v>11-Apr</c:v>
                  </c:pt>
                  <c:pt idx="5">
                    <c:v>18-Apr</c:v>
                  </c:pt>
                  <c:pt idx="6">
                    <c:v>25-Apr</c:v>
                  </c:pt>
                  <c:pt idx="7">
                    <c:v>02-May</c:v>
                  </c:pt>
                  <c:pt idx="8">
                    <c:v>09-May</c:v>
                  </c:pt>
                  <c:pt idx="9">
                    <c:v>16-May</c:v>
                  </c:pt>
                  <c:pt idx="10">
                    <c:v>23-May</c:v>
                  </c:pt>
                  <c:pt idx="11">
                    <c:v>30-May</c:v>
                  </c:pt>
                  <c:pt idx="12">
                    <c:v>06-Jun</c:v>
                  </c:pt>
                  <c:pt idx="13">
                    <c:v>13-Jun</c:v>
                  </c:pt>
                  <c:pt idx="14">
                    <c:v>20-Jun</c:v>
                  </c:pt>
                  <c:pt idx="15">
                    <c:v>27-Jun</c:v>
                  </c:pt>
                  <c:pt idx="16">
                    <c:v>04-Jul</c:v>
                  </c:pt>
                  <c:pt idx="17">
                    <c:v>11-Jul</c:v>
                  </c:pt>
                  <c:pt idx="18">
                    <c:v>18-Jul</c:v>
                  </c:pt>
                  <c:pt idx="19">
                    <c:v>25-Jul</c:v>
                  </c:pt>
                  <c:pt idx="20">
                    <c:v>01-Aug</c:v>
                  </c:pt>
                  <c:pt idx="21">
                    <c:v>08-Aug</c:v>
                  </c:pt>
                  <c:pt idx="22">
                    <c:v>15-Aug</c:v>
                  </c:pt>
                  <c:pt idx="23">
                    <c:v>22-Aug</c:v>
                  </c:pt>
                  <c:pt idx="24">
                    <c:v>29-Aug</c:v>
                  </c:pt>
                  <c:pt idx="25">
                    <c:v>05-Sep</c:v>
                  </c:pt>
                  <c:pt idx="26">
                    <c:v>12-Sep</c:v>
                  </c:pt>
                  <c:pt idx="27">
                    <c:v>19-Sep</c:v>
                  </c:pt>
                  <c:pt idx="28">
                    <c:v>26-Sep</c:v>
                  </c:pt>
                  <c:pt idx="29">
                    <c:v>03-Oct</c:v>
                  </c:pt>
                  <c:pt idx="30">
                    <c:v>10-Oct</c:v>
                  </c:pt>
                  <c:pt idx="31">
                    <c:v>17-Oct</c:v>
                  </c:pt>
                  <c:pt idx="32">
                    <c:v>24-Oct</c:v>
                  </c:pt>
                  <c:pt idx="33">
                    <c:v>31-Oct</c:v>
                  </c:pt>
                  <c:pt idx="34">
                    <c:v>07-Nov</c:v>
                  </c:pt>
                  <c:pt idx="35">
                    <c:v>14-Nov</c:v>
                  </c:pt>
                  <c:pt idx="36">
                    <c:v>21-Nov</c:v>
                  </c:pt>
                  <c:pt idx="37">
                    <c:v>28-Nov</c:v>
                  </c:pt>
                  <c:pt idx="38">
                    <c:v>05-Dec</c:v>
                  </c:pt>
                  <c:pt idx="39">
                    <c:v>12-Dec</c:v>
                  </c:pt>
                  <c:pt idx="40">
                    <c:v>19-Dec</c:v>
                  </c:pt>
                  <c:pt idx="41">
                    <c:v>26-Dec</c:v>
                  </c:pt>
                  <c:pt idx="42">
                    <c:v>02-Jan</c:v>
                  </c:pt>
                  <c:pt idx="43">
                    <c:v>09-Jan</c:v>
                  </c:pt>
                  <c:pt idx="44">
                    <c:v>16-Jan</c:v>
                  </c:pt>
                  <c:pt idx="45">
                    <c:v>23-Jan</c:v>
                  </c:pt>
                  <c:pt idx="46">
                    <c:v>30-Jan</c:v>
                  </c:pt>
                  <c:pt idx="47">
                    <c:v>06-Feb</c:v>
                  </c:pt>
                  <c:pt idx="48">
                    <c:v>13-Feb</c:v>
                  </c:pt>
                  <c:pt idx="49">
                    <c:v>20-Feb</c:v>
                  </c:pt>
                  <c:pt idx="50">
                    <c:v>27-Feb</c:v>
                  </c:pt>
                  <c:pt idx="51">
                    <c:v>06-Mar</c:v>
                  </c:pt>
                  <c:pt idx="52">
                    <c:v>13-Mar</c:v>
                  </c:pt>
                  <c:pt idx="53">
                    <c:v>20-Mar</c:v>
                  </c:pt>
                  <c:pt idx="54">
                    <c:v>27-Mar</c:v>
                  </c:pt>
                  <c:pt idx="55">
                    <c:v>03-Apr</c:v>
                  </c:pt>
                  <c:pt idx="56">
                    <c:v>10-Apr</c:v>
                  </c:pt>
                  <c:pt idx="57">
                    <c:v>17-Apr</c:v>
                  </c:pt>
                  <c:pt idx="58">
                    <c:v>24-Apr</c:v>
                  </c:pt>
                  <c:pt idx="59">
                    <c:v>01-May</c:v>
                  </c:pt>
                  <c:pt idx="60">
                    <c:v>08-May</c:v>
                  </c:pt>
                  <c:pt idx="61">
                    <c:v>15-May</c:v>
                  </c:pt>
                  <c:pt idx="62">
                    <c:v>22-May</c:v>
                  </c:pt>
                  <c:pt idx="63">
                    <c:v>29-May</c:v>
                  </c:pt>
                  <c:pt idx="64">
                    <c:v>05-Jun</c:v>
                  </c:pt>
                  <c:pt idx="65">
                    <c:v>12-Jun</c:v>
                  </c:pt>
                  <c:pt idx="66">
                    <c:v>19-Jun</c:v>
                  </c:pt>
                  <c:pt idx="67">
                    <c:v>26-Jun</c:v>
                  </c:pt>
                  <c:pt idx="68">
                    <c:v>03-Jul</c:v>
                  </c:pt>
                  <c:pt idx="69">
                    <c:v>10-Jul</c:v>
                  </c:pt>
                  <c:pt idx="70">
                    <c:v>17-Jul</c:v>
                  </c:pt>
                  <c:pt idx="71">
                    <c:v>24-Jul</c:v>
                  </c:pt>
                  <c:pt idx="72">
                    <c:v>31-Jul</c:v>
                  </c:pt>
                  <c:pt idx="73">
                    <c:v>07-Aug</c:v>
                  </c:pt>
                  <c:pt idx="74">
                    <c:v>14-Aug</c:v>
                  </c:pt>
                  <c:pt idx="75">
                    <c:v>21-Aug</c:v>
                  </c:pt>
                  <c:pt idx="76">
                    <c:v>28-Aug</c:v>
                  </c:pt>
                  <c:pt idx="77">
                    <c:v>04-Sep</c:v>
                  </c:pt>
                  <c:pt idx="78">
                    <c:v>11-Sep</c:v>
                  </c:pt>
                  <c:pt idx="79">
                    <c:v>18-Sep</c:v>
                  </c:pt>
                  <c:pt idx="80">
                    <c:v>25-Sep</c:v>
                  </c:pt>
                  <c:pt idx="81">
                    <c:v>02-Oct</c:v>
                  </c:pt>
                  <c:pt idx="82">
                    <c:v>09-Oct</c:v>
                  </c:pt>
                  <c:pt idx="83">
                    <c:v>16-Oct</c:v>
                  </c:pt>
                  <c:pt idx="84">
                    <c:v>23-Oct</c:v>
                  </c:pt>
                  <c:pt idx="85">
                    <c:v>30-Oct</c:v>
                  </c:pt>
                  <c:pt idx="86">
                    <c:v>06-Nov</c:v>
                  </c:pt>
                  <c:pt idx="87">
                    <c:v>13-Nov</c:v>
                  </c:pt>
                  <c:pt idx="88">
                    <c:v>20-Nov</c:v>
                  </c:pt>
                  <c:pt idx="89">
                    <c:v>27-Nov</c:v>
                  </c:pt>
                  <c:pt idx="90">
                    <c:v>04-Dec</c:v>
                  </c:pt>
                  <c:pt idx="91">
                    <c:v>11-Dec</c:v>
                  </c:pt>
                  <c:pt idx="92">
                    <c:v>18-Dec</c:v>
                  </c:pt>
                  <c:pt idx="93">
                    <c:v>25-Dec</c:v>
                  </c:pt>
                  <c:pt idx="94">
                    <c:v>01-Jan</c:v>
                  </c:pt>
                  <c:pt idx="95">
                    <c:v>08-Jan</c:v>
                  </c:pt>
                  <c:pt idx="96">
                    <c:v>15-Jan</c:v>
                  </c:pt>
                  <c:pt idx="97">
                    <c:v>22-Jan</c:v>
                  </c:pt>
                  <c:pt idx="98">
                    <c:v>29-Jan</c:v>
                  </c:pt>
                  <c:pt idx="99">
                    <c:v>05-Feb</c:v>
                  </c:pt>
                  <c:pt idx="100">
                    <c:v>12-Feb</c:v>
                  </c:pt>
                  <c:pt idx="101">
                    <c:v>19-Feb</c:v>
                  </c:pt>
                  <c:pt idx="102">
                    <c:v>26-Feb</c:v>
                  </c:pt>
                  <c:pt idx="103">
                    <c:v>05-Mar</c:v>
                  </c:pt>
                  <c:pt idx="104">
                    <c:v>12-Mar</c:v>
                  </c:pt>
                  <c:pt idx="105">
                    <c:v>19-Mar</c:v>
                  </c:pt>
                  <c:pt idx="106">
                    <c:v>26-Mar</c:v>
                  </c:pt>
                  <c:pt idx="107">
                    <c:v>02-Apr</c:v>
                  </c:pt>
                  <c:pt idx="108">
                    <c:v>09-Apr</c:v>
                  </c:pt>
                  <c:pt idx="109">
                    <c:v>16-Apr</c:v>
                  </c:pt>
                  <c:pt idx="110">
                    <c:v>23-Apr</c:v>
                  </c:pt>
                  <c:pt idx="111">
                    <c:v>30-Apr</c:v>
                  </c:pt>
                </c:lvl>
                <c:lvl>
                  <c:pt idx="0">
                    <c:v>Mar</c:v>
                  </c:pt>
                  <c:pt idx="3">
                    <c:v>Apr</c:v>
                  </c:pt>
                  <c:pt idx="7">
                    <c:v>May</c:v>
                  </c:pt>
                  <c:pt idx="12">
                    <c:v>Jun</c:v>
                  </c:pt>
                  <c:pt idx="16">
                    <c:v>Jul</c:v>
                  </c:pt>
                  <c:pt idx="20">
                    <c:v>Aug</c:v>
                  </c:pt>
                  <c:pt idx="25">
                    <c:v>Sep</c:v>
                  </c:pt>
                  <c:pt idx="29">
                    <c:v>Oct</c:v>
                  </c:pt>
                  <c:pt idx="34">
                    <c:v>Nov</c:v>
                  </c:pt>
                  <c:pt idx="38">
                    <c:v>Dec</c:v>
                  </c:pt>
                  <c:pt idx="42">
                    <c:v>Jan</c:v>
                  </c:pt>
                  <c:pt idx="47">
                    <c:v>Feb</c:v>
                  </c:pt>
                  <c:pt idx="51">
                    <c:v>Mar</c:v>
                  </c:pt>
                  <c:pt idx="55">
                    <c:v>Apr</c:v>
                  </c:pt>
                  <c:pt idx="59">
                    <c:v>May</c:v>
                  </c:pt>
                  <c:pt idx="64">
                    <c:v>Jun</c:v>
                  </c:pt>
                  <c:pt idx="68">
                    <c:v>Jul</c:v>
                  </c:pt>
                  <c:pt idx="73">
                    <c:v>Aug</c:v>
                  </c:pt>
                  <c:pt idx="77">
                    <c:v>Sep</c:v>
                  </c:pt>
                  <c:pt idx="81">
                    <c:v>Oct</c:v>
                  </c:pt>
                  <c:pt idx="86">
                    <c:v>Nov</c:v>
                  </c:pt>
                  <c:pt idx="90">
                    <c:v>Dec</c:v>
                  </c:pt>
                  <c:pt idx="94">
                    <c:v>Jan</c:v>
                  </c:pt>
                  <c:pt idx="99">
                    <c:v>Feb</c:v>
                  </c:pt>
                  <c:pt idx="103">
                    <c:v>Mar</c:v>
                  </c:pt>
                  <c:pt idx="107">
                    <c:v>Apr</c:v>
                  </c:pt>
                </c:lvl>
                <c:lvl>
                  <c:pt idx="0">
                    <c:v>2020</c:v>
                  </c:pt>
                  <c:pt idx="42">
                    <c:v>2021</c:v>
                  </c:pt>
                  <c:pt idx="94">
                    <c:v>2022</c:v>
                  </c:pt>
                </c:lvl>
              </c:multiLvlStrCache>
            </c:multiLvlStrRef>
          </c:cat>
          <c:val>
            <c:numRef>
              <c:f>'SA - WeeklyDeaths'!$C$2:$C$142</c:f>
              <c:numCache>
                <c:formatCode>0</c:formatCode>
                <c:ptCount val="112"/>
                <c:pt idx="0">
                  <c:v>9397.9655017794175</c:v>
                </c:pt>
                <c:pt idx="1">
                  <c:v>9116.346269171112</c:v>
                </c:pt>
                <c:pt idx="2">
                  <c:v>9043.4301223158218</c:v>
                </c:pt>
                <c:pt idx="3">
                  <c:v>8771.552941550508</c:v>
                </c:pt>
                <c:pt idx="4">
                  <c:v>8763.94446291233</c:v>
                </c:pt>
                <c:pt idx="5">
                  <c:v>8616.0113222090349</c:v>
                </c:pt>
                <c:pt idx="6">
                  <c:v>8429.4928848822528</c:v>
                </c:pt>
                <c:pt idx="7">
                  <c:v>8478.849633878237</c:v>
                </c:pt>
                <c:pt idx="8">
                  <c:v>8938.5414715053248</c:v>
                </c:pt>
                <c:pt idx="9">
                  <c:v>9068.796987468173</c:v>
                </c:pt>
                <c:pt idx="10">
                  <c:v>9274.6216848509794</c:v>
                </c:pt>
                <c:pt idx="11">
                  <c:v>9816.0637020294635</c:v>
                </c:pt>
                <c:pt idx="12">
                  <c:v>10507.860818052666</c:v>
                </c:pt>
                <c:pt idx="13">
                  <c:v>11006.769373516157</c:v>
                </c:pt>
                <c:pt idx="14">
                  <c:v>12397.136219064678</c:v>
                </c:pt>
                <c:pt idx="15">
                  <c:v>12986.352727646861</c:v>
                </c:pt>
                <c:pt idx="16">
                  <c:v>13961.157537098261</c:v>
                </c:pt>
                <c:pt idx="17">
                  <c:v>15241.136813486868</c:v>
                </c:pt>
                <c:pt idx="18">
                  <c:v>16709.191338593686</c:v>
                </c:pt>
                <c:pt idx="19">
                  <c:v>16558.816833258636</c:v>
                </c:pt>
                <c:pt idx="20">
                  <c:v>15634.795432465464</c:v>
                </c:pt>
                <c:pt idx="21">
                  <c:v>14191.288774997212</c:v>
                </c:pt>
                <c:pt idx="22">
                  <c:v>12735.315263404196</c:v>
                </c:pt>
                <c:pt idx="23">
                  <c:v>12388.254048690409</c:v>
                </c:pt>
                <c:pt idx="24">
                  <c:v>11553.566591951712</c:v>
                </c:pt>
                <c:pt idx="25">
                  <c:v>11378.896988275217</c:v>
                </c:pt>
                <c:pt idx="26">
                  <c:v>10484.505096912884</c:v>
                </c:pt>
                <c:pt idx="27">
                  <c:v>10008.784900670782</c:v>
                </c:pt>
                <c:pt idx="28">
                  <c:v>10259.591351085572</c:v>
                </c:pt>
                <c:pt idx="29">
                  <c:v>9940.9596395881326</c:v>
                </c:pt>
                <c:pt idx="30">
                  <c:v>10518.350868657853</c:v>
                </c:pt>
                <c:pt idx="31">
                  <c:v>10571.979211827316</c:v>
                </c:pt>
                <c:pt idx="32">
                  <c:v>10450.441218468006</c:v>
                </c:pt>
                <c:pt idx="33">
                  <c:v>10299.100213569289</c:v>
                </c:pt>
                <c:pt idx="34">
                  <c:v>10478.6768491284</c:v>
                </c:pt>
                <c:pt idx="35">
                  <c:v>10849.744496558898</c:v>
                </c:pt>
                <c:pt idx="36">
                  <c:v>10743.658410909316</c:v>
                </c:pt>
                <c:pt idx="37">
                  <c:v>10600.135437810799</c:v>
                </c:pt>
                <c:pt idx="38">
                  <c:v>11878.22793554561</c:v>
                </c:pt>
                <c:pt idx="39">
                  <c:v>12804.312250797029</c:v>
                </c:pt>
                <c:pt idx="40">
                  <c:v>14320.520505097142</c:v>
                </c:pt>
                <c:pt idx="41">
                  <c:v>17522.784484963373</c:v>
                </c:pt>
                <c:pt idx="42">
                  <c:v>20231.537232352122</c:v>
                </c:pt>
                <c:pt idx="43">
                  <c:v>23511.061514825888</c:v>
                </c:pt>
                <c:pt idx="44">
                  <c:v>24951.593420028898</c:v>
                </c:pt>
                <c:pt idx="45">
                  <c:v>21802.278644436068</c:v>
                </c:pt>
                <c:pt idx="46">
                  <c:v>15818.374527570373</c:v>
                </c:pt>
                <c:pt idx="47">
                  <c:v>13831.75019293341</c:v>
                </c:pt>
                <c:pt idx="48">
                  <c:v>12181.204975295812</c:v>
                </c:pt>
                <c:pt idx="49">
                  <c:v>11439.519407529928</c:v>
                </c:pt>
                <c:pt idx="50">
                  <c:v>10716.662120722911</c:v>
                </c:pt>
                <c:pt idx="51">
                  <c:v>10963.593653650889</c:v>
                </c:pt>
                <c:pt idx="52">
                  <c:v>10919.369728407866</c:v>
                </c:pt>
                <c:pt idx="53">
                  <c:v>10168.752033975263</c:v>
                </c:pt>
                <c:pt idx="54">
                  <c:v>10172.021405758773</c:v>
                </c:pt>
                <c:pt idx="55">
                  <c:v>10620.750977993157</c:v>
                </c:pt>
                <c:pt idx="56">
                  <c:v>10845.703146819482</c:v>
                </c:pt>
                <c:pt idx="57">
                  <c:v>10808.239310335573</c:v>
                </c:pt>
                <c:pt idx="58">
                  <c:v>10635.92745656554</c:v>
                </c:pt>
                <c:pt idx="59">
                  <c:v>10927.612348980861</c:v>
                </c:pt>
                <c:pt idx="60">
                  <c:v>11471.403207786434</c:v>
                </c:pt>
                <c:pt idx="61">
                  <c:v>11723.046965204992</c:v>
                </c:pt>
                <c:pt idx="62">
                  <c:v>11772.697139593138</c:v>
                </c:pt>
                <c:pt idx="63">
                  <c:v>12286.648092696758</c:v>
                </c:pt>
                <c:pt idx="64">
                  <c:v>13565.71459442491</c:v>
                </c:pt>
                <c:pt idx="65">
                  <c:v>14338.608920227065</c:v>
                </c:pt>
                <c:pt idx="66">
                  <c:v>13941.820119403868</c:v>
                </c:pt>
                <c:pt idx="67">
                  <c:v>15722.274433215753</c:v>
                </c:pt>
                <c:pt idx="68">
                  <c:v>17346.84630527332</c:v>
                </c:pt>
                <c:pt idx="69">
                  <c:v>18877.522376051085</c:v>
                </c:pt>
                <c:pt idx="70">
                  <c:v>21363.119348531818</c:v>
                </c:pt>
                <c:pt idx="71">
                  <c:v>20397.566456773486</c:v>
                </c:pt>
                <c:pt idx="72">
                  <c:v>19067.961175341912</c:v>
                </c:pt>
                <c:pt idx="73">
                  <c:v>17442.111170264252</c:v>
                </c:pt>
                <c:pt idx="74">
                  <c:v>15645.932348341972</c:v>
                </c:pt>
                <c:pt idx="75">
                  <c:v>15777.659868948538</c:v>
                </c:pt>
                <c:pt idx="76">
                  <c:v>14884.165274261963</c:v>
                </c:pt>
                <c:pt idx="77">
                  <c:v>14698.70288687549</c:v>
                </c:pt>
                <c:pt idx="78">
                  <c:v>13684.378090137468</c:v>
                </c:pt>
                <c:pt idx="79">
                  <c:v>12170.020990834333</c:v>
                </c:pt>
                <c:pt idx="80">
                  <c:v>11792.446931822227</c:v>
                </c:pt>
                <c:pt idx="81">
                  <c:v>11155.923434133963</c:v>
                </c:pt>
                <c:pt idx="82">
                  <c:v>11145.08183230233</c:v>
                </c:pt>
                <c:pt idx="83">
                  <c:v>11028.470969552453</c:v>
                </c:pt>
                <c:pt idx="84">
                  <c:v>10445.583068471313</c:v>
                </c:pt>
                <c:pt idx="85">
                  <c:v>10047.687127221643</c:v>
                </c:pt>
                <c:pt idx="86">
                  <c:v>11136.896970811496</c:v>
                </c:pt>
                <c:pt idx="87">
                  <c:v>10967.695496851864</c:v>
                </c:pt>
                <c:pt idx="88">
                  <c:v>10338.660600046456</c:v>
                </c:pt>
                <c:pt idx="89">
                  <c:v>10152.175831997243</c:v>
                </c:pt>
                <c:pt idx="90">
                  <c:v>11489.253793997726</c:v>
                </c:pt>
                <c:pt idx="91">
                  <c:v>11297.284873327673</c:v>
                </c:pt>
                <c:pt idx="92">
                  <c:v>11971.090380732099</c:v>
                </c:pt>
                <c:pt idx="93">
                  <c:v>13325.529354166618</c:v>
                </c:pt>
                <c:pt idx="94">
                  <c:v>13581.07874488006</c:v>
                </c:pt>
                <c:pt idx="95">
                  <c:v>12419.688711666218</c:v>
                </c:pt>
                <c:pt idx="96">
                  <c:v>11339.503287428181</c:v>
                </c:pt>
                <c:pt idx="97">
                  <c:v>10345.171207425254</c:v>
                </c:pt>
                <c:pt idx="98">
                  <c:v>9807.8089116064184</c:v>
                </c:pt>
                <c:pt idx="99">
                  <c:v>10193.187445595129</c:v>
                </c:pt>
                <c:pt idx="100">
                  <c:v>9916.7359167637005</c:v>
                </c:pt>
                <c:pt idx="101">
                  <c:v>9577.1766561444292</c:v>
                </c:pt>
                <c:pt idx="102">
                  <c:v>9720.7076404239215</c:v>
                </c:pt>
                <c:pt idx="103">
                  <c:v>10066.758242305239</c:v>
                </c:pt>
                <c:pt idx="104">
                  <c:v>10043.926937137772</c:v>
                </c:pt>
                <c:pt idx="105">
                  <c:v>9651.3155342864611</c:v>
                </c:pt>
                <c:pt idx="106">
                  <c:v>9761.9895914180124</c:v>
                </c:pt>
                <c:pt idx="107">
                  <c:v>10015.255633361003</c:v>
                </c:pt>
                <c:pt idx="108">
                  <c:v>9963.6049393317335</c:v>
                </c:pt>
                <c:pt idx="109">
                  <c:v>10727.900943825784</c:v>
                </c:pt>
                <c:pt idx="110">
                  <c:v>9981.7989652976194</c:v>
                </c:pt>
                <c:pt idx="111">
                  <c:v>10355.983730715234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FF-4747-A988-FFFF0CEA0E03}"/>
            </c:ext>
          </c:extLst>
        </c:ser>
        <c:ser>
          <c:idx val="2"/>
          <c:order val="2"/>
          <c:tx>
            <c:strRef>
              <c:f>'SA - WeeklyDeaths'!$D$1</c:f>
              <c:strCache>
                <c:ptCount val="1"/>
                <c:pt idx="0">
                  <c:v>Predicted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'SA - WeeklyDeaths'!$A$2:$A$142</c:f>
              <c:multiLvlStrCache>
                <c:ptCount val="112"/>
                <c:lvl>
                  <c:pt idx="0">
                    <c:v>14-Mar</c:v>
                  </c:pt>
                  <c:pt idx="1">
                    <c:v>21-Mar</c:v>
                  </c:pt>
                  <c:pt idx="2">
                    <c:v>28-Mar</c:v>
                  </c:pt>
                  <c:pt idx="3">
                    <c:v>04-Apr</c:v>
                  </c:pt>
                  <c:pt idx="4">
                    <c:v>11-Apr</c:v>
                  </c:pt>
                  <c:pt idx="5">
                    <c:v>18-Apr</c:v>
                  </c:pt>
                  <c:pt idx="6">
                    <c:v>25-Apr</c:v>
                  </c:pt>
                  <c:pt idx="7">
                    <c:v>02-May</c:v>
                  </c:pt>
                  <c:pt idx="8">
                    <c:v>09-May</c:v>
                  </c:pt>
                  <c:pt idx="9">
                    <c:v>16-May</c:v>
                  </c:pt>
                  <c:pt idx="10">
                    <c:v>23-May</c:v>
                  </c:pt>
                  <c:pt idx="11">
                    <c:v>30-May</c:v>
                  </c:pt>
                  <c:pt idx="12">
                    <c:v>06-Jun</c:v>
                  </c:pt>
                  <c:pt idx="13">
                    <c:v>13-Jun</c:v>
                  </c:pt>
                  <c:pt idx="14">
                    <c:v>20-Jun</c:v>
                  </c:pt>
                  <c:pt idx="15">
                    <c:v>27-Jun</c:v>
                  </c:pt>
                  <c:pt idx="16">
                    <c:v>04-Jul</c:v>
                  </c:pt>
                  <c:pt idx="17">
                    <c:v>11-Jul</c:v>
                  </c:pt>
                  <c:pt idx="18">
                    <c:v>18-Jul</c:v>
                  </c:pt>
                  <c:pt idx="19">
                    <c:v>25-Jul</c:v>
                  </c:pt>
                  <c:pt idx="20">
                    <c:v>01-Aug</c:v>
                  </c:pt>
                  <c:pt idx="21">
                    <c:v>08-Aug</c:v>
                  </c:pt>
                  <c:pt idx="22">
                    <c:v>15-Aug</c:v>
                  </c:pt>
                  <c:pt idx="23">
                    <c:v>22-Aug</c:v>
                  </c:pt>
                  <c:pt idx="24">
                    <c:v>29-Aug</c:v>
                  </c:pt>
                  <c:pt idx="25">
                    <c:v>05-Sep</c:v>
                  </c:pt>
                  <c:pt idx="26">
                    <c:v>12-Sep</c:v>
                  </c:pt>
                  <c:pt idx="27">
                    <c:v>19-Sep</c:v>
                  </c:pt>
                  <c:pt idx="28">
                    <c:v>26-Sep</c:v>
                  </c:pt>
                  <c:pt idx="29">
                    <c:v>03-Oct</c:v>
                  </c:pt>
                  <c:pt idx="30">
                    <c:v>10-Oct</c:v>
                  </c:pt>
                  <c:pt idx="31">
                    <c:v>17-Oct</c:v>
                  </c:pt>
                  <c:pt idx="32">
                    <c:v>24-Oct</c:v>
                  </c:pt>
                  <c:pt idx="33">
                    <c:v>31-Oct</c:v>
                  </c:pt>
                  <c:pt idx="34">
                    <c:v>07-Nov</c:v>
                  </c:pt>
                  <c:pt idx="35">
                    <c:v>14-Nov</c:v>
                  </c:pt>
                  <c:pt idx="36">
                    <c:v>21-Nov</c:v>
                  </c:pt>
                  <c:pt idx="37">
                    <c:v>28-Nov</c:v>
                  </c:pt>
                  <c:pt idx="38">
                    <c:v>05-Dec</c:v>
                  </c:pt>
                  <c:pt idx="39">
                    <c:v>12-Dec</c:v>
                  </c:pt>
                  <c:pt idx="40">
                    <c:v>19-Dec</c:v>
                  </c:pt>
                  <c:pt idx="41">
                    <c:v>26-Dec</c:v>
                  </c:pt>
                  <c:pt idx="42">
                    <c:v>02-Jan</c:v>
                  </c:pt>
                  <c:pt idx="43">
                    <c:v>09-Jan</c:v>
                  </c:pt>
                  <c:pt idx="44">
                    <c:v>16-Jan</c:v>
                  </c:pt>
                  <c:pt idx="45">
                    <c:v>23-Jan</c:v>
                  </c:pt>
                  <c:pt idx="46">
                    <c:v>30-Jan</c:v>
                  </c:pt>
                  <c:pt idx="47">
                    <c:v>06-Feb</c:v>
                  </c:pt>
                  <c:pt idx="48">
                    <c:v>13-Feb</c:v>
                  </c:pt>
                  <c:pt idx="49">
                    <c:v>20-Feb</c:v>
                  </c:pt>
                  <c:pt idx="50">
                    <c:v>27-Feb</c:v>
                  </c:pt>
                  <c:pt idx="51">
                    <c:v>06-Mar</c:v>
                  </c:pt>
                  <c:pt idx="52">
                    <c:v>13-Mar</c:v>
                  </c:pt>
                  <c:pt idx="53">
                    <c:v>20-Mar</c:v>
                  </c:pt>
                  <c:pt idx="54">
                    <c:v>27-Mar</c:v>
                  </c:pt>
                  <c:pt idx="55">
                    <c:v>03-Apr</c:v>
                  </c:pt>
                  <c:pt idx="56">
                    <c:v>10-Apr</c:v>
                  </c:pt>
                  <c:pt idx="57">
                    <c:v>17-Apr</c:v>
                  </c:pt>
                  <c:pt idx="58">
                    <c:v>24-Apr</c:v>
                  </c:pt>
                  <c:pt idx="59">
                    <c:v>01-May</c:v>
                  </c:pt>
                  <c:pt idx="60">
                    <c:v>08-May</c:v>
                  </c:pt>
                  <c:pt idx="61">
                    <c:v>15-May</c:v>
                  </c:pt>
                  <c:pt idx="62">
                    <c:v>22-May</c:v>
                  </c:pt>
                  <c:pt idx="63">
                    <c:v>29-May</c:v>
                  </c:pt>
                  <c:pt idx="64">
                    <c:v>05-Jun</c:v>
                  </c:pt>
                  <c:pt idx="65">
                    <c:v>12-Jun</c:v>
                  </c:pt>
                  <c:pt idx="66">
                    <c:v>19-Jun</c:v>
                  </c:pt>
                  <c:pt idx="67">
                    <c:v>26-Jun</c:v>
                  </c:pt>
                  <c:pt idx="68">
                    <c:v>03-Jul</c:v>
                  </c:pt>
                  <c:pt idx="69">
                    <c:v>10-Jul</c:v>
                  </c:pt>
                  <c:pt idx="70">
                    <c:v>17-Jul</c:v>
                  </c:pt>
                  <c:pt idx="71">
                    <c:v>24-Jul</c:v>
                  </c:pt>
                  <c:pt idx="72">
                    <c:v>31-Jul</c:v>
                  </c:pt>
                  <c:pt idx="73">
                    <c:v>07-Aug</c:v>
                  </c:pt>
                  <c:pt idx="74">
                    <c:v>14-Aug</c:v>
                  </c:pt>
                  <c:pt idx="75">
                    <c:v>21-Aug</c:v>
                  </c:pt>
                  <c:pt idx="76">
                    <c:v>28-Aug</c:v>
                  </c:pt>
                  <c:pt idx="77">
                    <c:v>04-Sep</c:v>
                  </c:pt>
                  <c:pt idx="78">
                    <c:v>11-Sep</c:v>
                  </c:pt>
                  <c:pt idx="79">
                    <c:v>18-Sep</c:v>
                  </c:pt>
                  <c:pt idx="80">
                    <c:v>25-Sep</c:v>
                  </c:pt>
                  <c:pt idx="81">
                    <c:v>02-Oct</c:v>
                  </c:pt>
                  <c:pt idx="82">
                    <c:v>09-Oct</c:v>
                  </c:pt>
                  <c:pt idx="83">
                    <c:v>16-Oct</c:v>
                  </c:pt>
                  <c:pt idx="84">
                    <c:v>23-Oct</c:v>
                  </c:pt>
                  <c:pt idx="85">
                    <c:v>30-Oct</c:v>
                  </c:pt>
                  <c:pt idx="86">
                    <c:v>06-Nov</c:v>
                  </c:pt>
                  <c:pt idx="87">
                    <c:v>13-Nov</c:v>
                  </c:pt>
                  <c:pt idx="88">
                    <c:v>20-Nov</c:v>
                  </c:pt>
                  <c:pt idx="89">
                    <c:v>27-Nov</c:v>
                  </c:pt>
                  <c:pt idx="90">
                    <c:v>04-Dec</c:v>
                  </c:pt>
                  <c:pt idx="91">
                    <c:v>11-Dec</c:v>
                  </c:pt>
                  <c:pt idx="92">
                    <c:v>18-Dec</c:v>
                  </c:pt>
                  <c:pt idx="93">
                    <c:v>25-Dec</c:v>
                  </c:pt>
                  <c:pt idx="94">
                    <c:v>01-Jan</c:v>
                  </c:pt>
                  <c:pt idx="95">
                    <c:v>08-Jan</c:v>
                  </c:pt>
                  <c:pt idx="96">
                    <c:v>15-Jan</c:v>
                  </c:pt>
                  <c:pt idx="97">
                    <c:v>22-Jan</c:v>
                  </c:pt>
                  <c:pt idx="98">
                    <c:v>29-Jan</c:v>
                  </c:pt>
                  <c:pt idx="99">
                    <c:v>05-Feb</c:v>
                  </c:pt>
                  <c:pt idx="100">
                    <c:v>12-Feb</c:v>
                  </c:pt>
                  <c:pt idx="101">
                    <c:v>19-Feb</c:v>
                  </c:pt>
                  <c:pt idx="102">
                    <c:v>26-Feb</c:v>
                  </c:pt>
                  <c:pt idx="103">
                    <c:v>05-Mar</c:v>
                  </c:pt>
                  <c:pt idx="104">
                    <c:v>12-Mar</c:v>
                  </c:pt>
                  <c:pt idx="105">
                    <c:v>19-Mar</c:v>
                  </c:pt>
                  <c:pt idx="106">
                    <c:v>26-Mar</c:v>
                  </c:pt>
                  <c:pt idx="107">
                    <c:v>02-Apr</c:v>
                  </c:pt>
                  <c:pt idx="108">
                    <c:v>09-Apr</c:v>
                  </c:pt>
                  <c:pt idx="109">
                    <c:v>16-Apr</c:v>
                  </c:pt>
                  <c:pt idx="110">
                    <c:v>23-Apr</c:v>
                  </c:pt>
                  <c:pt idx="111">
                    <c:v>30-Apr</c:v>
                  </c:pt>
                </c:lvl>
                <c:lvl>
                  <c:pt idx="0">
                    <c:v>Mar</c:v>
                  </c:pt>
                  <c:pt idx="3">
                    <c:v>Apr</c:v>
                  </c:pt>
                  <c:pt idx="7">
                    <c:v>May</c:v>
                  </c:pt>
                  <c:pt idx="12">
                    <c:v>Jun</c:v>
                  </c:pt>
                  <c:pt idx="16">
                    <c:v>Jul</c:v>
                  </c:pt>
                  <c:pt idx="20">
                    <c:v>Aug</c:v>
                  </c:pt>
                  <c:pt idx="25">
                    <c:v>Sep</c:v>
                  </c:pt>
                  <c:pt idx="29">
                    <c:v>Oct</c:v>
                  </c:pt>
                  <c:pt idx="34">
                    <c:v>Nov</c:v>
                  </c:pt>
                  <c:pt idx="38">
                    <c:v>Dec</c:v>
                  </c:pt>
                  <c:pt idx="42">
                    <c:v>Jan</c:v>
                  </c:pt>
                  <c:pt idx="47">
                    <c:v>Feb</c:v>
                  </c:pt>
                  <c:pt idx="51">
                    <c:v>Mar</c:v>
                  </c:pt>
                  <c:pt idx="55">
                    <c:v>Apr</c:v>
                  </c:pt>
                  <c:pt idx="59">
                    <c:v>May</c:v>
                  </c:pt>
                  <c:pt idx="64">
                    <c:v>Jun</c:v>
                  </c:pt>
                  <c:pt idx="68">
                    <c:v>Jul</c:v>
                  </c:pt>
                  <c:pt idx="73">
                    <c:v>Aug</c:v>
                  </c:pt>
                  <c:pt idx="77">
                    <c:v>Sep</c:v>
                  </c:pt>
                  <c:pt idx="81">
                    <c:v>Oct</c:v>
                  </c:pt>
                  <c:pt idx="86">
                    <c:v>Nov</c:v>
                  </c:pt>
                  <c:pt idx="90">
                    <c:v>Dec</c:v>
                  </c:pt>
                  <c:pt idx="94">
                    <c:v>Jan</c:v>
                  </c:pt>
                  <c:pt idx="99">
                    <c:v>Feb</c:v>
                  </c:pt>
                  <c:pt idx="103">
                    <c:v>Mar</c:v>
                  </c:pt>
                  <c:pt idx="107">
                    <c:v>Apr</c:v>
                  </c:pt>
                </c:lvl>
                <c:lvl>
                  <c:pt idx="0">
                    <c:v>2020</c:v>
                  </c:pt>
                  <c:pt idx="42">
                    <c:v>2021</c:v>
                  </c:pt>
                  <c:pt idx="94">
                    <c:v>2022</c:v>
                  </c:pt>
                </c:lvl>
              </c:multiLvlStrCache>
            </c:multiLvlStrRef>
          </c:cat>
          <c:val>
            <c:numRef>
              <c:f>'SA - WeeklyDeaths'!$D$2:$D$142</c:f>
              <c:numCache>
                <c:formatCode>0</c:formatCode>
                <c:ptCount val="112"/>
                <c:pt idx="0">
                  <c:v>8996</c:v>
                </c:pt>
                <c:pt idx="1">
                  <c:v>8885</c:v>
                </c:pt>
                <c:pt idx="2">
                  <c:v>9242</c:v>
                </c:pt>
                <c:pt idx="3">
                  <c:v>9481</c:v>
                </c:pt>
                <c:pt idx="4">
                  <c:v>9208</c:v>
                </c:pt>
                <c:pt idx="5">
                  <c:v>9212</c:v>
                </c:pt>
                <c:pt idx="6">
                  <c:v>9431</c:v>
                </c:pt>
                <c:pt idx="7">
                  <c:v>9981</c:v>
                </c:pt>
                <c:pt idx="8">
                  <c:v>9875</c:v>
                </c:pt>
                <c:pt idx="9">
                  <c:v>9903</c:v>
                </c:pt>
                <c:pt idx="10">
                  <c:v>9696</c:v>
                </c:pt>
                <c:pt idx="11">
                  <c:v>10408</c:v>
                </c:pt>
                <c:pt idx="12">
                  <c:v>11021</c:v>
                </c:pt>
                <c:pt idx="13">
                  <c:v>11118</c:v>
                </c:pt>
                <c:pt idx="14">
                  <c:v>10971</c:v>
                </c:pt>
                <c:pt idx="15">
                  <c:v>11023</c:v>
                </c:pt>
                <c:pt idx="16">
                  <c:v>11212</c:v>
                </c:pt>
                <c:pt idx="17">
                  <c:v>10913</c:v>
                </c:pt>
                <c:pt idx="18">
                  <c:v>10623</c:v>
                </c:pt>
                <c:pt idx="19">
                  <c:v>10224</c:v>
                </c:pt>
                <c:pt idx="20">
                  <c:v>10660</c:v>
                </c:pt>
                <c:pt idx="21">
                  <c:v>10589</c:v>
                </c:pt>
                <c:pt idx="22">
                  <c:v>10267</c:v>
                </c:pt>
                <c:pt idx="23">
                  <c:v>10102</c:v>
                </c:pt>
                <c:pt idx="24">
                  <c:v>10086</c:v>
                </c:pt>
                <c:pt idx="25">
                  <c:v>10396</c:v>
                </c:pt>
                <c:pt idx="26">
                  <c:v>9900</c:v>
                </c:pt>
                <c:pt idx="27">
                  <c:v>9741</c:v>
                </c:pt>
                <c:pt idx="28">
                  <c:v>9641</c:v>
                </c:pt>
                <c:pt idx="29">
                  <c:v>10105</c:v>
                </c:pt>
                <c:pt idx="30">
                  <c:v>9618</c:v>
                </c:pt>
                <c:pt idx="31">
                  <c:v>9295</c:v>
                </c:pt>
                <c:pt idx="32">
                  <c:v>9278</c:v>
                </c:pt>
                <c:pt idx="33">
                  <c:v>9568</c:v>
                </c:pt>
                <c:pt idx="34">
                  <c:v>9424</c:v>
                </c:pt>
                <c:pt idx="35">
                  <c:v>9141</c:v>
                </c:pt>
                <c:pt idx="36">
                  <c:v>9035</c:v>
                </c:pt>
                <c:pt idx="37">
                  <c:v>9591</c:v>
                </c:pt>
                <c:pt idx="38">
                  <c:v>9739</c:v>
                </c:pt>
                <c:pt idx="39">
                  <c:v>9280</c:v>
                </c:pt>
                <c:pt idx="40">
                  <c:v>9855</c:v>
                </c:pt>
                <c:pt idx="41">
                  <c:v>9952</c:v>
                </c:pt>
                <c:pt idx="42">
                  <c:v>9825</c:v>
                </c:pt>
                <c:pt idx="43">
                  <c:v>9963</c:v>
                </c:pt>
                <c:pt idx="44">
                  <c:v>9013</c:v>
                </c:pt>
                <c:pt idx="45">
                  <c:v>8828</c:v>
                </c:pt>
                <c:pt idx="46">
                  <c:v>8652</c:v>
                </c:pt>
                <c:pt idx="47">
                  <c:v>8936</c:v>
                </c:pt>
                <c:pt idx="48">
                  <c:v>9098</c:v>
                </c:pt>
                <c:pt idx="49">
                  <c:v>8835</c:v>
                </c:pt>
                <c:pt idx="50">
                  <c:v>8717</c:v>
                </c:pt>
                <c:pt idx="51">
                  <c:v>9082</c:v>
                </c:pt>
                <c:pt idx="52">
                  <c:v>9126</c:v>
                </c:pt>
                <c:pt idx="53">
                  <c:v>8871</c:v>
                </c:pt>
                <c:pt idx="54">
                  <c:v>8762</c:v>
                </c:pt>
                <c:pt idx="55">
                  <c:v>9117</c:v>
                </c:pt>
                <c:pt idx="56">
                  <c:v>9354</c:v>
                </c:pt>
                <c:pt idx="57">
                  <c:v>9079</c:v>
                </c:pt>
                <c:pt idx="58">
                  <c:v>9084</c:v>
                </c:pt>
                <c:pt idx="59">
                  <c:v>9305</c:v>
                </c:pt>
                <c:pt idx="60">
                  <c:v>9847</c:v>
                </c:pt>
                <c:pt idx="61">
                  <c:v>9737</c:v>
                </c:pt>
                <c:pt idx="62">
                  <c:v>9764</c:v>
                </c:pt>
                <c:pt idx="63">
                  <c:v>9562</c:v>
                </c:pt>
                <c:pt idx="64">
                  <c:v>10267</c:v>
                </c:pt>
                <c:pt idx="65">
                  <c:v>10870</c:v>
                </c:pt>
                <c:pt idx="66">
                  <c:v>10962</c:v>
                </c:pt>
                <c:pt idx="67">
                  <c:v>10818</c:v>
                </c:pt>
                <c:pt idx="68">
                  <c:v>10875</c:v>
                </c:pt>
                <c:pt idx="69">
                  <c:v>11064</c:v>
                </c:pt>
                <c:pt idx="70">
                  <c:v>10763</c:v>
                </c:pt>
                <c:pt idx="71">
                  <c:v>10476</c:v>
                </c:pt>
                <c:pt idx="72">
                  <c:v>10085</c:v>
                </c:pt>
                <c:pt idx="73">
                  <c:v>10520</c:v>
                </c:pt>
                <c:pt idx="74">
                  <c:v>10448</c:v>
                </c:pt>
                <c:pt idx="75">
                  <c:v>10124</c:v>
                </c:pt>
                <c:pt idx="76">
                  <c:v>9963</c:v>
                </c:pt>
                <c:pt idx="77">
                  <c:v>9953</c:v>
                </c:pt>
                <c:pt idx="78">
                  <c:v>10261</c:v>
                </c:pt>
                <c:pt idx="79">
                  <c:v>9763</c:v>
                </c:pt>
                <c:pt idx="80">
                  <c:v>9609</c:v>
                </c:pt>
                <c:pt idx="81">
                  <c:v>9515</c:v>
                </c:pt>
                <c:pt idx="82">
                  <c:v>9974</c:v>
                </c:pt>
                <c:pt idx="83">
                  <c:v>9488</c:v>
                </c:pt>
                <c:pt idx="84">
                  <c:v>9170</c:v>
                </c:pt>
                <c:pt idx="85">
                  <c:v>9154</c:v>
                </c:pt>
                <c:pt idx="86">
                  <c:v>9443</c:v>
                </c:pt>
                <c:pt idx="87">
                  <c:v>9299</c:v>
                </c:pt>
                <c:pt idx="88">
                  <c:v>9016</c:v>
                </c:pt>
                <c:pt idx="89">
                  <c:v>8913</c:v>
                </c:pt>
                <c:pt idx="90">
                  <c:v>9470</c:v>
                </c:pt>
                <c:pt idx="91">
                  <c:v>9615</c:v>
                </c:pt>
                <c:pt idx="92">
                  <c:v>9162</c:v>
                </c:pt>
                <c:pt idx="93">
                  <c:v>9734</c:v>
                </c:pt>
                <c:pt idx="94">
                  <c:v>9831</c:v>
                </c:pt>
                <c:pt idx="95">
                  <c:v>9827</c:v>
                </c:pt>
                <c:pt idx="96">
                  <c:v>8882</c:v>
                </c:pt>
                <c:pt idx="97">
                  <c:v>8700</c:v>
                </c:pt>
                <c:pt idx="98">
                  <c:v>8531</c:v>
                </c:pt>
                <c:pt idx="99">
                  <c:v>8812</c:v>
                </c:pt>
                <c:pt idx="100">
                  <c:v>8970</c:v>
                </c:pt>
                <c:pt idx="101">
                  <c:v>8709</c:v>
                </c:pt>
                <c:pt idx="102">
                  <c:v>8594</c:v>
                </c:pt>
                <c:pt idx="103">
                  <c:v>8960</c:v>
                </c:pt>
                <c:pt idx="104">
                  <c:v>9004</c:v>
                </c:pt>
                <c:pt idx="105">
                  <c:v>8748</c:v>
                </c:pt>
                <c:pt idx="106">
                  <c:v>8638</c:v>
                </c:pt>
                <c:pt idx="107">
                  <c:v>8991</c:v>
                </c:pt>
                <c:pt idx="108">
                  <c:v>9228</c:v>
                </c:pt>
                <c:pt idx="109">
                  <c:v>8949</c:v>
                </c:pt>
                <c:pt idx="110">
                  <c:v>8954</c:v>
                </c:pt>
                <c:pt idx="111">
                  <c:v>9176.0499999999993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FF-4747-A988-FFFF0CEA0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3702416"/>
        <c:axId val="843695760"/>
      </c:lineChart>
      <c:catAx>
        <c:axId val="84370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695760"/>
        <c:crosses val="autoZero"/>
        <c:auto val="1"/>
        <c:lblAlgn val="ctr"/>
        <c:lblOffset val="100"/>
        <c:noMultiLvlLbl val="1"/>
      </c:catAx>
      <c:valAx>
        <c:axId val="8436957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 dirty="0"/>
                  <a:t>Weekly cases, expected &amp; </a:t>
                </a:r>
              </a:p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 dirty="0"/>
                  <a:t>actual all-cause deaths</a:t>
                </a:r>
                <a:endParaRPr lang="en-US" b="1" dirty="0"/>
              </a:p>
            </c:rich>
          </c:tx>
          <c:layout>
            <c:manualLayout>
              <c:xMode val="edge"/>
              <c:yMode val="edge"/>
              <c:x val="2.1768707482993197E-3"/>
              <c:y val="0.295654613896947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70241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11159659328298248"/>
          <c:y val="0.4131502970023484"/>
          <c:w val="0.17078768011141465"/>
          <c:h val="0.1406947178477690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[Figures.xlsx]SA - Excess &amp; COVID Deaths!PivotTable2</c:name>
    <c:fmtId val="54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2473791629017726E-2"/>
          <c:y val="0.32072220640044241"/>
          <c:w val="0.89115647998148884"/>
          <c:h val="0.51772918102992205"/>
        </c:manualLayout>
      </c:layout>
      <c:lineChart>
        <c:grouping val="standard"/>
        <c:varyColors val="0"/>
        <c:ser>
          <c:idx val="0"/>
          <c:order val="0"/>
          <c:tx>
            <c:strRef>
              <c:f>'SA - Excess &amp; COVID Deaths'!$D$1</c:f>
              <c:strCache>
                <c:ptCount val="1"/>
                <c:pt idx="0">
                  <c:v>Excess Deaths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multiLvlStrRef>
              <c:f>'SA - Excess &amp; COVID Deaths'!$A$2:$C$114</c:f>
              <c:multiLvlStrCache>
                <c:ptCount val="113"/>
                <c:lvl>
                  <c:pt idx="0">
                    <c:v>07-Mar</c:v>
                  </c:pt>
                  <c:pt idx="1">
                    <c:v>14-Mar</c:v>
                  </c:pt>
                  <c:pt idx="2">
                    <c:v>21-Mar</c:v>
                  </c:pt>
                  <c:pt idx="3">
                    <c:v>28-Mar</c:v>
                  </c:pt>
                  <c:pt idx="4">
                    <c:v>04-Apr</c:v>
                  </c:pt>
                  <c:pt idx="5">
                    <c:v>11-Apr</c:v>
                  </c:pt>
                  <c:pt idx="6">
                    <c:v>18-Apr</c:v>
                  </c:pt>
                  <c:pt idx="7">
                    <c:v>25-Apr</c:v>
                  </c:pt>
                  <c:pt idx="8">
                    <c:v>02-May</c:v>
                  </c:pt>
                  <c:pt idx="9">
                    <c:v>09-May</c:v>
                  </c:pt>
                  <c:pt idx="10">
                    <c:v>16-May</c:v>
                  </c:pt>
                  <c:pt idx="11">
                    <c:v>23-May</c:v>
                  </c:pt>
                  <c:pt idx="12">
                    <c:v>30-May</c:v>
                  </c:pt>
                  <c:pt idx="13">
                    <c:v>06-Jun</c:v>
                  </c:pt>
                  <c:pt idx="14">
                    <c:v>13-Jun</c:v>
                  </c:pt>
                  <c:pt idx="15">
                    <c:v>20-Jun</c:v>
                  </c:pt>
                  <c:pt idx="16">
                    <c:v>27-Jun</c:v>
                  </c:pt>
                  <c:pt idx="17">
                    <c:v>04-Jul</c:v>
                  </c:pt>
                  <c:pt idx="18">
                    <c:v>11-Jul</c:v>
                  </c:pt>
                  <c:pt idx="19">
                    <c:v>18-Jul</c:v>
                  </c:pt>
                  <c:pt idx="20">
                    <c:v>25-Jul</c:v>
                  </c:pt>
                  <c:pt idx="21">
                    <c:v>01-Aug</c:v>
                  </c:pt>
                  <c:pt idx="22">
                    <c:v>08-Aug</c:v>
                  </c:pt>
                  <c:pt idx="23">
                    <c:v>15-Aug</c:v>
                  </c:pt>
                  <c:pt idx="24">
                    <c:v>22-Aug</c:v>
                  </c:pt>
                  <c:pt idx="25">
                    <c:v>29-Aug</c:v>
                  </c:pt>
                  <c:pt idx="26">
                    <c:v>05-Sep</c:v>
                  </c:pt>
                  <c:pt idx="27">
                    <c:v>12-Sep</c:v>
                  </c:pt>
                  <c:pt idx="28">
                    <c:v>19-Sep</c:v>
                  </c:pt>
                  <c:pt idx="29">
                    <c:v>26-Sep</c:v>
                  </c:pt>
                  <c:pt idx="30">
                    <c:v>03-Oct</c:v>
                  </c:pt>
                  <c:pt idx="31">
                    <c:v>10-Oct</c:v>
                  </c:pt>
                  <c:pt idx="32">
                    <c:v>17-Oct</c:v>
                  </c:pt>
                  <c:pt idx="33">
                    <c:v>24-Oct</c:v>
                  </c:pt>
                  <c:pt idx="34">
                    <c:v>31-Oct</c:v>
                  </c:pt>
                  <c:pt idx="35">
                    <c:v>07-Nov</c:v>
                  </c:pt>
                  <c:pt idx="36">
                    <c:v>14-Nov</c:v>
                  </c:pt>
                  <c:pt idx="37">
                    <c:v>21-Nov</c:v>
                  </c:pt>
                  <c:pt idx="38">
                    <c:v>28-Nov</c:v>
                  </c:pt>
                  <c:pt idx="39">
                    <c:v>05-Dec</c:v>
                  </c:pt>
                  <c:pt idx="40">
                    <c:v>12-Dec</c:v>
                  </c:pt>
                  <c:pt idx="41">
                    <c:v>19-Dec</c:v>
                  </c:pt>
                  <c:pt idx="42">
                    <c:v>26-Dec</c:v>
                  </c:pt>
                  <c:pt idx="43">
                    <c:v>02-Jan</c:v>
                  </c:pt>
                  <c:pt idx="44">
                    <c:v>09-Jan</c:v>
                  </c:pt>
                  <c:pt idx="45">
                    <c:v>16-Jan</c:v>
                  </c:pt>
                  <c:pt idx="46">
                    <c:v>23-Jan</c:v>
                  </c:pt>
                  <c:pt idx="47">
                    <c:v>30-Jan</c:v>
                  </c:pt>
                  <c:pt idx="48">
                    <c:v>06-Feb</c:v>
                  </c:pt>
                  <c:pt idx="49">
                    <c:v>13-Feb</c:v>
                  </c:pt>
                  <c:pt idx="50">
                    <c:v>20-Feb</c:v>
                  </c:pt>
                  <c:pt idx="51">
                    <c:v>27-Feb</c:v>
                  </c:pt>
                  <c:pt idx="52">
                    <c:v>06-Mar</c:v>
                  </c:pt>
                  <c:pt idx="53">
                    <c:v>13-Mar</c:v>
                  </c:pt>
                  <c:pt idx="54">
                    <c:v>20-Mar</c:v>
                  </c:pt>
                  <c:pt idx="55">
                    <c:v>27-Mar</c:v>
                  </c:pt>
                  <c:pt idx="56">
                    <c:v>03-Apr</c:v>
                  </c:pt>
                  <c:pt idx="57">
                    <c:v>10-Apr</c:v>
                  </c:pt>
                  <c:pt idx="58">
                    <c:v>17-Apr</c:v>
                  </c:pt>
                  <c:pt idx="59">
                    <c:v>24-Apr</c:v>
                  </c:pt>
                  <c:pt idx="60">
                    <c:v>01-May</c:v>
                  </c:pt>
                  <c:pt idx="61">
                    <c:v>08-May</c:v>
                  </c:pt>
                  <c:pt idx="62">
                    <c:v>15-May</c:v>
                  </c:pt>
                  <c:pt idx="63">
                    <c:v>22-May</c:v>
                  </c:pt>
                  <c:pt idx="64">
                    <c:v>29-May</c:v>
                  </c:pt>
                  <c:pt idx="65">
                    <c:v>05-Jun</c:v>
                  </c:pt>
                  <c:pt idx="66">
                    <c:v>12-Jun</c:v>
                  </c:pt>
                  <c:pt idx="67">
                    <c:v>19-Jun</c:v>
                  </c:pt>
                  <c:pt idx="68">
                    <c:v>26-Jun</c:v>
                  </c:pt>
                  <c:pt idx="69">
                    <c:v>03-Jul</c:v>
                  </c:pt>
                  <c:pt idx="70">
                    <c:v>10-Jul</c:v>
                  </c:pt>
                  <c:pt idx="71">
                    <c:v>17-Jul</c:v>
                  </c:pt>
                  <c:pt idx="72">
                    <c:v>24-Jul</c:v>
                  </c:pt>
                  <c:pt idx="73">
                    <c:v>31-Jul</c:v>
                  </c:pt>
                  <c:pt idx="74">
                    <c:v>07-Aug</c:v>
                  </c:pt>
                  <c:pt idx="75">
                    <c:v>14-Aug</c:v>
                  </c:pt>
                  <c:pt idx="76">
                    <c:v>21-Aug</c:v>
                  </c:pt>
                  <c:pt idx="77">
                    <c:v>28-Aug</c:v>
                  </c:pt>
                  <c:pt idx="78">
                    <c:v>04-Sep</c:v>
                  </c:pt>
                  <c:pt idx="79">
                    <c:v>11-Sep</c:v>
                  </c:pt>
                  <c:pt idx="80">
                    <c:v>18-Sep</c:v>
                  </c:pt>
                  <c:pt idx="81">
                    <c:v>25-Sep</c:v>
                  </c:pt>
                  <c:pt idx="82">
                    <c:v>02-Oct</c:v>
                  </c:pt>
                  <c:pt idx="83">
                    <c:v>09-Oct</c:v>
                  </c:pt>
                  <c:pt idx="84">
                    <c:v>16-Oct</c:v>
                  </c:pt>
                  <c:pt idx="85">
                    <c:v>23-Oct</c:v>
                  </c:pt>
                  <c:pt idx="86">
                    <c:v>30-Oct</c:v>
                  </c:pt>
                  <c:pt idx="87">
                    <c:v>06-Nov</c:v>
                  </c:pt>
                  <c:pt idx="88">
                    <c:v>13-Nov</c:v>
                  </c:pt>
                  <c:pt idx="89">
                    <c:v>20-Nov</c:v>
                  </c:pt>
                  <c:pt idx="90">
                    <c:v>27-Nov</c:v>
                  </c:pt>
                  <c:pt idx="91">
                    <c:v>04-Dec</c:v>
                  </c:pt>
                  <c:pt idx="92">
                    <c:v>11-Dec</c:v>
                  </c:pt>
                  <c:pt idx="93">
                    <c:v>18-Dec</c:v>
                  </c:pt>
                  <c:pt idx="94">
                    <c:v>25-Dec</c:v>
                  </c:pt>
                  <c:pt idx="95">
                    <c:v>01-Jan</c:v>
                  </c:pt>
                  <c:pt idx="96">
                    <c:v>08-Jan</c:v>
                  </c:pt>
                  <c:pt idx="97">
                    <c:v>15-Jan</c:v>
                  </c:pt>
                  <c:pt idx="98">
                    <c:v>22-Jan</c:v>
                  </c:pt>
                  <c:pt idx="99">
                    <c:v>29-Jan</c:v>
                  </c:pt>
                  <c:pt idx="100">
                    <c:v>05-Feb</c:v>
                  </c:pt>
                  <c:pt idx="101">
                    <c:v>12-Feb</c:v>
                  </c:pt>
                  <c:pt idx="102">
                    <c:v>19-Feb</c:v>
                  </c:pt>
                  <c:pt idx="103">
                    <c:v>26-Feb</c:v>
                  </c:pt>
                  <c:pt idx="104">
                    <c:v>05-Mar</c:v>
                  </c:pt>
                  <c:pt idx="105">
                    <c:v>12-Mar</c:v>
                  </c:pt>
                  <c:pt idx="106">
                    <c:v>19-Mar</c:v>
                  </c:pt>
                  <c:pt idx="107">
                    <c:v>26-Mar</c:v>
                  </c:pt>
                  <c:pt idx="108">
                    <c:v>02-Apr</c:v>
                  </c:pt>
                  <c:pt idx="109">
                    <c:v>09-Apr</c:v>
                  </c:pt>
                  <c:pt idx="110">
                    <c:v>16-Apr</c:v>
                  </c:pt>
                  <c:pt idx="111">
                    <c:v>23-Apr</c:v>
                  </c:pt>
                  <c:pt idx="112">
                    <c:v>30-Apr</c:v>
                  </c:pt>
                </c:lvl>
                <c:lvl>
                  <c:pt idx="0">
                    <c:v>Mar</c:v>
                  </c:pt>
                  <c:pt idx="4">
                    <c:v>Apr</c:v>
                  </c:pt>
                  <c:pt idx="8">
                    <c:v>May</c:v>
                  </c:pt>
                  <c:pt idx="13">
                    <c:v>Jun</c:v>
                  </c:pt>
                  <c:pt idx="17">
                    <c:v>Jul</c:v>
                  </c:pt>
                  <c:pt idx="21">
                    <c:v>Aug</c:v>
                  </c:pt>
                  <c:pt idx="26">
                    <c:v>Sep</c:v>
                  </c:pt>
                  <c:pt idx="30">
                    <c:v>Oct</c:v>
                  </c:pt>
                  <c:pt idx="35">
                    <c:v>Nov</c:v>
                  </c:pt>
                  <c:pt idx="39">
                    <c:v>Dec</c:v>
                  </c:pt>
                  <c:pt idx="43">
                    <c:v>Jan</c:v>
                  </c:pt>
                  <c:pt idx="48">
                    <c:v>Feb</c:v>
                  </c:pt>
                  <c:pt idx="52">
                    <c:v>Mar</c:v>
                  </c:pt>
                  <c:pt idx="56">
                    <c:v>Apr</c:v>
                  </c:pt>
                  <c:pt idx="60">
                    <c:v>May</c:v>
                  </c:pt>
                  <c:pt idx="65">
                    <c:v>Jun</c:v>
                  </c:pt>
                  <c:pt idx="69">
                    <c:v>Jul</c:v>
                  </c:pt>
                  <c:pt idx="74">
                    <c:v>Aug</c:v>
                  </c:pt>
                  <c:pt idx="78">
                    <c:v>Sep</c:v>
                  </c:pt>
                  <c:pt idx="82">
                    <c:v>Oct</c:v>
                  </c:pt>
                  <c:pt idx="87">
                    <c:v>Nov</c:v>
                  </c:pt>
                  <c:pt idx="91">
                    <c:v>Dec</c:v>
                  </c:pt>
                  <c:pt idx="95">
                    <c:v>Jan</c:v>
                  </c:pt>
                  <c:pt idx="100">
                    <c:v>Feb</c:v>
                  </c:pt>
                  <c:pt idx="104">
                    <c:v>Mar</c:v>
                  </c:pt>
                  <c:pt idx="108">
                    <c:v>Apr</c:v>
                  </c:pt>
                </c:lvl>
                <c:lvl>
                  <c:pt idx="0">
                    <c:v>2020</c:v>
                  </c:pt>
                  <c:pt idx="43">
                    <c:v>2021</c:v>
                  </c:pt>
                  <c:pt idx="95">
                    <c:v>2022</c:v>
                  </c:pt>
                </c:lvl>
              </c:multiLvlStrCache>
            </c:multiLvlStrRef>
          </c:cat>
          <c:val>
            <c:numRef>
              <c:f>'SA - Excess &amp; COVID Deaths'!$D$2:$D$114</c:f>
              <c:numCache>
                <c:formatCode>0</c:formatCode>
                <c:ptCount val="113"/>
                <c:pt idx="0">
                  <c:v>586.53612554170286</c:v>
                </c:pt>
                <c:pt idx="1">
                  <c:v>401.96550177941754</c:v>
                </c:pt>
                <c:pt idx="2">
                  <c:v>231.346269171112</c:v>
                </c:pt>
                <c:pt idx="3">
                  <c:v>-198.56987768417821</c:v>
                </c:pt>
                <c:pt idx="4">
                  <c:v>-709.44705844949203</c:v>
                </c:pt>
                <c:pt idx="5">
                  <c:v>-444.05553708767002</c:v>
                </c:pt>
                <c:pt idx="6">
                  <c:v>-595.98867779096508</c:v>
                </c:pt>
                <c:pt idx="7">
                  <c:v>-1001.5071151177472</c:v>
                </c:pt>
                <c:pt idx="8">
                  <c:v>-1502.150366121763</c:v>
                </c:pt>
                <c:pt idx="9">
                  <c:v>-936.45852849467519</c:v>
                </c:pt>
                <c:pt idx="10">
                  <c:v>-834.20301253182697</c:v>
                </c:pt>
                <c:pt idx="11">
                  <c:v>-421.37831514902064</c:v>
                </c:pt>
                <c:pt idx="12">
                  <c:v>-591.93629797053654</c:v>
                </c:pt>
                <c:pt idx="13">
                  <c:v>-513.13918194733378</c:v>
                </c:pt>
                <c:pt idx="14">
                  <c:v>-111.23062648384257</c:v>
                </c:pt>
                <c:pt idx="15">
                  <c:v>1426.1362190646778</c:v>
                </c:pt>
                <c:pt idx="16">
                  <c:v>1963.3527276468612</c:v>
                </c:pt>
                <c:pt idx="17">
                  <c:v>2749.1575370982609</c:v>
                </c:pt>
                <c:pt idx="18">
                  <c:v>4328.136813486868</c:v>
                </c:pt>
                <c:pt idx="19">
                  <c:v>6086.1913385936859</c:v>
                </c:pt>
                <c:pt idx="20">
                  <c:v>6334.8168332586356</c:v>
                </c:pt>
                <c:pt idx="21">
                  <c:v>4974.7954324654638</c:v>
                </c:pt>
                <c:pt idx="22">
                  <c:v>3602.2887749972124</c:v>
                </c:pt>
                <c:pt idx="23">
                  <c:v>2468.3152634041962</c:v>
                </c:pt>
                <c:pt idx="24">
                  <c:v>2286.254048690409</c:v>
                </c:pt>
                <c:pt idx="25">
                  <c:v>1467.5665919517123</c:v>
                </c:pt>
                <c:pt idx="26">
                  <c:v>982.89698827521715</c:v>
                </c:pt>
                <c:pt idx="27">
                  <c:v>584.50509691288426</c:v>
                </c:pt>
                <c:pt idx="28">
                  <c:v>267.78490067078201</c:v>
                </c:pt>
                <c:pt idx="29">
                  <c:v>618.59135108557166</c:v>
                </c:pt>
                <c:pt idx="30">
                  <c:v>-164.04036041186737</c:v>
                </c:pt>
                <c:pt idx="31">
                  <c:v>900.35086865785343</c:v>
                </c:pt>
                <c:pt idx="32">
                  <c:v>1276.9792118273162</c:v>
                </c:pt>
                <c:pt idx="33">
                  <c:v>1172.4412184680059</c:v>
                </c:pt>
                <c:pt idx="34">
                  <c:v>731.10021356928883</c:v>
                </c:pt>
                <c:pt idx="35">
                  <c:v>1054.6768491284001</c:v>
                </c:pt>
                <c:pt idx="36">
                  <c:v>1708.7444965588984</c:v>
                </c:pt>
                <c:pt idx="37">
                  <c:v>1708.6584109093164</c:v>
                </c:pt>
                <c:pt idx="38">
                  <c:v>1009.135437810799</c:v>
                </c:pt>
                <c:pt idx="39">
                  <c:v>2139.2279355456103</c:v>
                </c:pt>
                <c:pt idx="40">
                  <c:v>3524.3122507970293</c:v>
                </c:pt>
                <c:pt idx="41">
                  <c:v>4465.5205050971417</c:v>
                </c:pt>
                <c:pt idx="42">
                  <c:v>7570.784484963373</c:v>
                </c:pt>
                <c:pt idx="43">
                  <c:v>10406.537232352122</c:v>
                </c:pt>
                <c:pt idx="44">
                  <c:v>13548.061514825888</c:v>
                </c:pt>
                <c:pt idx="45">
                  <c:v>15938.593420028898</c:v>
                </c:pt>
                <c:pt idx="46">
                  <c:v>12974.278644436068</c:v>
                </c:pt>
                <c:pt idx="47">
                  <c:v>7166.3745275703732</c:v>
                </c:pt>
                <c:pt idx="48">
                  <c:v>4895.7501929334103</c:v>
                </c:pt>
                <c:pt idx="49">
                  <c:v>3083.2049752958119</c:v>
                </c:pt>
                <c:pt idx="50">
                  <c:v>2604.5194075299278</c:v>
                </c:pt>
                <c:pt idx="51">
                  <c:v>1999.6621207229109</c:v>
                </c:pt>
                <c:pt idx="52">
                  <c:v>1881.5936536508889</c:v>
                </c:pt>
                <c:pt idx="53">
                  <c:v>1793.3697284078662</c:v>
                </c:pt>
                <c:pt idx="54">
                  <c:v>1297.7520339752627</c:v>
                </c:pt>
                <c:pt idx="55">
                  <c:v>1410.0214057587727</c:v>
                </c:pt>
                <c:pt idx="56">
                  <c:v>1503.750977993157</c:v>
                </c:pt>
                <c:pt idx="57">
                  <c:v>1491.7031468194818</c:v>
                </c:pt>
                <c:pt idx="58">
                  <c:v>1729.2393103355735</c:v>
                </c:pt>
                <c:pt idx="59">
                  <c:v>1551.9274565655396</c:v>
                </c:pt>
                <c:pt idx="60">
                  <c:v>1622.6123489808615</c:v>
                </c:pt>
                <c:pt idx="61">
                  <c:v>1624.403207786434</c:v>
                </c:pt>
                <c:pt idx="62">
                  <c:v>1986.0469652049924</c:v>
                </c:pt>
                <c:pt idx="63">
                  <c:v>2008.6971395931378</c:v>
                </c:pt>
                <c:pt idx="64">
                  <c:v>2724.6480926967579</c:v>
                </c:pt>
                <c:pt idx="65">
                  <c:v>3298.7145944249096</c:v>
                </c:pt>
                <c:pt idx="66">
                  <c:v>3468.608920227065</c:v>
                </c:pt>
                <c:pt idx="67">
                  <c:v>2979.8201194038684</c:v>
                </c:pt>
                <c:pt idx="68">
                  <c:v>4904.2744332157527</c:v>
                </c:pt>
                <c:pt idx="69">
                  <c:v>6471.8463052733205</c:v>
                </c:pt>
                <c:pt idx="70">
                  <c:v>7813.5223760510853</c:v>
                </c:pt>
                <c:pt idx="71">
                  <c:v>10600.119348531818</c:v>
                </c:pt>
                <c:pt idx="72">
                  <c:v>9921.5664567734857</c:v>
                </c:pt>
                <c:pt idx="73">
                  <c:v>8982.9611753419122</c:v>
                </c:pt>
                <c:pt idx="74">
                  <c:v>6922.111170264252</c:v>
                </c:pt>
                <c:pt idx="75">
                  <c:v>5197.9323483419721</c:v>
                </c:pt>
                <c:pt idx="76">
                  <c:v>5653.6598689485381</c:v>
                </c:pt>
                <c:pt idx="77">
                  <c:v>4921.1652742619626</c:v>
                </c:pt>
                <c:pt idx="78">
                  <c:v>4745.7028868754896</c:v>
                </c:pt>
                <c:pt idx="79">
                  <c:v>3423.3780901374685</c:v>
                </c:pt>
                <c:pt idx="80">
                  <c:v>2407.0209908343331</c:v>
                </c:pt>
                <c:pt idx="81">
                  <c:v>2183.4469318222273</c:v>
                </c:pt>
                <c:pt idx="82">
                  <c:v>1640.9234341339634</c:v>
                </c:pt>
                <c:pt idx="83">
                  <c:v>1171.0818323023304</c:v>
                </c:pt>
                <c:pt idx="84">
                  <c:v>1540.4709695524525</c:v>
                </c:pt>
                <c:pt idx="85">
                  <c:v>1275.5830684713128</c:v>
                </c:pt>
                <c:pt idx="86">
                  <c:v>893.6871272216431</c:v>
                </c:pt>
                <c:pt idx="87">
                  <c:v>1693.8969708114964</c:v>
                </c:pt>
                <c:pt idx="88">
                  <c:v>1668.6954968518639</c:v>
                </c:pt>
                <c:pt idx="89">
                  <c:v>1322.6606000464562</c:v>
                </c:pt>
                <c:pt idx="90">
                  <c:v>1239.1758319972432</c:v>
                </c:pt>
                <c:pt idx="91">
                  <c:v>2019.2537939977265</c:v>
                </c:pt>
                <c:pt idx="92">
                  <c:v>1682.2848733276733</c:v>
                </c:pt>
                <c:pt idx="93">
                  <c:v>2809.0903807320992</c:v>
                </c:pt>
                <c:pt idx="94">
                  <c:v>3591.5293541666178</c:v>
                </c:pt>
                <c:pt idx="95">
                  <c:v>3750.0787448800602</c:v>
                </c:pt>
                <c:pt idx="96">
                  <c:v>2592.6887116662183</c:v>
                </c:pt>
                <c:pt idx="97">
                  <c:v>2457.5032874281806</c:v>
                </c:pt>
                <c:pt idx="98">
                  <c:v>1645.1712074252537</c:v>
                </c:pt>
                <c:pt idx="99">
                  <c:v>1276.8089116064184</c:v>
                </c:pt>
                <c:pt idx="100">
                  <c:v>1381.1874455951292</c:v>
                </c:pt>
                <c:pt idx="101">
                  <c:v>946.73591676370052</c:v>
                </c:pt>
                <c:pt idx="102">
                  <c:v>868.17665614442922</c:v>
                </c:pt>
                <c:pt idx="103">
                  <c:v>1126.7076404239215</c:v>
                </c:pt>
                <c:pt idx="104">
                  <c:v>1106.758242305239</c:v>
                </c:pt>
                <c:pt idx="105">
                  <c:v>1039.9269371377723</c:v>
                </c:pt>
                <c:pt idx="106">
                  <c:v>903.31553428646112</c:v>
                </c:pt>
                <c:pt idx="107">
                  <c:v>1123.9895914180124</c:v>
                </c:pt>
                <c:pt idx="108">
                  <c:v>1024.2556333610028</c:v>
                </c:pt>
                <c:pt idx="109">
                  <c:v>735.60493933173348</c:v>
                </c:pt>
                <c:pt idx="110">
                  <c:v>1778.9009438257835</c:v>
                </c:pt>
                <c:pt idx="111">
                  <c:v>1027.7989652976194</c:v>
                </c:pt>
                <c:pt idx="112">
                  <c:v>1179.9337307152346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31-4631-AA67-15AF74E18D89}"/>
            </c:ext>
          </c:extLst>
        </c:ser>
        <c:ser>
          <c:idx val="1"/>
          <c:order val="1"/>
          <c:tx>
            <c:strRef>
              <c:f>'SA - Excess &amp; COVID Deaths'!$E$1</c:f>
              <c:strCache>
                <c:ptCount val="1"/>
                <c:pt idx="0">
                  <c:v>COVID-19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'SA - Excess &amp; COVID Deaths'!$A$2:$C$114</c:f>
              <c:multiLvlStrCache>
                <c:ptCount val="113"/>
                <c:lvl>
                  <c:pt idx="0">
                    <c:v>07-Mar</c:v>
                  </c:pt>
                  <c:pt idx="1">
                    <c:v>14-Mar</c:v>
                  </c:pt>
                  <c:pt idx="2">
                    <c:v>21-Mar</c:v>
                  </c:pt>
                  <c:pt idx="3">
                    <c:v>28-Mar</c:v>
                  </c:pt>
                  <c:pt idx="4">
                    <c:v>04-Apr</c:v>
                  </c:pt>
                  <c:pt idx="5">
                    <c:v>11-Apr</c:v>
                  </c:pt>
                  <c:pt idx="6">
                    <c:v>18-Apr</c:v>
                  </c:pt>
                  <c:pt idx="7">
                    <c:v>25-Apr</c:v>
                  </c:pt>
                  <c:pt idx="8">
                    <c:v>02-May</c:v>
                  </c:pt>
                  <c:pt idx="9">
                    <c:v>09-May</c:v>
                  </c:pt>
                  <c:pt idx="10">
                    <c:v>16-May</c:v>
                  </c:pt>
                  <c:pt idx="11">
                    <c:v>23-May</c:v>
                  </c:pt>
                  <c:pt idx="12">
                    <c:v>30-May</c:v>
                  </c:pt>
                  <c:pt idx="13">
                    <c:v>06-Jun</c:v>
                  </c:pt>
                  <c:pt idx="14">
                    <c:v>13-Jun</c:v>
                  </c:pt>
                  <c:pt idx="15">
                    <c:v>20-Jun</c:v>
                  </c:pt>
                  <c:pt idx="16">
                    <c:v>27-Jun</c:v>
                  </c:pt>
                  <c:pt idx="17">
                    <c:v>04-Jul</c:v>
                  </c:pt>
                  <c:pt idx="18">
                    <c:v>11-Jul</c:v>
                  </c:pt>
                  <c:pt idx="19">
                    <c:v>18-Jul</c:v>
                  </c:pt>
                  <c:pt idx="20">
                    <c:v>25-Jul</c:v>
                  </c:pt>
                  <c:pt idx="21">
                    <c:v>01-Aug</c:v>
                  </c:pt>
                  <c:pt idx="22">
                    <c:v>08-Aug</c:v>
                  </c:pt>
                  <c:pt idx="23">
                    <c:v>15-Aug</c:v>
                  </c:pt>
                  <c:pt idx="24">
                    <c:v>22-Aug</c:v>
                  </c:pt>
                  <c:pt idx="25">
                    <c:v>29-Aug</c:v>
                  </c:pt>
                  <c:pt idx="26">
                    <c:v>05-Sep</c:v>
                  </c:pt>
                  <c:pt idx="27">
                    <c:v>12-Sep</c:v>
                  </c:pt>
                  <c:pt idx="28">
                    <c:v>19-Sep</c:v>
                  </c:pt>
                  <c:pt idx="29">
                    <c:v>26-Sep</c:v>
                  </c:pt>
                  <c:pt idx="30">
                    <c:v>03-Oct</c:v>
                  </c:pt>
                  <c:pt idx="31">
                    <c:v>10-Oct</c:v>
                  </c:pt>
                  <c:pt idx="32">
                    <c:v>17-Oct</c:v>
                  </c:pt>
                  <c:pt idx="33">
                    <c:v>24-Oct</c:v>
                  </c:pt>
                  <c:pt idx="34">
                    <c:v>31-Oct</c:v>
                  </c:pt>
                  <c:pt idx="35">
                    <c:v>07-Nov</c:v>
                  </c:pt>
                  <c:pt idx="36">
                    <c:v>14-Nov</c:v>
                  </c:pt>
                  <c:pt idx="37">
                    <c:v>21-Nov</c:v>
                  </c:pt>
                  <c:pt idx="38">
                    <c:v>28-Nov</c:v>
                  </c:pt>
                  <c:pt idx="39">
                    <c:v>05-Dec</c:v>
                  </c:pt>
                  <c:pt idx="40">
                    <c:v>12-Dec</c:v>
                  </c:pt>
                  <c:pt idx="41">
                    <c:v>19-Dec</c:v>
                  </c:pt>
                  <c:pt idx="42">
                    <c:v>26-Dec</c:v>
                  </c:pt>
                  <c:pt idx="43">
                    <c:v>02-Jan</c:v>
                  </c:pt>
                  <c:pt idx="44">
                    <c:v>09-Jan</c:v>
                  </c:pt>
                  <c:pt idx="45">
                    <c:v>16-Jan</c:v>
                  </c:pt>
                  <c:pt idx="46">
                    <c:v>23-Jan</c:v>
                  </c:pt>
                  <c:pt idx="47">
                    <c:v>30-Jan</c:v>
                  </c:pt>
                  <c:pt idx="48">
                    <c:v>06-Feb</c:v>
                  </c:pt>
                  <c:pt idx="49">
                    <c:v>13-Feb</c:v>
                  </c:pt>
                  <c:pt idx="50">
                    <c:v>20-Feb</c:v>
                  </c:pt>
                  <c:pt idx="51">
                    <c:v>27-Feb</c:v>
                  </c:pt>
                  <c:pt idx="52">
                    <c:v>06-Mar</c:v>
                  </c:pt>
                  <c:pt idx="53">
                    <c:v>13-Mar</c:v>
                  </c:pt>
                  <c:pt idx="54">
                    <c:v>20-Mar</c:v>
                  </c:pt>
                  <c:pt idx="55">
                    <c:v>27-Mar</c:v>
                  </c:pt>
                  <c:pt idx="56">
                    <c:v>03-Apr</c:v>
                  </c:pt>
                  <c:pt idx="57">
                    <c:v>10-Apr</c:v>
                  </c:pt>
                  <c:pt idx="58">
                    <c:v>17-Apr</c:v>
                  </c:pt>
                  <c:pt idx="59">
                    <c:v>24-Apr</c:v>
                  </c:pt>
                  <c:pt idx="60">
                    <c:v>01-May</c:v>
                  </c:pt>
                  <c:pt idx="61">
                    <c:v>08-May</c:v>
                  </c:pt>
                  <c:pt idx="62">
                    <c:v>15-May</c:v>
                  </c:pt>
                  <c:pt idx="63">
                    <c:v>22-May</c:v>
                  </c:pt>
                  <c:pt idx="64">
                    <c:v>29-May</c:v>
                  </c:pt>
                  <c:pt idx="65">
                    <c:v>05-Jun</c:v>
                  </c:pt>
                  <c:pt idx="66">
                    <c:v>12-Jun</c:v>
                  </c:pt>
                  <c:pt idx="67">
                    <c:v>19-Jun</c:v>
                  </c:pt>
                  <c:pt idx="68">
                    <c:v>26-Jun</c:v>
                  </c:pt>
                  <c:pt idx="69">
                    <c:v>03-Jul</c:v>
                  </c:pt>
                  <c:pt idx="70">
                    <c:v>10-Jul</c:v>
                  </c:pt>
                  <c:pt idx="71">
                    <c:v>17-Jul</c:v>
                  </c:pt>
                  <c:pt idx="72">
                    <c:v>24-Jul</c:v>
                  </c:pt>
                  <c:pt idx="73">
                    <c:v>31-Jul</c:v>
                  </c:pt>
                  <c:pt idx="74">
                    <c:v>07-Aug</c:v>
                  </c:pt>
                  <c:pt idx="75">
                    <c:v>14-Aug</c:v>
                  </c:pt>
                  <c:pt idx="76">
                    <c:v>21-Aug</c:v>
                  </c:pt>
                  <c:pt idx="77">
                    <c:v>28-Aug</c:v>
                  </c:pt>
                  <c:pt idx="78">
                    <c:v>04-Sep</c:v>
                  </c:pt>
                  <c:pt idx="79">
                    <c:v>11-Sep</c:v>
                  </c:pt>
                  <c:pt idx="80">
                    <c:v>18-Sep</c:v>
                  </c:pt>
                  <c:pt idx="81">
                    <c:v>25-Sep</c:v>
                  </c:pt>
                  <c:pt idx="82">
                    <c:v>02-Oct</c:v>
                  </c:pt>
                  <c:pt idx="83">
                    <c:v>09-Oct</c:v>
                  </c:pt>
                  <c:pt idx="84">
                    <c:v>16-Oct</c:v>
                  </c:pt>
                  <c:pt idx="85">
                    <c:v>23-Oct</c:v>
                  </c:pt>
                  <c:pt idx="86">
                    <c:v>30-Oct</c:v>
                  </c:pt>
                  <c:pt idx="87">
                    <c:v>06-Nov</c:v>
                  </c:pt>
                  <c:pt idx="88">
                    <c:v>13-Nov</c:v>
                  </c:pt>
                  <c:pt idx="89">
                    <c:v>20-Nov</c:v>
                  </c:pt>
                  <c:pt idx="90">
                    <c:v>27-Nov</c:v>
                  </c:pt>
                  <c:pt idx="91">
                    <c:v>04-Dec</c:v>
                  </c:pt>
                  <c:pt idx="92">
                    <c:v>11-Dec</c:v>
                  </c:pt>
                  <c:pt idx="93">
                    <c:v>18-Dec</c:v>
                  </c:pt>
                  <c:pt idx="94">
                    <c:v>25-Dec</c:v>
                  </c:pt>
                  <c:pt idx="95">
                    <c:v>01-Jan</c:v>
                  </c:pt>
                  <c:pt idx="96">
                    <c:v>08-Jan</c:v>
                  </c:pt>
                  <c:pt idx="97">
                    <c:v>15-Jan</c:v>
                  </c:pt>
                  <c:pt idx="98">
                    <c:v>22-Jan</c:v>
                  </c:pt>
                  <c:pt idx="99">
                    <c:v>29-Jan</c:v>
                  </c:pt>
                  <c:pt idx="100">
                    <c:v>05-Feb</c:v>
                  </c:pt>
                  <c:pt idx="101">
                    <c:v>12-Feb</c:v>
                  </c:pt>
                  <c:pt idx="102">
                    <c:v>19-Feb</c:v>
                  </c:pt>
                  <c:pt idx="103">
                    <c:v>26-Feb</c:v>
                  </c:pt>
                  <c:pt idx="104">
                    <c:v>05-Mar</c:v>
                  </c:pt>
                  <c:pt idx="105">
                    <c:v>12-Mar</c:v>
                  </c:pt>
                  <c:pt idx="106">
                    <c:v>19-Mar</c:v>
                  </c:pt>
                  <c:pt idx="107">
                    <c:v>26-Mar</c:v>
                  </c:pt>
                  <c:pt idx="108">
                    <c:v>02-Apr</c:v>
                  </c:pt>
                  <c:pt idx="109">
                    <c:v>09-Apr</c:v>
                  </c:pt>
                  <c:pt idx="110">
                    <c:v>16-Apr</c:v>
                  </c:pt>
                  <c:pt idx="111">
                    <c:v>23-Apr</c:v>
                  </c:pt>
                  <c:pt idx="112">
                    <c:v>30-Apr</c:v>
                  </c:pt>
                </c:lvl>
                <c:lvl>
                  <c:pt idx="0">
                    <c:v>Mar</c:v>
                  </c:pt>
                  <c:pt idx="4">
                    <c:v>Apr</c:v>
                  </c:pt>
                  <c:pt idx="8">
                    <c:v>May</c:v>
                  </c:pt>
                  <c:pt idx="13">
                    <c:v>Jun</c:v>
                  </c:pt>
                  <c:pt idx="17">
                    <c:v>Jul</c:v>
                  </c:pt>
                  <c:pt idx="21">
                    <c:v>Aug</c:v>
                  </c:pt>
                  <c:pt idx="26">
                    <c:v>Sep</c:v>
                  </c:pt>
                  <c:pt idx="30">
                    <c:v>Oct</c:v>
                  </c:pt>
                  <c:pt idx="35">
                    <c:v>Nov</c:v>
                  </c:pt>
                  <c:pt idx="39">
                    <c:v>Dec</c:v>
                  </c:pt>
                  <c:pt idx="43">
                    <c:v>Jan</c:v>
                  </c:pt>
                  <c:pt idx="48">
                    <c:v>Feb</c:v>
                  </c:pt>
                  <c:pt idx="52">
                    <c:v>Mar</c:v>
                  </c:pt>
                  <c:pt idx="56">
                    <c:v>Apr</c:v>
                  </c:pt>
                  <c:pt idx="60">
                    <c:v>May</c:v>
                  </c:pt>
                  <c:pt idx="65">
                    <c:v>Jun</c:v>
                  </c:pt>
                  <c:pt idx="69">
                    <c:v>Jul</c:v>
                  </c:pt>
                  <c:pt idx="74">
                    <c:v>Aug</c:v>
                  </c:pt>
                  <c:pt idx="78">
                    <c:v>Sep</c:v>
                  </c:pt>
                  <c:pt idx="82">
                    <c:v>Oct</c:v>
                  </c:pt>
                  <c:pt idx="87">
                    <c:v>Nov</c:v>
                  </c:pt>
                  <c:pt idx="91">
                    <c:v>Dec</c:v>
                  </c:pt>
                  <c:pt idx="95">
                    <c:v>Jan</c:v>
                  </c:pt>
                  <c:pt idx="100">
                    <c:v>Feb</c:v>
                  </c:pt>
                  <c:pt idx="104">
                    <c:v>Mar</c:v>
                  </c:pt>
                  <c:pt idx="108">
                    <c:v>Apr</c:v>
                  </c:pt>
                </c:lvl>
                <c:lvl>
                  <c:pt idx="0">
                    <c:v>2020</c:v>
                  </c:pt>
                  <c:pt idx="43">
                    <c:v>2021</c:v>
                  </c:pt>
                  <c:pt idx="95">
                    <c:v>2022</c:v>
                  </c:pt>
                </c:lvl>
              </c:multiLvlStrCache>
            </c:multiLvlStrRef>
          </c:cat>
          <c:val>
            <c:numRef>
              <c:f>'SA - Excess &amp; COVID Deaths'!$E$2:$E$114</c:f>
              <c:numCache>
                <c:formatCode>0</c:formatCode>
                <c:ptCount val="1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7</c:v>
                </c:pt>
                <c:pt idx="5">
                  <c:v>16</c:v>
                </c:pt>
                <c:pt idx="6">
                  <c:v>27</c:v>
                </c:pt>
                <c:pt idx="7">
                  <c:v>34</c:v>
                </c:pt>
                <c:pt idx="8">
                  <c:v>37</c:v>
                </c:pt>
                <c:pt idx="9">
                  <c:v>63</c:v>
                </c:pt>
                <c:pt idx="10">
                  <c:v>75</c:v>
                </c:pt>
                <c:pt idx="11">
                  <c:v>146</c:v>
                </c:pt>
                <c:pt idx="12">
                  <c:v>236</c:v>
                </c:pt>
                <c:pt idx="13">
                  <c:v>309</c:v>
                </c:pt>
                <c:pt idx="14">
                  <c:v>471.00000000000006</c:v>
                </c:pt>
                <c:pt idx="15">
                  <c:v>454</c:v>
                </c:pt>
                <c:pt idx="16">
                  <c:v>536</c:v>
                </c:pt>
                <c:pt idx="17">
                  <c:v>613</c:v>
                </c:pt>
                <c:pt idx="18">
                  <c:v>945</c:v>
                </c:pt>
                <c:pt idx="19">
                  <c:v>977.00000000000011</c:v>
                </c:pt>
                <c:pt idx="20">
                  <c:v>1707</c:v>
                </c:pt>
                <c:pt idx="21">
                  <c:v>1498</c:v>
                </c:pt>
                <c:pt idx="22">
                  <c:v>2057</c:v>
                </c:pt>
                <c:pt idx="23">
                  <c:v>1467</c:v>
                </c:pt>
                <c:pt idx="24">
                  <c:v>1310</c:v>
                </c:pt>
                <c:pt idx="25">
                  <c:v>994</c:v>
                </c:pt>
                <c:pt idx="26">
                  <c:v>798</c:v>
                </c:pt>
                <c:pt idx="27">
                  <c:v>648</c:v>
                </c:pt>
                <c:pt idx="28">
                  <c:v>513</c:v>
                </c:pt>
                <c:pt idx="29">
                  <c:v>436</c:v>
                </c:pt>
                <c:pt idx="30">
                  <c:v>562</c:v>
                </c:pt>
                <c:pt idx="31">
                  <c:v>735</c:v>
                </c:pt>
                <c:pt idx="32">
                  <c:v>735</c:v>
                </c:pt>
                <c:pt idx="33">
                  <c:v>536</c:v>
                </c:pt>
                <c:pt idx="34">
                  <c:v>332</c:v>
                </c:pt>
                <c:pt idx="35">
                  <c:v>513</c:v>
                </c:pt>
                <c:pt idx="36">
                  <c:v>417</c:v>
                </c:pt>
                <c:pt idx="37">
                  <c:v>639</c:v>
                </c:pt>
                <c:pt idx="38">
                  <c:v>594</c:v>
                </c:pt>
                <c:pt idx="39">
                  <c:v>628</c:v>
                </c:pt>
                <c:pt idx="40">
                  <c:v>1039</c:v>
                </c:pt>
                <c:pt idx="41">
                  <c:v>1433</c:v>
                </c:pt>
                <c:pt idx="42">
                  <c:v>1982.0000000000002</c:v>
                </c:pt>
                <c:pt idx="43">
                  <c:v>2654</c:v>
                </c:pt>
                <c:pt idx="44">
                  <c:v>3649.0000000000005</c:v>
                </c:pt>
                <c:pt idx="45">
                  <c:v>4027.0000000000005</c:v>
                </c:pt>
                <c:pt idx="46">
                  <c:v>3723</c:v>
                </c:pt>
                <c:pt idx="47">
                  <c:v>3377</c:v>
                </c:pt>
                <c:pt idx="48">
                  <c:v>2229</c:v>
                </c:pt>
                <c:pt idx="49">
                  <c:v>1641</c:v>
                </c:pt>
                <c:pt idx="50">
                  <c:v>1119</c:v>
                </c:pt>
                <c:pt idx="51">
                  <c:v>1001</c:v>
                </c:pt>
                <c:pt idx="52">
                  <c:v>706</c:v>
                </c:pt>
                <c:pt idx="53">
                  <c:v>614</c:v>
                </c:pt>
                <c:pt idx="54">
                  <c:v>821</c:v>
                </c:pt>
                <c:pt idx="55">
                  <c:v>566</c:v>
                </c:pt>
                <c:pt idx="56">
                  <c:v>306</c:v>
                </c:pt>
                <c:pt idx="57">
                  <c:v>302</c:v>
                </c:pt>
                <c:pt idx="58">
                  <c:v>455</c:v>
                </c:pt>
                <c:pt idx="59">
                  <c:v>414</c:v>
                </c:pt>
                <c:pt idx="60">
                  <c:v>281</c:v>
                </c:pt>
                <c:pt idx="61">
                  <c:v>318</c:v>
                </c:pt>
                <c:pt idx="62">
                  <c:v>459</c:v>
                </c:pt>
                <c:pt idx="63">
                  <c:v>589</c:v>
                </c:pt>
                <c:pt idx="64">
                  <c:v>591</c:v>
                </c:pt>
                <c:pt idx="65">
                  <c:v>566</c:v>
                </c:pt>
                <c:pt idx="66">
                  <c:v>777</c:v>
                </c:pt>
                <c:pt idx="67">
                  <c:v>884</c:v>
                </c:pt>
                <c:pt idx="68">
                  <c:v>1188</c:v>
                </c:pt>
                <c:pt idx="69">
                  <c:v>1729</c:v>
                </c:pt>
                <c:pt idx="70">
                  <c:v>2631</c:v>
                </c:pt>
                <c:pt idx="71">
                  <c:v>2538</c:v>
                </c:pt>
                <c:pt idx="72">
                  <c:v>2812</c:v>
                </c:pt>
                <c:pt idx="73">
                  <c:v>2525</c:v>
                </c:pt>
                <c:pt idx="74">
                  <c:v>2610</c:v>
                </c:pt>
                <c:pt idx="75">
                  <c:v>2246</c:v>
                </c:pt>
                <c:pt idx="76">
                  <c:v>2382</c:v>
                </c:pt>
                <c:pt idx="77">
                  <c:v>2210</c:v>
                </c:pt>
                <c:pt idx="78">
                  <c:v>1881.9999999999998</c:v>
                </c:pt>
                <c:pt idx="79">
                  <c:v>1408</c:v>
                </c:pt>
                <c:pt idx="80">
                  <c:v>1365</c:v>
                </c:pt>
                <c:pt idx="81">
                  <c:v>885</c:v>
                </c:pt>
                <c:pt idx="82">
                  <c:v>752</c:v>
                </c:pt>
                <c:pt idx="83">
                  <c:v>539</c:v>
                </c:pt>
                <c:pt idx="84">
                  <c:v>295</c:v>
                </c:pt>
                <c:pt idx="85">
                  <c:v>327</c:v>
                </c:pt>
                <c:pt idx="86">
                  <c:v>249</c:v>
                </c:pt>
                <c:pt idx="87">
                  <c:v>156</c:v>
                </c:pt>
                <c:pt idx="88">
                  <c:v>157</c:v>
                </c:pt>
                <c:pt idx="89">
                  <c:v>96</c:v>
                </c:pt>
                <c:pt idx="90">
                  <c:v>219</c:v>
                </c:pt>
                <c:pt idx="91">
                  <c:v>174</c:v>
                </c:pt>
                <c:pt idx="92">
                  <c:v>151</c:v>
                </c:pt>
                <c:pt idx="93">
                  <c:v>229</c:v>
                </c:pt>
                <c:pt idx="94">
                  <c:v>428</c:v>
                </c:pt>
                <c:pt idx="95">
                  <c:v>425</c:v>
                </c:pt>
                <c:pt idx="96">
                  <c:v>1173</c:v>
                </c:pt>
                <c:pt idx="97">
                  <c:v>907.00000000000011</c:v>
                </c:pt>
                <c:pt idx="98">
                  <c:v>785</c:v>
                </c:pt>
                <c:pt idx="99">
                  <c:v>842</c:v>
                </c:pt>
                <c:pt idx="100">
                  <c:v>912</c:v>
                </c:pt>
                <c:pt idx="101">
                  <c:v>1168</c:v>
                </c:pt>
                <c:pt idx="102">
                  <c:v>1632</c:v>
                </c:pt>
                <c:pt idx="103">
                  <c:v>574</c:v>
                </c:pt>
                <c:pt idx="104">
                  <c:v>352</c:v>
                </c:pt>
                <c:pt idx="105">
                  <c:v>169</c:v>
                </c:pt>
                <c:pt idx="106">
                  <c:v>167</c:v>
                </c:pt>
                <c:pt idx="107">
                  <c:v>86</c:v>
                </c:pt>
                <c:pt idx="108">
                  <c:v>81</c:v>
                </c:pt>
                <c:pt idx="109">
                  <c:v>50</c:v>
                </c:pt>
                <c:pt idx="110">
                  <c:v>46</c:v>
                </c:pt>
                <c:pt idx="111">
                  <c:v>156</c:v>
                </c:pt>
                <c:pt idx="112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31-4631-AA67-15AF74E18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6959440"/>
        <c:axId val="1206959856"/>
      </c:lineChart>
      <c:catAx>
        <c:axId val="120695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959856"/>
        <c:crosses val="autoZero"/>
        <c:auto val="1"/>
        <c:lblAlgn val="ctr"/>
        <c:lblOffset val="100"/>
        <c:tickMarkSkip val="1"/>
        <c:noMultiLvlLbl val="1"/>
      </c:catAx>
      <c:valAx>
        <c:axId val="1206959856"/>
        <c:scaling>
          <c:orientation val="minMax"/>
          <c:min val="-2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u="none" strike="noStrike" baseline="0">
                    <a:solidFill>
                      <a:sysClr val="windowText" lastClr="000000"/>
                    </a:solidFill>
                    <a:effectLst/>
                  </a:rPr>
                  <a:t>Excess all cause deaths and </a:t>
                </a: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u="none" strike="noStrike" baseline="0">
                    <a:solidFill>
                      <a:sysClr val="windowText" lastClr="000000"/>
                    </a:solidFill>
                    <a:effectLst/>
                  </a:rPr>
                  <a:t>reported Covid-19 deaths</a:t>
                </a:r>
                <a:endParaRPr lang="en-US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6.5151834534605971E-3"/>
              <c:y val="0.321818621261759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959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914532637659762"/>
          <c:y val="0.42669427237978452"/>
          <c:w val="0.19348186879594981"/>
          <c:h val="0.1121092598372732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[Figures.xlsx]GLOBAL - COVID19 Series!PivotTable5</c:name>
    <c:fmtId val="139"/>
  </c:pivotSource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5">
                <a:lumMod val="75000"/>
              </a:schemeClr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6388020780949699E-2"/>
          <c:y val="2.3936067653603062E-2"/>
          <c:w val="0.87301356686605214"/>
          <c:h val="0.8501283158710633"/>
        </c:manualLayout>
      </c:layout>
      <c:lineChart>
        <c:grouping val="standard"/>
        <c:varyColors val="0"/>
        <c:ser>
          <c:idx val="0"/>
          <c:order val="0"/>
          <c:tx>
            <c:strRef>
              <c:f>'GLOBAL - COVID19 Series'!$B$3:$B$4</c:f>
              <c:strCache>
                <c:ptCount val="1"/>
                <c:pt idx="0">
                  <c:v>World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'GLOBAL - COVID19 Series'!$A$5:$A$835</c:f>
              <c:strCache>
                <c:ptCount val="831"/>
                <c:pt idx="0">
                  <c:v>27-Jan</c:v>
                </c:pt>
                <c:pt idx="1">
                  <c:v>28-Jan</c:v>
                </c:pt>
                <c:pt idx="2">
                  <c:v>29-Jan</c:v>
                </c:pt>
                <c:pt idx="3">
                  <c:v>30-Jan</c:v>
                </c:pt>
                <c:pt idx="4">
                  <c:v>31-Jan</c:v>
                </c:pt>
                <c:pt idx="5">
                  <c:v>01-Feb</c:v>
                </c:pt>
                <c:pt idx="6">
                  <c:v>02-Feb</c:v>
                </c:pt>
                <c:pt idx="7">
                  <c:v>03-Feb</c:v>
                </c:pt>
                <c:pt idx="8">
                  <c:v>04-Feb</c:v>
                </c:pt>
                <c:pt idx="9">
                  <c:v>05-Feb</c:v>
                </c:pt>
                <c:pt idx="10">
                  <c:v>06-Feb</c:v>
                </c:pt>
                <c:pt idx="11">
                  <c:v>07-Feb</c:v>
                </c:pt>
                <c:pt idx="12">
                  <c:v>08-Feb</c:v>
                </c:pt>
                <c:pt idx="13">
                  <c:v>09-Feb</c:v>
                </c:pt>
                <c:pt idx="14">
                  <c:v>10-Feb</c:v>
                </c:pt>
                <c:pt idx="15">
                  <c:v>11-Feb</c:v>
                </c:pt>
                <c:pt idx="16">
                  <c:v>12-Feb</c:v>
                </c:pt>
                <c:pt idx="17">
                  <c:v>13-Feb</c:v>
                </c:pt>
                <c:pt idx="18">
                  <c:v>14-Feb</c:v>
                </c:pt>
                <c:pt idx="19">
                  <c:v>15-Feb</c:v>
                </c:pt>
                <c:pt idx="20">
                  <c:v>16-Feb</c:v>
                </c:pt>
                <c:pt idx="21">
                  <c:v>17-Feb</c:v>
                </c:pt>
                <c:pt idx="22">
                  <c:v>18-Feb</c:v>
                </c:pt>
                <c:pt idx="23">
                  <c:v>19-Feb</c:v>
                </c:pt>
                <c:pt idx="24">
                  <c:v>20-Feb</c:v>
                </c:pt>
                <c:pt idx="25">
                  <c:v>21-Feb</c:v>
                </c:pt>
                <c:pt idx="26">
                  <c:v>22-Feb</c:v>
                </c:pt>
                <c:pt idx="27">
                  <c:v>23-Feb</c:v>
                </c:pt>
                <c:pt idx="28">
                  <c:v>24-Feb</c:v>
                </c:pt>
                <c:pt idx="29">
                  <c:v>25-Feb</c:v>
                </c:pt>
                <c:pt idx="30">
                  <c:v>26-Feb</c:v>
                </c:pt>
                <c:pt idx="31">
                  <c:v>27-Feb</c:v>
                </c:pt>
                <c:pt idx="32">
                  <c:v>28-Feb</c:v>
                </c:pt>
                <c:pt idx="33">
                  <c:v>29-Feb</c:v>
                </c:pt>
                <c:pt idx="34">
                  <c:v>01-Mar</c:v>
                </c:pt>
                <c:pt idx="35">
                  <c:v>02-Mar</c:v>
                </c:pt>
                <c:pt idx="36">
                  <c:v>03-Mar</c:v>
                </c:pt>
                <c:pt idx="37">
                  <c:v>04-Mar</c:v>
                </c:pt>
                <c:pt idx="38">
                  <c:v>05-Mar</c:v>
                </c:pt>
                <c:pt idx="39">
                  <c:v>06-Mar</c:v>
                </c:pt>
                <c:pt idx="40">
                  <c:v>07-Mar</c:v>
                </c:pt>
                <c:pt idx="41">
                  <c:v>08-Mar</c:v>
                </c:pt>
                <c:pt idx="42">
                  <c:v>09-Mar</c:v>
                </c:pt>
                <c:pt idx="43">
                  <c:v>10-Mar</c:v>
                </c:pt>
                <c:pt idx="44">
                  <c:v>11-Mar</c:v>
                </c:pt>
                <c:pt idx="45">
                  <c:v>12-Mar</c:v>
                </c:pt>
                <c:pt idx="46">
                  <c:v>13-Mar</c:v>
                </c:pt>
                <c:pt idx="47">
                  <c:v>14-Mar</c:v>
                </c:pt>
                <c:pt idx="48">
                  <c:v>15-Mar</c:v>
                </c:pt>
                <c:pt idx="49">
                  <c:v>16-Mar</c:v>
                </c:pt>
                <c:pt idx="50">
                  <c:v>17-Mar</c:v>
                </c:pt>
                <c:pt idx="51">
                  <c:v>18-Mar</c:v>
                </c:pt>
                <c:pt idx="52">
                  <c:v>19-Mar</c:v>
                </c:pt>
                <c:pt idx="53">
                  <c:v>20-Mar</c:v>
                </c:pt>
                <c:pt idx="54">
                  <c:v>21-Mar</c:v>
                </c:pt>
                <c:pt idx="55">
                  <c:v>22-Mar</c:v>
                </c:pt>
                <c:pt idx="56">
                  <c:v>23-Mar</c:v>
                </c:pt>
                <c:pt idx="57">
                  <c:v>24-Mar</c:v>
                </c:pt>
                <c:pt idx="58">
                  <c:v>25-Mar</c:v>
                </c:pt>
                <c:pt idx="59">
                  <c:v>26-Mar</c:v>
                </c:pt>
                <c:pt idx="60">
                  <c:v>27-Mar</c:v>
                </c:pt>
                <c:pt idx="61">
                  <c:v>28-Mar</c:v>
                </c:pt>
                <c:pt idx="62">
                  <c:v>29-Mar</c:v>
                </c:pt>
                <c:pt idx="63">
                  <c:v>30-Mar</c:v>
                </c:pt>
                <c:pt idx="64">
                  <c:v>31-Mar</c:v>
                </c:pt>
                <c:pt idx="65">
                  <c:v>01-Apr</c:v>
                </c:pt>
                <c:pt idx="66">
                  <c:v>02-Apr</c:v>
                </c:pt>
                <c:pt idx="67">
                  <c:v>03-Apr</c:v>
                </c:pt>
                <c:pt idx="68">
                  <c:v>04-Apr</c:v>
                </c:pt>
                <c:pt idx="69">
                  <c:v>05-Apr</c:v>
                </c:pt>
                <c:pt idx="70">
                  <c:v>06-Apr</c:v>
                </c:pt>
                <c:pt idx="71">
                  <c:v>07-Apr</c:v>
                </c:pt>
                <c:pt idx="72">
                  <c:v>08-Apr</c:v>
                </c:pt>
                <c:pt idx="73">
                  <c:v>09-Apr</c:v>
                </c:pt>
                <c:pt idx="74">
                  <c:v>10-Apr</c:v>
                </c:pt>
                <c:pt idx="75">
                  <c:v>11-Apr</c:v>
                </c:pt>
                <c:pt idx="76">
                  <c:v>12-Apr</c:v>
                </c:pt>
                <c:pt idx="77">
                  <c:v>13-Apr</c:v>
                </c:pt>
                <c:pt idx="78">
                  <c:v>14-Apr</c:v>
                </c:pt>
                <c:pt idx="79">
                  <c:v>15-Apr</c:v>
                </c:pt>
                <c:pt idx="80">
                  <c:v>16-Apr</c:v>
                </c:pt>
                <c:pt idx="81">
                  <c:v>17-Apr</c:v>
                </c:pt>
                <c:pt idx="82">
                  <c:v>18-Apr</c:v>
                </c:pt>
                <c:pt idx="83">
                  <c:v>19-Apr</c:v>
                </c:pt>
                <c:pt idx="84">
                  <c:v>20-Apr</c:v>
                </c:pt>
                <c:pt idx="85">
                  <c:v>21-Apr</c:v>
                </c:pt>
                <c:pt idx="86">
                  <c:v>22-Apr</c:v>
                </c:pt>
                <c:pt idx="87">
                  <c:v>23-Apr</c:v>
                </c:pt>
                <c:pt idx="88">
                  <c:v>24-Apr</c:v>
                </c:pt>
                <c:pt idx="89">
                  <c:v>25-Apr</c:v>
                </c:pt>
                <c:pt idx="90">
                  <c:v>26-Apr</c:v>
                </c:pt>
                <c:pt idx="91">
                  <c:v>27-Apr</c:v>
                </c:pt>
                <c:pt idx="92">
                  <c:v>28-Apr</c:v>
                </c:pt>
                <c:pt idx="93">
                  <c:v>29-Apr</c:v>
                </c:pt>
                <c:pt idx="94">
                  <c:v>30-Apr</c:v>
                </c:pt>
                <c:pt idx="95">
                  <c:v>01-May</c:v>
                </c:pt>
                <c:pt idx="96">
                  <c:v>02-May</c:v>
                </c:pt>
                <c:pt idx="97">
                  <c:v>03-May</c:v>
                </c:pt>
                <c:pt idx="98">
                  <c:v>04-May</c:v>
                </c:pt>
                <c:pt idx="99">
                  <c:v>05-May</c:v>
                </c:pt>
                <c:pt idx="100">
                  <c:v>06-May</c:v>
                </c:pt>
                <c:pt idx="101">
                  <c:v>07-May</c:v>
                </c:pt>
                <c:pt idx="102">
                  <c:v>08-May</c:v>
                </c:pt>
                <c:pt idx="103">
                  <c:v>09-May</c:v>
                </c:pt>
                <c:pt idx="104">
                  <c:v>10-May</c:v>
                </c:pt>
                <c:pt idx="105">
                  <c:v>11-May</c:v>
                </c:pt>
                <c:pt idx="106">
                  <c:v>12-May</c:v>
                </c:pt>
                <c:pt idx="107">
                  <c:v>13-May</c:v>
                </c:pt>
                <c:pt idx="108">
                  <c:v>14-May</c:v>
                </c:pt>
                <c:pt idx="109">
                  <c:v>15-May</c:v>
                </c:pt>
                <c:pt idx="110">
                  <c:v>16-May</c:v>
                </c:pt>
                <c:pt idx="111">
                  <c:v>17-May</c:v>
                </c:pt>
                <c:pt idx="112">
                  <c:v>18-May</c:v>
                </c:pt>
                <c:pt idx="113">
                  <c:v>19-May</c:v>
                </c:pt>
                <c:pt idx="114">
                  <c:v>20-May</c:v>
                </c:pt>
                <c:pt idx="115">
                  <c:v>21-May</c:v>
                </c:pt>
                <c:pt idx="116">
                  <c:v>22-May</c:v>
                </c:pt>
                <c:pt idx="117">
                  <c:v>23-May</c:v>
                </c:pt>
                <c:pt idx="118">
                  <c:v>24-May</c:v>
                </c:pt>
                <c:pt idx="119">
                  <c:v>25-May</c:v>
                </c:pt>
                <c:pt idx="120">
                  <c:v>26-May</c:v>
                </c:pt>
                <c:pt idx="121">
                  <c:v>27-May</c:v>
                </c:pt>
                <c:pt idx="122">
                  <c:v>28-May</c:v>
                </c:pt>
                <c:pt idx="123">
                  <c:v>29-May</c:v>
                </c:pt>
                <c:pt idx="124">
                  <c:v>30-May</c:v>
                </c:pt>
                <c:pt idx="125">
                  <c:v>31-May</c:v>
                </c:pt>
                <c:pt idx="126">
                  <c:v>01-Jun</c:v>
                </c:pt>
                <c:pt idx="127">
                  <c:v>02-Jun</c:v>
                </c:pt>
                <c:pt idx="128">
                  <c:v>03-Jun</c:v>
                </c:pt>
                <c:pt idx="129">
                  <c:v>04-Jun</c:v>
                </c:pt>
                <c:pt idx="130">
                  <c:v>05-Jun</c:v>
                </c:pt>
                <c:pt idx="131">
                  <c:v>06-Jun</c:v>
                </c:pt>
                <c:pt idx="132">
                  <c:v>07-Jun</c:v>
                </c:pt>
                <c:pt idx="133">
                  <c:v>08-Jun</c:v>
                </c:pt>
                <c:pt idx="134">
                  <c:v>09-Jun</c:v>
                </c:pt>
                <c:pt idx="135">
                  <c:v>10-Jun</c:v>
                </c:pt>
                <c:pt idx="136">
                  <c:v>11-Jun</c:v>
                </c:pt>
                <c:pt idx="137">
                  <c:v>12-Jun</c:v>
                </c:pt>
                <c:pt idx="138">
                  <c:v>13-Jun</c:v>
                </c:pt>
                <c:pt idx="139">
                  <c:v>14-Jun</c:v>
                </c:pt>
                <c:pt idx="140">
                  <c:v>15-Jun</c:v>
                </c:pt>
                <c:pt idx="141">
                  <c:v>16-Jun</c:v>
                </c:pt>
                <c:pt idx="142">
                  <c:v>17-Jun</c:v>
                </c:pt>
                <c:pt idx="143">
                  <c:v>18-Jun</c:v>
                </c:pt>
                <c:pt idx="144">
                  <c:v>19-Jun</c:v>
                </c:pt>
                <c:pt idx="145">
                  <c:v>20-Jun</c:v>
                </c:pt>
                <c:pt idx="146">
                  <c:v>21-Jun</c:v>
                </c:pt>
                <c:pt idx="147">
                  <c:v>22-Jun</c:v>
                </c:pt>
                <c:pt idx="148">
                  <c:v>23-Jun</c:v>
                </c:pt>
                <c:pt idx="149">
                  <c:v>24-Jun</c:v>
                </c:pt>
                <c:pt idx="150">
                  <c:v>25-Jun</c:v>
                </c:pt>
                <c:pt idx="151">
                  <c:v>26-Jun</c:v>
                </c:pt>
                <c:pt idx="152">
                  <c:v>27-Jun</c:v>
                </c:pt>
                <c:pt idx="153">
                  <c:v>28-Jun</c:v>
                </c:pt>
                <c:pt idx="154">
                  <c:v>29-Jun</c:v>
                </c:pt>
                <c:pt idx="155">
                  <c:v>30-Jun</c:v>
                </c:pt>
                <c:pt idx="156">
                  <c:v>01-Jul</c:v>
                </c:pt>
                <c:pt idx="157">
                  <c:v>02-Jul</c:v>
                </c:pt>
                <c:pt idx="158">
                  <c:v>03-Jul</c:v>
                </c:pt>
                <c:pt idx="159">
                  <c:v>04-Jul</c:v>
                </c:pt>
                <c:pt idx="160">
                  <c:v>05-Jul</c:v>
                </c:pt>
                <c:pt idx="161">
                  <c:v>06-Jul</c:v>
                </c:pt>
                <c:pt idx="162">
                  <c:v>07-Jul</c:v>
                </c:pt>
                <c:pt idx="163">
                  <c:v>08-Jul</c:v>
                </c:pt>
                <c:pt idx="164">
                  <c:v>09-Jul</c:v>
                </c:pt>
                <c:pt idx="165">
                  <c:v>10-Jul</c:v>
                </c:pt>
                <c:pt idx="166">
                  <c:v>11-Jul</c:v>
                </c:pt>
                <c:pt idx="167">
                  <c:v>12-Jul</c:v>
                </c:pt>
                <c:pt idx="168">
                  <c:v>13-Jul</c:v>
                </c:pt>
                <c:pt idx="169">
                  <c:v>14-Jul</c:v>
                </c:pt>
                <c:pt idx="170">
                  <c:v>15-Jul</c:v>
                </c:pt>
                <c:pt idx="171">
                  <c:v>16-Jul</c:v>
                </c:pt>
                <c:pt idx="172">
                  <c:v>17-Jul</c:v>
                </c:pt>
                <c:pt idx="173">
                  <c:v>18-Jul</c:v>
                </c:pt>
                <c:pt idx="174">
                  <c:v>19-Jul</c:v>
                </c:pt>
                <c:pt idx="175">
                  <c:v>20-Jul</c:v>
                </c:pt>
                <c:pt idx="176">
                  <c:v>21-Jul</c:v>
                </c:pt>
                <c:pt idx="177">
                  <c:v>22-Jul</c:v>
                </c:pt>
                <c:pt idx="178">
                  <c:v>23-Jul</c:v>
                </c:pt>
                <c:pt idx="179">
                  <c:v>24-Jul</c:v>
                </c:pt>
                <c:pt idx="180">
                  <c:v>25-Jul</c:v>
                </c:pt>
                <c:pt idx="181">
                  <c:v>26-Jul</c:v>
                </c:pt>
                <c:pt idx="182">
                  <c:v>27-Jul</c:v>
                </c:pt>
                <c:pt idx="183">
                  <c:v>28-Jul</c:v>
                </c:pt>
                <c:pt idx="184">
                  <c:v>29-Jul</c:v>
                </c:pt>
                <c:pt idx="185">
                  <c:v>30-Jul</c:v>
                </c:pt>
                <c:pt idx="186">
                  <c:v>31-Jul</c:v>
                </c:pt>
                <c:pt idx="187">
                  <c:v>01-Aug</c:v>
                </c:pt>
                <c:pt idx="188">
                  <c:v>02-Aug</c:v>
                </c:pt>
                <c:pt idx="189">
                  <c:v>03-Aug</c:v>
                </c:pt>
                <c:pt idx="190">
                  <c:v>04-Aug</c:v>
                </c:pt>
                <c:pt idx="191">
                  <c:v>05-Aug</c:v>
                </c:pt>
                <c:pt idx="192">
                  <c:v>06-Aug</c:v>
                </c:pt>
                <c:pt idx="193">
                  <c:v>07-Aug</c:v>
                </c:pt>
                <c:pt idx="194">
                  <c:v>08-Aug</c:v>
                </c:pt>
                <c:pt idx="195">
                  <c:v>09-Aug</c:v>
                </c:pt>
                <c:pt idx="196">
                  <c:v>10-Aug</c:v>
                </c:pt>
                <c:pt idx="197">
                  <c:v>11-Aug</c:v>
                </c:pt>
                <c:pt idx="198">
                  <c:v>12-Aug</c:v>
                </c:pt>
                <c:pt idx="199">
                  <c:v>13-Aug</c:v>
                </c:pt>
                <c:pt idx="200">
                  <c:v>14-Aug</c:v>
                </c:pt>
                <c:pt idx="201">
                  <c:v>15-Aug</c:v>
                </c:pt>
                <c:pt idx="202">
                  <c:v>16-Aug</c:v>
                </c:pt>
                <c:pt idx="203">
                  <c:v>17-Aug</c:v>
                </c:pt>
                <c:pt idx="204">
                  <c:v>18-Aug</c:v>
                </c:pt>
                <c:pt idx="205">
                  <c:v>19-Aug</c:v>
                </c:pt>
                <c:pt idx="206">
                  <c:v>20-Aug</c:v>
                </c:pt>
                <c:pt idx="207">
                  <c:v>21-Aug</c:v>
                </c:pt>
                <c:pt idx="208">
                  <c:v>22-Aug</c:v>
                </c:pt>
                <c:pt idx="209">
                  <c:v>23-Aug</c:v>
                </c:pt>
                <c:pt idx="210">
                  <c:v>24-Aug</c:v>
                </c:pt>
                <c:pt idx="211">
                  <c:v>25-Aug</c:v>
                </c:pt>
                <c:pt idx="212">
                  <c:v>26-Aug</c:v>
                </c:pt>
                <c:pt idx="213">
                  <c:v>27-Aug</c:v>
                </c:pt>
                <c:pt idx="214">
                  <c:v>28-Aug</c:v>
                </c:pt>
                <c:pt idx="215">
                  <c:v>29-Aug</c:v>
                </c:pt>
                <c:pt idx="216">
                  <c:v>30-Aug</c:v>
                </c:pt>
                <c:pt idx="217">
                  <c:v>31-Aug</c:v>
                </c:pt>
                <c:pt idx="218">
                  <c:v>01-Sep</c:v>
                </c:pt>
                <c:pt idx="219">
                  <c:v>02-Sep</c:v>
                </c:pt>
                <c:pt idx="220">
                  <c:v>03-Sep</c:v>
                </c:pt>
                <c:pt idx="221">
                  <c:v>04-Sep</c:v>
                </c:pt>
                <c:pt idx="222">
                  <c:v>05-Sep</c:v>
                </c:pt>
                <c:pt idx="223">
                  <c:v>06-Sep</c:v>
                </c:pt>
                <c:pt idx="224">
                  <c:v>07-Sep</c:v>
                </c:pt>
                <c:pt idx="225">
                  <c:v>08-Sep</c:v>
                </c:pt>
                <c:pt idx="226">
                  <c:v>09-Sep</c:v>
                </c:pt>
                <c:pt idx="227">
                  <c:v>10-Sep</c:v>
                </c:pt>
                <c:pt idx="228">
                  <c:v>11-Sep</c:v>
                </c:pt>
                <c:pt idx="229">
                  <c:v>12-Sep</c:v>
                </c:pt>
                <c:pt idx="230">
                  <c:v>13-Sep</c:v>
                </c:pt>
                <c:pt idx="231">
                  <c:v>14-Sep</c:v>
                </c:pt>
                <c:pt idx="232">
                  <c:v>15-Sep</c:v>
                </c:pt>
                <c:pt idx="233">
                  <c:v>16-Sep</c:v>
                </c:pt>
                <c:pt idx="234">
                  <c:v>17-Sep</c:v>
                </c:pt>
                <c:pt idx="235">
                  <c:v>18-Sep</c:v>
                </c:pt>
                <c:pt idx="236">
                  <c:v>19-Sep</c:v>
                </c:pt>
                <c:pt idx="237">
                  <c:v>20-Sep</c:v>
                </c:pt>
                <c:pt idx="238">
                  <c:v>21-Sep</c:v>
                </c:pt>
                <c:pt idx="239">
                  <c:v>22-Sep</c:v>
                </c:pt>
                <c:pt idx="240">
                  <c:v>23-Sep</c:v>
                </c:pt>
                <c:pt idx="241">
                  <c:v>24-Sep</c:v>
                </c:pt>
                <c:pt idx="242">
                  <c:v>25-Sep</c:v>
                </c:pt>
                <c:pt idx="243">
                  <c:v>26-Sep</c:v>
                </c:pt>
                <c:pt idx="244">
                  <c:v>27-Sep</c:v>
                </c:pt>
                <c:pt idx="245">
                  <c:v>28-Sep</c:v>
                </c:pt>
                <c:pt idx="246">
                  <c:v>29-Sep</c:v>
                </c:pt>
                <c:pt idx="247">
                  <c:v>30-Sep</c:v>
                </c:pt>
                <c:pt idx="248">
                  <c:v>01-Oct</c:v>
                </c:pt>
                <c:pt idx="249">
                  <c:v>02-Oct</c:v>
                </c:pt>
                <c:pt idx="250">
                  <c:v>03-Oct</c:v>
                </c:pt>
                <c:pt idx="251">
                  <c:v>04-Oct</c:v>
                </c:pt>
                <c:pt idx="252">
                  <c:v>05-Oct</c:v>
                </c:pt>
                <c:pt idx="253">
                  <c:v>06-Oct</c:v>
                </c:pt>
                <c:pt idx="254">
                  <c:v>07-Oct</c:v>
                </c:pt>
                <c:pt idx="255">
                  <c:v>08-Oct</c:v>
                </c:pt>
                <c:pt idx="256">
                  <c:v>09-Oct</c:v>
                </c:pt>
                <c:pt idx="257">
                  <c:v>10-Oct</c:v>
                </c:pt>
                <c:pt idx="258">
                  <c:v>11-Oct</c:v>
                </c:pt>
                <c:pt idx="259">
                  <c:v>12-Oct</c:v>
                </c:pt>
                <c:pt idx="260">
                  <c:v>13-Oct</c:v>
                </c:pt>
                <c:pt idx="261">
                  <c:v>14-Oct</c:v>
                </c:pt>
                <c:pt idx="262">
                  <c:v>15-Oct</c:v>
                </c:pt>
                <c:pt idx="263">
                  <c:v>16-Oct</c:v>
                </c:pt>
                <c:pt idx="264">
                  <c:v>17-Oct</c:v>
                </c:pt>
                <c:pt idx="265">
                  <c:v>18-Oct</c:v>
                </c:pt>
                <c:pt idx="266">
                  <c:v>19-Oct</c:v>
                </c:pt>
                <c:pt idx="267">
                  <c:v>20-Oct</c:v>
                </c:pt>
                <c:pt idx="268">
                  <c:v>21-Oct</c:v>
                </c:pt>
                <c:pt idx="269">
                  <c:v>22-Oct</c:v>
                </c:pt>
                <c:pt idx="270">
                  <c:v>23-Oct</c:v>
                </c:pt>
                <c:pt idx="271">
                  <c:v>24-Oct</c:v>
                </c:pt>
                <c:pt idx="272">
                  <c:v>25-Oct</c:v>
                </c:pt>
                <c:pt idx="273">
                  <c:v>26-Oct</c:v>
                </c:pt>
                <c:pt idx="274">
                  <c:v>27-Oct</c:v>
                </c:pt>
                <c:pt idx="275">
                  <c:v>28-Oct</c:v>
                </c:pt>
                <c:pt idx="276">
                  <c:v>29-Oct</c:v>
                </c:pt>
                <c:pt idx="277">
                  <c:v>30-Oct</c:v>
                </c:pt>
                <c:pt idx="278">
                  <c:v>31-Oct</c:v>
                </c:pt>
                <c:pt idx="279">
                  <c:v>01-Nov</c:v>
                </c:pt>
                <c:pt idx="280">
                  <c:v>02-Nov</c:v>
                </c:pt>
                <c:pt idx="281">
                  <c:v>03-Nov</c:v>
                </c:pt>
                <c:pt idx="282">
                  <c:v>04-Nov</c:v>
                </c:pt>
                <c:pt idx="283">
                  <c:v>05-Nov</c:v>
                </c:pt>
                <c:pt idx="284">
                  <c:v>06-Nov</c:v>
                </c:pt>
                <c:pt idx="285">
                  <c:v>07-Nov</c:v>
                </c:pt>
                <c:pt idx="286">
                  <c:v>08-Nov</c:v>
                </c:pt>
                <c:pt idx="287">
                  <c:v>09-Nov</c:v>
                </c:pt>
                <c:pt idx="288">
                  <c:v>10-Nov</c:v>
                </c:pt>
                <c:pt idx="289">
                  <c:v>11-Nov</c:v>
                </c:pt>
                <c:pt idx="290">
                  <c:v>12-Nov</c:v>
                </c:pt>
                <c:pt idx="291">
                  <c:v>13-Nov</c:v>
                </c:pt>
                <c:pt idx="292">
                  <c:v>14-Nov</c:v>
                </c:pt>
                <c:pt idx="293">
                  <c:v>15-Nov</c:v>
                </c:pt>
                <c:pt idx="294">
                  <c:v>16-Nov</c:v>
                </c:pt>
                <c:pt idx="295">
                  <c:v>17-Nov</c:v>
                </c:pt>
                <c:pt idx="296">
                  <c:v>18-Nov</c:v>
                </c:pt>
                <c:pt idx="297">
                  <c:v>19-Nov</c:v>
                </c:pt>
                <c:pt idx="298">
                  <c:v>20-Nov</c:v>
                </c:pt>
                <c:pt idx="299">
                  <c:v>21-Nov</c:v>
                </c:pt>
                <c:pt idx="300">
                  <c:v>22-Nov</c:v>
                </c:pt>
                <c:pt idx="301">
                  <c:v>23-Nov</c:v>
                </c:pt>
                <c:pt idx="302">
                  <c:v>24-Nov</c:v>
                </c:pt>
                <c:pt idx="303">
                  <c:v>25-Nov</c:v>
                </c:pt>
                <c:pt idx="304">
                  <c:v>26-Nov</c:v>
                </c:pt>
                <c:pt idx="305">
                  <c:v>27-Nov</c:v>
                </c:pt>
                <c:pt idx="306">
                  <c:v>28-Nov</c:v>
                </c:pt>
                <c:pt idx="307">
                  <c:v>29-Nov</c:v>
                </c:pt>
                <c:pt idx="308">
                  <c:v>30-Nov</c:v>
                </c:pt>
                <c:pt idx="309">
                  <c:v>01-Dec</c:v>
                </c:pt>
                <c:pt idx="310">
                  <c:v>02-Dec</c:v>
                </c:pt>
                <c:pt idx="311">
                  <c:v>03-Dec</c:v>
                </c:pt>
                <c:pt idx="312">
                  <c:v>04-Dec</c:v>
                </c:pt>
                <c:pt idx="313">
                  <c:v>05-Dec</c:v>
                </c:pt>
                <c:pt idx="314">
                  <c:v>06-Dec</c:v>
                </c:pt>
                <c:pt idx="315">
                  <c:v>07-Dec</c:v>
                </c:pt>
                <c:pt idx="316">
                  <c:v>08-Dec</c:v>
                </c:pt>
                <c:pt idx="317">
                  <c:v>09-Dec</c:v>
                </c:pt>
                <c:pt idx="318">
                  <c:v>10-Dec</c:v>
                </c:pt>
                <c:pt idx="319">
                  <c:v>11-Dec</c:v>
                </c:pt>
                <c:pt idx="320">
                  <c:v>12-Dec</c:v>
                </c:pt>
                <c:pt idx="321">
                  <c:v>13-Dec</c:v>
                </c:pt>
                <c:pt idx="322">
                  <c:v>14-Dec</c:v>
                </c:pt>
                <c:pt idx="323">
                  <c:v>15-Dec</c:v>
                </c:pt>
                <c:pt idx="324">
                  <c:v>16-Dec</c:v>
                </c:pt>
                <c:pt idx="325">
                  <c:v>17-Dec</c:v>
                </c:pt>
                <c:pt idx="326">
                  <c:v>18-Dec</c:v>
                </c:pt>
                <c:pt idx="327">
                  <c:v>19-Dec</c:v>
                </c:pt>
                <c:pt idx="328">
                  <c:v>20-Dec</c:v>
                </c:pt>
                <c:pt idx="329">
                  <c:v>21-Dec</c:v>
                </c:pt>
                <c:pt idx="330">
                  <c:v>22-Dec</c:v>
                </c:pt>
                <c:pt idx="331">
                  <c:v>23-Dec</c:v>
                </c:pt>
                <c:pt idx="332">
                  <c:v>24-Dec</c:v>
                </c:pt>
                <c:pt idx="333">
                  <c:v>25-Dec</c:v>
                </c:pt>
                <c:pt idx="334">
                  <c:v>26-Dec</c:v>
                </c:pt>
                <c:pt idx="335">
                  <c:v>27-Dec</c:v>
                </c:pt>
                <c:pt idx="336">
                  <c:v>28-Dec</c:v>
                </c:pt>
                <c:pt idx="337">
                  <c:v>29-Dec</c:v>
                </c:pt>
                <c:pt idx="338">
                  <c:v>30-Dec</c:v>
                </c:pt>
                <c:pt idx="339">
                  <c:v>31-Dec</c:v>
                </c:pt>
                <c:pt idx="340">
                  <c:v>01-Jan</c:v>
                </c:pt>
                <c:pt idx="341">
                  <c:v>02-Jan</c:v>
                </c:pt>
                <c:pt idx="342">
                  <c:v>03-Jan</c:v>
                </c:pt>
                <c:pt idx="343">
                  <c:v>04-Jan</c:v>
                </c:pt>
                <c:pt idx="344">
                  <c:v>05-Jan</c:v>
                </c:pt>
                <c:pt idx="345">
                  <c:v>06-Jan</c:v>
                </c:pt>
                <c:pt idx="346">
                  <c:v>07-Jan</c:v>
                </c:pt>
                <c:pt idx="347">
                  <c:v>08-Jan</c:v>
                </c:pt>
                <c:pt idx="348">
                  <c:v>09-Jan</c:v>
                </c:pt>
                <c:pt idx="349">
                  <c:v>10-Jan</c:v>
                </c:pt>
                <c:pt idx="350">
                  <c:v>11-Jan</c:v>
                </c:pt>
                <c:pt idx="351">
                  <c:v>12-Jan</c:v>
                </c:pt>
                <c:pt idx="352">
                  <c:v>13-Jan</c:v>
                </c:pt>
                <c:pt idx="353">
                  <c:v>14-Jan</c:v>
                </c:pt>
                <c:pt idx="354">
                  <c:v>15-Jan</c:v>
                </c:pt>
                <c:pt idx="355">
                  <c:v>16-Jan</c:v>
                </c:pt>
                <c:pt idx="356">
                  <c:v>17-Jan</c:v>
                </c:pt>
                <c:pt idx="357">
                  <c:v>18-Jan</c:v>
                </c:pt>
                <c:pt idx="358">
                  <c:v>19-Jan</c:v>
                </c:pt>
                <c:pt idx="359">
                  <c:v>20-Jan</c:v>
                </c:pt>
                <c:pt idx="360">
                  <c:v>21-Jan</c:v>
                </c:pt>
                <c:pt idx="361">
                  <c:v>22-Jan</c:v>
                </c:pt>
                <c:pt idx="362">
                  <c:v>23-Jan</c:v>
                </c:pt>
                <c:pt idx="363">
                  <c:v>24-Jan</c:v>
                </c:pt>
                <c:pt idx="364">
                  <c:v>25-Jan</c:v>
                </c:pt>
                <c:pt idx="365">
                  <c:v>26-Jan</c:v>
                </c:pt>
                <c:pt idx="366">
                  <c:v>27-Jan</c:v>
                </c:pt>
                <c:pt idx="367">
                  <c:v>28-Jan</c:v>
                </c:pt>
                <c:pt idx="368">
                  <c:v>29-Jan</c:v>
                </c:pt>
                <c:pt idx="369">
                  <c:v>30-Jan</c:v>
                </c:pt>
                <c:pt idx="370">
                  <c:v>31-Jan</c:v>
                </c:pt>
                <c:pt idx="371">
                  <c:v>01-Feb</c:v>
                </c:pt>
                <c:pt idx="372">
                  <c:v>02-Feb</c:v>
                </c:pt>
                <c:pt idx="373">
                  <c:v>03-Feb</c:v>
                </c:pt>
                <c:pt idx="374">
                  <c:v>04-Feb</c:v>
                </c:pt>
                <c:pt idx="375">
                  <c:v>05-Feb</c:v>
                </c:pt>
                <c:pt idx="376">
                  <c:v>06-Feb</c:v>
                </c:pt>
                <c:pt idx="377">
                  <c:v>07-Feb</c:v>
                </c:pt>
                <c:pt idx="378">
                  <c:v>08-Feb</c:v>
                </c:pt>
                <c:pt idx="379">
                  <c:v>09-Feb</c:v>
                </c:pt>
                <c:pt idx="380">
                  <c:v>10-Feb</c:v>
                </c:pt>
                <c:pt idx="381">
                  <c:v>11-Feb</c:v>
                </c:pt>
                <c:pt idx="382">
                  <c:v>12-Feb</c:v>
                </c:pt>
                <c:pt idx="383">
                  <c:v>13-Feb</c:v>
                </c:pt>
                <c:pt idx="384">
                  <c:v>14-Feb</c:v>
                </c:pt>
                <c:pt idx="385">
                  <c:v>15-Feb</c:v>
                </c:pt>
                <c:pt idx="386">
                  <c:v>16-Feb</c:v>
                </c:pt>
                <c:pt idx="387">
                  <c:v>17-Feb</c:v>
                </c:pt>
                <c:pt idx="388">
                  <c:v>18-Feb</c:v>
                </c:pt>
                <c:pt idx="389">
                  <c:v>19-Feb</c:v>
                </c:pt>
                <c:pt idx="390">
                  <c:v>20-Feb</c:v>
                </c:pt>
                <c:pt idx="391">
                  <c:v>21-Feb</c:v>
                </c:pt>
                <c:pt idx="392">
                  <c:v>22-Feb</c:v>
                </c:pt>
                <c:pt idx="393">
                  <c:v>23-Feb</c:v>
                </c:pt>
                <c:pt idx="394">
                  <c:v>24-Feb</c:v>
                </c:pt>
                <c:pt idx="395">
                  <c:v>25-Feb</c:v>
                </c:pt>
                <c:pt idx="396">
                  <c:v>26-Feb</c:v>
                </c:pt>
                <c:pt idx="397">
                  <c:v>27-Feb</c:v>
                </c:pt>
                <c:pt idx="398">
                  <c:v>28-Feb</c:v>
                </c:pt>
                <c:pt idx="399">
                  <c:v>01-Mar</c:v>
                </c:pt>
                <c:pt idx="400">
                  <c:v>02-Mar</c:v>
                </c:pt>
                <c:pt idx="401">
                  <c:v>03-Mar</c:v>
                </c:pt>
                <c:pt idx="402">
                  <c:v>04-Mar</c:v>
                </c:pt>
                <c:pt idx="403">
                  <c:v>05-Mar</c:v>
                </c:pt>
                <c:pt idx="404">
                  <c:v>06-Mar</c:v>
                </c:pt>
                <c:pt idx="405">
                  <c:v>07-Mar</c:v>
                </c:pt>
                <c:pt idx="406">
                  <c:v>08-Mar</c:v>
                </c:pt>
                <c:pt idx="407">
                  <c:v>09-Mar</c:v>
                </c:pt>
                <c:pt idx="408">
                  <c:v>10-Mar</c:v>
                </c:pt>
                <c:pt idx="409">
                  <c:v>11-Mar</c:v>
                </c:pt>
                <c:pt idx="410">
                  <c:v>12-Mar</c:v>
                </c:pt>
                <c:pt idx="411">
                  <c:v>13-Mar</c:v>
                </c:pt>
                <c:pt idx="412">
                  <c:v>14-Mar</c:v>
                </c:pt>
                <c:pt idx="413">
                  <c:v>15-Mar</c:v>
                </c:pt>
                <c:pt idx="414">
                  <c:v>16-Mar</c:v>
                </c:pt>
                <c:pt idx="415">
                  <c:v>17-Mar</c:v>
                </c:pt>
                <c:pt idx="416">
                  <c:v>18-Mar</c:v>
                </c:pt>
                <c:pt idx="417">
                  <c:v>19-Mar</c:v>
                </c:pt>
                <c:pt idx="418">
                  <c:v>20-Mar</c:v>
                </c:pt>
                <c:pt idx="419">
                  <c:v>21-Mar</c:v>
                </c:pt>
                <c:pt idx="420">
                  <c:v>22-Mar</c:v>
                </c:pt>
                <c:pt idx="421">
                  <c:v>23-Mar</c:v>
                </c:pt>
                <c:pt idx="422">
                  <c:v>24-Mar</c:v>
                </c:pt>
                <c:pt idx="423">
                  <c:v>25-Mar</c:v>
                </c:pt>
                <c:pt idx="424">
                  <c:v>26-Mar</c:v>
                </c:pt>
                <c:pt idx="425">
                  <c:v>27-Mar</c:v>
                </c:pt>
                <c:pt idx="426">
                  <c:v>28-Mar</c:v>
                </c:pt>
                <c:pt idx="427">
                  <c:v>29-Mar</c:v>
                </c:pt>
                <c:pt idx="428">
                  <c:v>30-Mar</c:v>
                </c:pt>
                <c:pt idx="429">
                  <c:v>31-Mar</c:v>
                </c:pt>
                <c:pt idx="430">
                  <c:v>01-Apr</c:v>
                </c:pt>
                <c:pt idx="431">
                  <c:v>02-Apr</c:v>
                </c:pt>
                <c:pt idx="432">
                  <c:v>03-Apr</c:v>
                </c:pt>
                <c:pt idx="433">
                  <c:v>04-Apr</c:v>
                </c:pt>
                <c:pt idx="434">
                  <c:v>05-Apr</c:v>
                </c:pt>
                <c:pt idx="435">
                  <c:v>06-Apr</c:v>
                </c:pt>
                <c:pt idx="436">
                  <c:v>07-Apr</c:v>
                </c:pt>
                <c:pt idx="437">
                  <c:v>08-Apr</c:v>
                </c:pt>
                <c:pt idx="438">
                  <c:v>09-Apr</c:v>
                </c:pt>
                <c:pt idx="439">
                  <c:v>10-Apr</c:v>
                </c:pt>
                <c:pt idx="440">
                  <c:v>11-Apr</c:v>
                </c:pt>
                <c:pt idx="441">
                  <c:v>12-Apr</c:v>
                </c:pt>
                <c:pt idx="442">
                  <c:v>13-Apr</c:v>
                </c:pt>
                <c:pt idx="443">
                  <c:v>14-Apr</c:v>
                </c:pt>
                <c:pt idx="444">
                  <c:v>15-Apr</c:v>
                </c:pt>
                <c:pt idx="445">
                  <c:v>16-Apr</c:v>
                </c:pt>
                <c:pt idx="446">
                  <c:v>17-Apr</c:v>
                </c:pt>
                <c:pt idx="447">
                  <c:v>18-Apr</c:v>
                </c:pt>
                <c:pt idx="448">
                  <c:v>19-Apr</c:v>
                </c:pt>
                <c:pt idx="449">
                  <c:v>20-Apr</c:v>
                </c:pt>
                <c:pt idx="450">
                  <c:v>21-Apr</c:v>
                </c:pt>
                <c:pt idx="451">
                  <c:v>22-Apr</c:v>
                </c:pt>
                <c:pt idx="452">
                  <c:v>23-Apr</c:v>
                </c:pt>
                <c:pt idx="453">
                  <c:v>24-Apr</c:v>
                </c:pt>
                <c:pt idx="454">
                  <c:v>25-Apr</c:v>
                </c:pt>
                <c:pt idx="455">
                  <c:v>26-Apr</c:v>
                </c:pt>
                <c:pt idx="456">
                  <c:v>27-Apr</c:v>
                </c:pt>
                <c:pt idx="457">
                  <c:v>28-Apr</c:v>
                </c:pt>
                <c:pt idx="458">
                  <c:v>29-Apr</c:v>
                </c:pt>
                <c:pt idx="459">
                  <c:v>30-Apr</c:v>
                </c:pt>
                <c:pt idx="460">
                  <c:v>01-May</c:v>
                </c:pt>
                <c:pt idx="461">
                  <c:v>02-May</c:v>
                </c:pt>
                <c:pt idx="462">
                  <c:v>03-May</c:v>
                </c:pt>
                <c:pt idx="463">
                  <c:v>04-May</c:v>
                </c:pt>
                <c:pt idx="464">
                  <c:v>05-May</c:v>
                </c:pt>
                <c:pt idx="465">
                  <c:v>06-May</c:v>
                </c:pt>
                <c:pt idx="466">
                  <c:v>07-May</c:v>
                </c:pt>
                <c:pt idx="467">
                  <c:v>08-May</c:v>
                </c:pt>
                <c:pt idx="468">
                  <c:v>09-May</c:v>
                </c:pt>
                <c:pt idx="469">
                  <c:v>10-May</c:v>
                </c:pt>
                <c:pt idx="470">
                  <c:v>11-May</c:v>
                </c:pt>
                <c:pt idx="471">
                  <c:v>12-May</c:v>
                </c:pt>
                <c:pt idx="472">
                  <c:v>13-May</c:v>
                </c:pt>
                <c:pt idx="473">
                  <c:v>14-May</c:v>
                </c:pt>
                <c:pt idx="474">
                  <c:v>15-May</c:v>
                </c:pt>
                <c:pt idx="475">
                  <c:v>16-May</c:v>
                </c:pt>
                <c:pt idx="476">
                  <c:v>17-May</c:v>
                </c:pt>
                <c:pt idx="477">
                  <c:v>18-May</c:v>
                </c:pt>
                <c:pt idx="478">
                  <c:v>19-May</c:v>
                </c:pt>
                <c:pt idx="479">
                  <c:v>20-May</c:v>
                </c:pt>
                <c:pt idx="480">
                  <c:v>21-May</c:v>
                </c:pt>
                <c:pt idx="481">
                  <c:v>22-May</c:v>
                </c:pt>
                <c:pt idx="482">
                  <c:v>23-May</c:v>
                </c:pt>
                <c:pt idx="483">
                  <c:v>24-May</c:v>
                </c:pt>
                <c:pt idx="484">
                  <c:v>25-May</c:v>
                </c:pt>
                <c:pt idx="485">
                  <c:v>26-May</c:v>
                </c:pt>
                <c:pt idx="486">
                  <c:v>27-May</c:v>
                </c:pt>
                <c:pt idx="487">
                  <c:v>28-May</c:v>
                </c:pt>
                <c:pt idx="488">
                  <c:v>29-May</c:v>
                </c:pt>
                <c:pt idx="489">
                  <c:v>30-May</c:v>
                </c:pt>
                <c:pt idx="490">
                  <c:v>31-May</c:v>
                </c:pt>
                <c:pt idx="491">
                  <c:v>01-Jun</c:v>
                </c:pt>
                <c:pt idx="492">
                  <c:v>02-Jun</c:v>
                </c:pt>
                <c:pt idx="493">
                  <c:v>03-Jun</c:v>
                </c:pt>
                <c:pt idx="494">
                  <c:v>04-Jun</c:v>
                </c:pt>
                <c:pt idx="495">
                  <c:v>05-Jun</c:v>
                </c:pt>
                <c:pt idx="496">
                  <c:v>06-Jun</c:v>
                </c:pt>
                <c:pt idx="497">
                  <c:v>07-Jun</c:v>
                </c:pt>
                <c:pt idx="498">
                  <c:v>08-Jun</c:v>
                </c:pt>
                <c:pt idx="499">
                  <c:v>09-Jun</c:v>
                </c:pt>
                <c:pt idx="500">
                  <c:v>10-Jun</c:v>
                </c:pt>
                <c:pt idx="501">
                  <c:v>11-Jun</c:v>
                </c:pt>
                <c:pt idx="502">
                  <c:v>12-Jun</c:v>
                </c:pt>
                <c:pt idx="503">
                  <c:v>13-Jun</c:v>
                </c:pt>
                <c:pt idx="504">
                  <c:v>14-Jun</c:v>
                </c:pt>
                <c:pt idx="505">
                  <c:v>15-Jun</c:v>
                </c:pt>
                <c:pt idx="506">
                  <c:v>16-Jun</c:v>
                </c:pt>
                <c:pt idx="507">
                  <c:v>17-Jun</c:v>
                </c:pt>
                <c:pt idx="508">
                  <c:v>18-Jun</c:v>
                </c:pt>
                <c:pt idx="509">
                  <c:v>19-Jun</c:v>
                </c:pt>
                <c:pt idx="510">
                  <c:v>20-Jun</c:v>
                </c:pt>
                <c:pt idx="511">
                  <c:v>21-Jun</c:v>
                </c:pt>
                <c:pt idx="512">
                  <c:v>22-Jun</c:v>
                </c:pt>
                <c:pt idx="513">
                  <c:v>23-Jun</c:v>
                </c:pt>
                <c:pt idx="514">
                  <c:v>24-Jun</c:v>
                </c:pt>
                <c:pt idx="515">
                  <c:v>25-Jun</c:v>
                </c:pt>
                <c:pt idx="516">
                  <c:v>26-Jun</c:v>
                </c:pt>
                <c:pt idx="517">
                  <c:v>27-Jun</c:v>
                </c:pt>
                <c:pt idx="518">
                  <c:v>28-Jun</c:v>
                </c:pt>
                <c:pt idx="519">
                  <c:v>29-Jun</c:v>
                </c:pt>
                <c:pt idx="520">
                  <c:v>30-Jun</c:v>
                </c:pt>
                <c:pt idx="521">
                  <c:v>01-Jul</c:v>
                </c:pt>
                <c:pt idx="522">
                  <c:v>02-Jul</c:v>
                </c:pt>
                <c:pt idx="523">
                  <c:v>03-Jul</c:v>
                </c:pt>
                <c:pt idx="524">
                  <c:v>04-Jul</c:v>
                </c:pt>
                <c:pt idx="525">
                  <c:v>05-Jul</c:v>
                </c:pt>
                <c:pt idx="526">
                  <c:v>06-Jul</c:v>
                </c:pt>
                <c:pt idx="527">
                  <c:v>07-Jul</c:v>
                </c:pt>
                <c:pt idx="528">
                  <c:v>08-Jul</c:v>
                </c:pt>
                <c:pt idx="529">
                  <c:v>09-Jul</c:v>
                </c:pt>
                <c:pt idx="530">
                  <c:v>10-Jul</c:v>
                </c:pt>
                <c:pt idx="531">
                  <c:v>11-Jul</c:v>
                </c:pt>
                <c:pt idx="532">
                  <c:v>12-Jul</c:v>
                </c:pt>
                <c:pt idx="533">
                  <c:v>13-Jul</c:v>
                </c:pt>
                <c:pt idx="534">
                  <c:v>14-Jul</c:v>
                </c:pt>
                <c:pt idx="535">
                  <c:v>15-Jul</c:v>
                </c:pt>
                <c:pt idx="536">
                  <c:v>16-Jul</c:v>
                </c:pt>
                <c:pt idx="537">
                  <c:v>17-Jul</c:v>
                </c:pt>
                <c:pt idx="538">
                  <c:v>18-Jul</c:v>
                </c:pt>
                <c:pt idx="539">
                  <c:v>19-Jul</c:v>
                </c:pt>
                <c:pt idx="540">
                  <c:v>20-Jul</c:v>
                </c:pt>
                <c:pt idx="541">
                  <c:v>21-Jul</c:v>
                </c:pt>
                <c:pt idx="542">
                  <c:v>22-Jul</c:v>
                </c:pt>
                <c:pt idx="543">
                  <c:v>23-Jul</c:v>
                </c:pt>
                <c:pt idx="544">
                  <c:v>24-Jul</c:v>
                </c:pt>
                <c:pt idx="545">
                  <c:v>25-Jul</c:v>
                </c:pt>
                <c:pt idx="546">
                  <c:v>26-Jul</c:v>
                </c:pt>
                <c:pt idx="547">
                  <c:v>27-Jul</c:v>
                </c:pt>
                <c:pt idx="548">
                  <c:v>28-Jul</c:v>
                </c:pt>
                <c:pt idx="549">
                  <c:v>29-Jul</c:v>
                </c:pt>
                <c:pt idx="550">
                  <c:v>30-Jul</c:v>
                </c:pt>
                <c:pt idx="551">
                  <c:v>31-Jul</c:v>
                </c:pt>
                <c:pt idx="552">
                  <c:v>01-Aug</c:v>
                </c:pt>
                <c:pt idx="553">
                  <c:v>02-Aug</c:v>
                </c:pt>
                <c:pt idx="554">
                  <c:v>03-Aug</c:v>
                </c:pt>
                <c:pt idx="555">
                  <c:v>04-Aug</c:v>
                </c:pt>
                <c:pt idx="556">
                  <c:v>05-Aug</c:v>
                </c:pt>
                <c:pt idx="557">
                  <c:v>06-Aug</c:v>
                </c:pt>
                <c:pt idx="558">
                  <c:v>07-Aug</c:v>
                </c:pt>
                <c:pt idx="559">
                  <c:v>08-Aug</c:v>
                </c:pt>
                <c:pt idx="560">
                  <c:v>09-Aug</c:v>
                </c:pt>
                <c:pt idx="561">
                  <c:v>10-Aug</c:v>
                </c:pt>
                <c:pt idx="562">
                  <c:v>11-Aug</c:v>
                </c:pt>
                <c:pt idx="563">
                  <c:v>12-Aug</c:v>
                </c:pt>
                <c:pt idx="564">
                  <c:v>13-Aug</c:v>
                </c:pt>
                <c:pt idx="565">
                  <c:v>14-Aug</c:v>
                </c:pt>
                <c:pt idx="566">
                  <c:v>15-Aug</c:v>
                </c:pt>
                <c:pt idx="567">
                  <c:v>16-Aug</c:v>
                </c:pt>
                <c:pt idx="568">
                  <c:v>17-Aug</c:v>
                </c:pt>
                <c:pt idx="569">
                  <c:v>18-Aug</c:v>
                </c:pt>
                <c:pt idx="570">
                  <c:v>19-Aug</c:v>
                </c:pt>
                <c:pt idx="571">
                  <c:v>20-Aug</c:v>
                </c:pt>
                <c:pt idx="572">
                  <c:v>21-Aug</c:v>
                </c:pt>
                <c:pt idx="573">
                  <c:v>22-Aug</c:v>
                </c:pt>
                <c:pt idx="574">
                  <c:v>23-Aug</c:v>
                </c:pt>
                <c:pt idx="575">
                  <c:v>24-Aug</c:v>
                </c:pt>
                <c:pt idx="576">
                  <c:v>25-Aug</c:v>
                </c:pt>
                <c:pt idx="577">
                  <c:v>26-Aug</c:v>
                </c:pt>
                <c:pt idx="578">
                  <c:v>27-Aug</c:v>
                </c:pt>
                <c:pt idx="579">
                  <c:v>28-Aug</c:v>
                </c:pt>
                <c:pt idx="580">
                  <c:v>29-Aug</c:v>
                </c:pt>
                <c:pt idx="581">
                  <c:v>30-Aug</c:v>
                </c:pt>
                <c:pt idx="582">
                  <c:v>31-Aug</c:v>
                </c:pt>
                <c:pt idx="583">
                  <c:v>01-Sep</c:v>
                </c:pt>
                <c:pt idx="584">
                  <c:v>02-Sep</c:v>
                </c:pt>
                <c:pt idx="585">
                  <c:v>03-Sep</c:v>
                </c:pt>
                <c:pt idx="586">
                  <c:v>04-Sep</c:v>
                </c:pt>
                <c:pt idx="587">
                  <c:v>05-Sep</c:v>
                </c:pt>
                <c:pt idx="588">
                  <c:v>06-Sep</c:v>
                </c:pt>
                <c:pt idx="589">
                  <c:v>07-Sep</c:v>
                </c:pt>
                <c:pt idx="590">
                  <c:v>08-Sep</c:v>
                </c:pt>
                <c:pt idx="591">
                  <c:v>09-Sep</c:v>
                </c:pt>
                <c:pt idx="592">
                  <c:v>10-Sep</c:v>
                </c:pt>
                <c:pt idx="593">
                  <c:v>11-Sep</c:v>
                </c:pt>
                <c:pt idx="594">
                  <c:v>12-Sep</c:v>
                </c:pt>
                <c:pt idx="595">
                  <c:v>13-Sep</c:v>
                </c:pt>
                <c:pt idx="596">
                  <c:v>14-Sep</c:v>
                </c:pt>
                <c:pt idx="597">
                  <c:v>15-Sep</c:v>
                </c:pt>
                <c:pt idx="598">
                  <c:v>16-Sep</c:v>
                </c:pt>
                <c:pt idx="599">
                  <c:v>17-Sep</c:v>
                </c:pt>
                <c:pt idx="600">
                  <c:v>18-Sep</c:v>
                </c:pt>
                <c:pt idx="601">
                  <c:v>19-Sep</c:v>
                </c:pt>
                <c:pt idx="602">
                  <c:v>20-Sep</c:v>
                </c:pt>
                <c:pt idx="603">
                  <c:v>21-Sep</c:v>
                </c:pt>
                <c:pt idx="604">
                  <c:v>22-Sep</c:v>
                </c:pt>
                <c:pt idx="605">
                  <c:v>23-Sep</c:v>
                </c:pt>
                <c:pt idx="606">
                  <c:v>24-Sep</c:v>
                </c:pt>
                <c:pt idx="607">
                  <c:v>25-Sep</c:v>
                </c:pt>
                <c:pt idx="608">
                  <c:v>26-Sep</c:v>
                </c:pt>
                <c:pt idx="609">
                  <c:v>27-Sep</c:v>
                </c:pt>
                <c:pt idx="610">
                  <c:v>28-Sep</c:v>
                </c:pt>
                <c:pt idx="611">
                  <c:v>29-Sep</c:v>
                </c:pt>
                <c:pt idx="612">
                  <c:v>30-Sep</c:v>
                </c:pt>
                <c:pt idx="613">
                  <c:v>01-Oct</c:v>
                </c:pt>
                <c:pt idx="614">
                  <c:v>02-Oct</c:v>
                </c:pt>
                <c:pt idx="615">
                  <c:v>03-Oct</c:v>
                </c:pt>
                <c:pt idx="616">
                  <c:v>04-Oct</c:v>
                </c:pt>
                <c:pt idx="617">
                  <c:v>05-Oct</c:v>
                </c:pt>
                <c:pt idx="618">
                  <c:v>06-Oct</c:v>
                </c:pt>
                <c:pt idx="619">
                  <c:v>07-Oct</c:v>
                </c:pt>
                <c:pt idx="620">
                  <c:v>08-Oct</c:v>
                </c:pt>
                <c:pt idx="621">
                  <c:v>09-Oct</c:v>
                </c:pt>
                <c:pt idx="622">
                  <c:v>10-Oct</c:v>
                </c:pt>
                <c:pt idx="623">
                  <c:v>11-Oct</c:v>
                </c:pt>
                <c:pt idx="624">
                  <c:v>12-Oct</c:v>
                </c:pt>
                <c:pt idx="625">
                  <c:v>13-Oct</c:v>
                </c:pt>
                <c:pt idx="626">
                  <c:v>14-Oct</c:v>
                </c:pt>
                <c:pt idx="627">
                  <c:v>15-Oct</c:v>
                </c:pt>
                <c:pt idx="628">
                  <c:v>16-Oct</c:v>
                </c:pt>
                <c:pt idx="629">
                  <c:v>17-Oct</c:v>
                </c:pt>
                <c:pt idx="630">
                  <c:v>18-Oct</c:v>
                </c:pt>
                <c:pt idx="631">
                  <c:v>19-Oct</c:v>
                </c:pt>
                <c:pt idx="632">
                  <c:v>20-Oct</c:v>
                </c:pt>
                <c:pt idx="633">
                  <c:v>21-Oct</c:v>
                </c:pt>
                <c:pt idx="634">
                  <c:v>22-Oct</c:v>
                </c:pt>
                <c:pt idx="635">
                  <c:v>23-Oct</c:v>
                </c:pt>
                <c:pt idx="636">
                  <c:v>24-Oct</c:v>
                </c:pt>
                <c:pt idx="637">
                  <c:v>25-Oct</c:v>
                </c:pt>
                <c:pt idx="638">
                  <c:v>26-Oct</c:v>
                </c:pt>
                <c:pt idx="639">
                  <c:v>27-Oct</c:v>
                </c:pt>
                <c:pt idx="640">
                  <c:v>28-Oct</c:v>
                </c:pt>
                <c:pt idx="641">
                  <c:v>29-Oct</c:v>
                </c:pt>
                <c:pt idx="642">
                  <c:v>30-Oct</c:v>
                </c:pt>
                <c:pt idx="643">
                  <c:v>31-Oct</c:v>
                </c:pt>
                <c:pt idx="644">
                  <c:v>01-Nov</c:v>
                </c:pt>
                <c:pt idx="645">
                  <c:v>02-Nov</c:v>
                </c:pt>
                <c:pt idx="646">
                  <c:v>03-Nov</c:v>
                </c:pt>
                <c:pt idx="647">
                  <c:v>04-Nov</c:v>
                </c:pt>
                <c:pt idx="648">
                  <c:v>05-Nov</c:v>
                </c:pt>
                <c:pt idx="649">
                  <c:v>06-Nov</c:v>
                </c:pt>
                <c:pt idx="650">
                  <c:v>07-Nov</c:v>
                </c:pt>
                <c:pt idx="651">
                  <c:v>08-Nov</c:v>
                </c:pt>
                <c:pt idx="652">
                  <c:v>09-Nov</c:v>
                </c:pt>
                <c:pt idx="653">
                  <c:v>10-Nov</c:v>
                </c:pt>
                <c:pt idx="654">
                  <c:v>11-Nov</c:v>
                </c:pt>
                <c:pt idx="655">
                  <c:v>12-Nov</c:v>
                </c:pt>
                <c:pt idx="656">
                  <c:v>13-Nov</c:v>
                </c:pt>
                <c:pt idx="657">
                  <c:v>14-Nov</c:v>
                </c:pt>
                <c:pt idx="658">
                  <c:v>15-Nov</c:v>
                </c:pt>
                <c:pt idx="659">
                  <c:v>16-Nov</c:v>
                </c:pt>
                <c:pt idx="660">
                  <c:v>17-Nov</c:v>
                </c:pt>
                <c:pt idx="661">
                  <c:v>18-Nov</c:v>
                </c:pt>
                <c:pt idx="662">
                  <c:v>19-Nov</c:v>
                </c:pt>
                <c:pt idx="663">
                  <c:v>20-Nov</c:v>
                </c:pt>
                <c:pt idx="664">
                  <c:v>21-Nov</c:v>
                </c:pt>
                <c:pt idx="665">
                  <c:v>22-Nov</c:v>
                </c:pt>
                <c:pt idx="666">
                  <c:v>23-Nov</c:v>
                </c:pt>
                <c:pt idx="667">
                  <c:v>24-Nov</c:v>
                </c:pt>
                <c:pt idx="668">
                  <c:v>25-Nov</c:v>
                </c:pt>
                <c:pt idx="669">
                  <c:v>26-Nov</c:v>
                </c:pt>
                <c:pt idx="670">
                  <c:v>27-Nov</c:v>
                </c:pt>
                <c:pt idx="671">
                  <c:v>28-Nov</c:v>
                </c:pt>
                <c:pt idx="672">
                  <c:v>29-Nov</c:v>
                </c:pt>
                <c:pt idx="673">
                  <c:v>30-Nov</c:v>
                </c:pt>
                <c:pt idx="674">
                  <c:v>01-Dec</c:v>
                </c:pt>
                <c:pt idx="675">
                  <c:v>02-Dec</c:v>
                </c:pt>
                <c:pt idx="676">
                  <c:v>03-Dec</c:v>
                </c:pt>
                <c:pt idx="677">
                  <c:v>04-Dec</c:v>
                </c:pt>
                <c:pt idx="678">
                  <c:v>05-Dec</c:v>
                </c:pt>
                <c:pt idx="679">
                  <c:v>06-Dec</c:v>
                </c:pt>
                <c:pt idx="680">
                  <c:v>07-Dec</c:v>
                </c:pt>
                <c:pt idx="681">
                  <c:v>08-Dec</c:v>
                </c:pt>
                <c:pt idx="682">
                  <c:v>09-Dec</c:v>
                </c:pt>
                <c:pt idx="683">
                  <c:v>10-Dec</c:v>
                </c:pt>
                <c:pt idx="684">
                  <c:v>11-Dec</c:v>
                </c:pt>
                <c:pt idx="685">
                  <c:v>12-Dec</c:v>
                </c:pt>
                <c:pt idx="686">
                  <c:v>13-Dec</c:v>
                </c:pt>
                <c:pt idx="687">
                  <c:v>14-Dec</c:v>
                </c:pt>
                <c:pt idx="688">
                  <c:v>15-Dec</c:v>
                </c:pt>
                <c:pt idx="689">
                  <c:v>16-Dec</c:v>
                </c:pt>
                <c:pt idx="690">
                  <c:v>17-Dec</c:v>
                </c:pt>
                <c:pt idx="691">
                  <c:v>18-Dec</c:v>
                </c:pt>
                <c:pt idx="692">
                  <c:v>19-Dec</c:v>
                </c:pt>
                <c:pt idx="693">
                  <c:v>20-Dec</c:v>
                </c:pt>
                <c:pt idx="694">
                  <c:v>21-Dec</c:v>
                </c:pt>
                <c:pt idx="695">
                  <c:v>22-Dec</c:v>
                </c:pt>
                <c:pt idx="696">
                  <c:v>23-Dec</c:v>
                </c:pt>
                <c:pt idx="697">
                  <c:v>24-Dec</c:v>
                </c:pt>
                <c:pt idx="698">
                  <c:v>25-Dec</c:v>
                </c:pt>
                <c:pt idx="699">
                  <c:v>26-Dec</c:v>
                </c:pt>
                <c:pt idx="700">
                  <c:v>27-Dec</c:v>
                </c:pt>
                <c:pt idx="701">
                  <c:v>28-Dec</c:v>
                </c:pt>
                <c:pt idx="702">
                  <c:v>29-Dec</c:v>
                </c:pt>
                <c:pt idx="703">
                  <c:v>30-Dec</c:v>
                </c:pt>
                <c:pt idx="704">
                  <c:v>31-Dec</c:v>
                </c:pt>
                <c:pt idx="705">
                  <c:v>01-Jan</c:v>
                </c:pt>
                <c:pt idx="706">
                  <c:v>02-Jan</c:v>
                </c:pt>
                <c:pt idx="707">
                  <c:v>03-Jan</c:v>
                </c:pt>
                <c:pt idx="708">
                  <c:v>04-Jan</c:v>
                </c:pt>
                <c:pt idx="709">
                  <c:v>05-Jan</c:v>
                </c:pt>
                <c:pt idx="710">
                  <c:v>06-Jan</c:v>
                </c:pt>
                <c:pt idx="711">
                  <c:v>07-Jan</c:v>
                </c:pt>
                <c:pt idx="712">
                  <c:v>08-Jan</c:v>
                </c:pt>
                <c:pt idx="713">
                  <c:v>09-Jan</c:v>
                </c:pt>
                <c:pt idx="714">
                  <c:v>10-Jan</c:v>
                </c:pt>
                <c:pt idx="715">
                  <c:v>11-Jan</c:v>
                </c:pt>
                <c:pt idx="716">
                  <c:v>12-Jan</c:v>
                </c:pt>
                <c:pt idx="717">
                  <c:v>13-Jan</c:v>
                </c:pt>
                <c:pt idx="718">
                  <c:v>14-Jan</c:v>
                </c:pt>
                <c:pt idx="719">
                  <c:v>15-Jan</c:v>
                </c:pt>
                <c:pt idx="720">
                  <c:v>16-Jan</c:v>
                </c:pt>
                <c:pt idx="721">
                  <c:v>17-Jan</c:v>
                </c:pt>
                <c:pt idx="722">
                  <c:v>18-Jan</c:v>
                </c:pt>
                <c:pt idx="723">
                  <c:v>19-Jan</c:v>
                </c:pt>
                <c:pt idx="724">
                  <c:v>20-Jan</c:v>
                </c:pt>
                <c:pt idx="725">
                  <c:v>21-Jan</c:v>
                </c:pt>
                <c:pt idx="726">
                  <c:v>22-Jan</c:v>
                </c:pt>
                <c:pt idx="727">
                  <c:v>23-Jan</c:v>
                </c:pt>
                <c:pt idx="728">
                  <c:v>24-Jan</c:v>
                </c:pt>
                <c:pt idx="729">
                  <c:v>25-Jan</c:v>
                </c:pt>
                <c:pt idx="730">
                  <c:v>26-Jan</c:v>
                </c:pt>
                <c:pt idx="731">
                  <c:v>27-Jan</c:v>
                </c:pt>
                <c:pt idx="732">
                  <c:v>28-Jan</c:v>
                </c:pt>
                <c:pt idx="733">
                  <c:v>29-Jan</c:v>
                </c:pt>
                <c:pt idx="734">
                  <c:v>30-Jan</c:v>
                </c:pt>
                <c:pt idx="735">
                  <c:v>31-Jan</c:v>
                </c:pt>
                <c:pt idx="736">
                  <c:v>01-Feb</c:v>
                </c:pt>
                <c:pt idx="737">
                  <c:v>02-Feb</c:v>
                </c:pt>
                <c:pt idx="738">
                  <c:v>03-Feb</c:v>
                </c:pt>
                <c:pt idx="739">
                  <c:v>04-Feb</c:v>
                </c:pt>
                <c:pt idx="740">
                  <c:v>05-Feb</c:v>
                </c:pt>
                <c:pt idx="741">
                  <c:v>06-Feb</c:v>
                </c:pt>
                <c:pt idx="742">
                  <c:v>07-Feb</c:v>
                </c:pt>
                <c:pt idx="743">
                  <c:v>08-Feb</c:v>
                </c:pt>
                <c:pt idx="744">
                  <c:v>09-Feb</c:v>
                </c:pt>
                <c:pt idx="745">
                  <c:v>10-Feb</c:v>
                </c:pt>
                <c:pt idx="746">
                  <c:v>11-Feb</c:v>
                </c:pt>
                <c:pt idx="747">
                  <c:v>12-Feb</c:v>
                </c:pt>
                <c:pt idx="748">
                  <c:v>13-Feb</c:v>
                </c:pt>
                <c:pt idx="749">
                  <c:v>14-Feb</c:v>
                </c:pt>
                <c:pt idx="750">
                  <c:v>15-Feb</c:v>
                </c:pt>
                <c:pt idx="751">
                  <c:v>16-Feb</c:v>
                </c:pt>
                <c:pt idx="752">
                  <c:v>17-Feb</c:v>
                </c:pt>
                <c:pt idx="753">
                  <c:v>18-Feb</c:v>
                </c:pt>
                <c:pt idx="754">
                  <c:v>19-Feb</c:v>
                </c:pt>
                <c:pt idx="755">
                  <c:v>20-Feb</c:v>
                </c:pt>
                <c:pt idx="756">
                  <c:v>21-Feb</c:v>
                </c:pt>
                <c:pt idx="757">
                  <c:v>22-Feb</c:v>
                </c:pt>
                <c:pt idx="758">
                  <c:v>23-Feb</c:v>
                </c:pt>
                <c:pt idx="759">
                  <c:v>24-Feb</c:v>
                </c:pt>
                <c:pt idx="760">
                  <c:v>25-Feb</c:v>
                </c:pt>
                <c:pt idx="761">
                  <c:v>26-Feb</c:v>
                </c:pt>
                <c:pt idx="762">
                  <c:v>27-Feb</c:v>
                </c:pt>
                <c:pt idx="763">
                  <c:v>28-Feb</c:v>
                </c:pt>
                <c:pt idx="764">
                  <c:v>01-Mar</c:v>
                </c:pt>
                <c:pt idx="765">
                  <c:v>02-Mar</c:v>
                </c:pt>
                <c:pt idx="766">
                  <c:v>03-Mar</c:v>
                </c:pt>
                <c:pt idx="767">
                  <c:v>04-Mar</c:v>
                </c:pt>
                <c:pt idx="768">
                  <c:v>05-Mar</c:v>
                </c:pt>
                <c:pt idx="769">
                  <c:v>06-Mar</c:v>
                </c:pt>
                <c:pt idx="770">
                  <c:v>07-Mar</c:v>
                </c:pt>
                <c:pt idx="771">
                  <c:v>08-Mar</c:v>
                </c:pt>
                <c:pt idx="772">
                  <c:v>09-Mar</c:v>
                </c:pt>
                <c:pt idx="773">
                  <c:v>10-Mar</c:v>
                </c:pt>
                <c:pt idx="774">
                  <c:v>11-Mar</c:v>
                </c:pt>
                <c:pt idx="775">
                  <c:v>12-Mar</c:v>
                </c:pt>
                <c:pt idx="776">
                  <c:v>13-Mar</c:v>
                </c:pt>
                <c:pt idx="777">
                  <c:v>14-Mar</c:v>
                </c:pt>
                <c:pt idx="778">
                  <c:v>15-Mar</c:v>
                </c:pt>
                <c:pt idx="779">
                  <c:v>16-Mar</c:v>
                </c:pt>
                <c:pt idx="780">
                  <c:v>17-Mar</c:v>
                </c:pt>
                <c:pt idx="781">
                  <c:v>18-Mar</c:v>
                </c:pt>
                <c:pt idx="782">
                  <c:v>19-Mar</c:v>
                </c:pt>
                <c:pt idx="783">
                  <c:v>20-Mar</c:v>
                </c:pt>
                <c:pt idx="784">
                  <c:v>21-Mar</c:v>
                </c:pt>
                <c:pt idx="785">
                  <c:v>22-Mar</c:v>
                </c:pt>
                <c:pt idx="786">
                  <c:v>23-Mar</c:v>
                </c:pt>
                <c:pt idx="787">
                  <c:v>24-Mar</c:v>
                </c:pt>
                <c:pt idx="788">
                  <c:v>25-Mar</c:v>
                </c:pt>
                <c:pt idx="789">
                  <c:v>26-Mar</c:v>
                </c:pt>
                <c:pt idx="790">
                  <c:v>27-Mar</c:v>
                </c:pt>
                <c:pt idx="791">
                  <c:v>28-Mar</c:v>
                </c:pt>
                <c:pt idx="792">
                  <c:v>29-Mar</c:v>
                </c:pt>
                <c:pt idx="793">
                  <c:v>30-Mar</c:v>
                </c:pt>
                <c:pt idx="794">
                  <c:v>31-Mar</c:v>
                </c:pt>
                <c:pt idx="795">
                  <c:v>01-Apr</c:v>
                </c:pt>
                <c:pt idx="796">
                  <c:v>02-Apr</c:v>
                </c:pt>
                <c:pt idx="797">
                  <c:v>03-Apr</c:v>
                </c:pt>
                <c:pt idx="798">
                  <c:v>04-Apr</c:v>
                </c:pt>
                <c:pt idx="799">
                  <c:v>05-Apr</c:v>
                </c:pt>
                <c:pt idx="800">
                  <c:v>06-Apr</c:v>
                </c:pt>
                <c:pt idx="801">
                  <c:v>07-Apr</c:v>
                </c:pt>
                <c:pt idx="802">
                  <c:v>08-Apr</c:v>
                </c:pt>
                <c:pt idx="803">
                  <c:v>09-Apr</c:v>
                </c:pt>
                <c:pt idx="804">
                  <c:v>10-Apr</c:v>
                </c:pt>
                <c:pt idx="805">
                  <c:v>11-Apr</c:v>
                </c:pt>
                <c:pt idx="806">
                  <c:v>12-Apr</c:v>
                </c:pt>
                <c:pt idx="807">
                  <c:v>13-Apr</c:v>
                </c:pt>
                <c:pt idx="808">
                  <c:v>14-Apr</c:v>
                </c:pt>
                <c:pt idx="809">
                  <c:v>15-Apr</c:v>
                </c:pt>
                <c:pt idx="810">
                  <c:v>16-Apr</c:v>
                </c:pt>
                <c:pt idx="811">
                  <c:v>17-Apr</c:v>
                </c:pt>
                <c:pt idx="812">
                  <c:v>18-Apr</c:v>
                </c:pt>
                <c:pt idx="813">
                  <c:v>19-Apr</c:v>
                </c:pt>
                <c:pt idx="814">
                  <c:v>20-Apr</c:v>
                </c:pt>
                <c:pt idx="815">
                  <c:v>21-Apr</c:v>
                </c:pt>
                <c:pt idx="816">
                  <c:v>22-Apr</c:v>
                </c:pt>
                <c:pt idx="817">
                  <c:v>23-Apr</c:v>
                </c:pt>
                <c:pt idx="818">
                  <c:v>24-Apr</c:v>
                </c:pt>
                <c:pt idx="819">
                  <c:v>25-Apr</c:v>
                </c:pt>
                <c:pt idx="820">
                  <c:v>26-Apr</c:v>
                </c:pt>
                <c:pt idx="821">
                  <c:v>27-Apr</c:v>
                </c:pt>
                <c:pt idx="822">
                  <c:v>28-Apr</c:v>
                </c:pt>
                <c:pt idx="823">
                  <c:v>29-Apr</c:v>
                </c:pt>
                <c:pt idx="824">
                  <c:v>30-Apr</c:v>
                </c:pt>
                <c:pt idx="825">
                  <c:v>01-May</c:v>
                </c:pt>
                <c:pt idx="826">
                  <c:v>02-May</c:v>
                </c:pt>
                <c:pt idx="827">
                  <c:v>03-May</c:v>
                </c:pt>
                <c:pt idx="828">
                  <c:v>04-May</c:v>
                </c:pt>
                <c:pt idx="829">
                  <c:v>05-May</c:v>
                </c:pt>
                <c:pt idx="830">
                  <c:v>06-May</c:v>
                </c:pt>
              </c:strCache>
            </c:strRef>
          </c:cat>
          <c:val>
            <c:numRef>
              <c:f>'GLOBAL - COVID19 Series'!$B$5:$B$835</c:f>
              <c:numCache>
                <c:formatCode>General</c:formatCode>
                <c:ptCount val="831"/>
                <c:pt idx="0">
                  <c:v>4.3E-3</c:v>
                </c:pt>
                <c:pt idx="1">
                  <c:v>9.1000000000000004E-3</c:v>
                </c:pt>
                <c:pt idx="2">
                  <c:v>1.0199999999999999E-2</c:v>
                </c:pt>
                <c:pt idx="3">
                  <c:v>1.3800000000000002E-2</c:v>
                </c:pt>
                <c:pt idx="4">
                  <c:v>1.6300000000000002E-2</c:v>
                </c:pt>
                <c:pt idx="5">
                  <c:v>1.9200000000000002E-2</c:v>
                </c:pt>
                <c:pt idx="6">
                  <c:v>2.6600000000000002E-2</c:v>
                </c:pt>
                <c:pt idx="7">
                  <c:v>3.0800000000000001E-2</c:v>
                </c:pt>
                <c:pt idx="8">
                  <c:v>3.32E-2</c:v>
                </c:pt>
                <c:pt idx="9">
                  <c:v>3.9E-2</c:v>
                </c:pt>
                <c:pt idx="10">
                  <c:v>4.0899999999999999E-2</c:v>
                </c:pt>
                <c:pt idx="11">
                  <c:v>4.4400000000000002E-2</c:v>
                </c:pt>
                <c:pt idx="12">
                  <c:v>4.5499999999999999E-2</c:v>
                </c:pt>
                <c:pt idx="13">
                  <c:v>4.24E-2</c:v>
                </c:pt>
                <c:pt idx="14">
                  <c:v>4.1499999999999995E-2</c:v>
                </c:pt>
                <c:pt idx="15">
                  <c:v>3.7900000000000003E-2</c:v>
                </c:pt>
                <c:pt idx="16">
                  <c:v>3.1899999999999998E-2</c:v>
                </c:pt>
                <c:pt idx="17">
                  <c:v>5.3700000000000005E-2</c:v>
                </c:pt>
                <c:pt idx="18">
                  <c:v>5.8999999999999997E-2</c:v>
                </c:pt>
                <c:pt idx="19">
                  <c:v>5.7899999999999993E-2</c:v>
                </c:pt>
                <c:pt idx="20">
                  <c:v>5.6399999999999992E-2</c:v>
                </c:pt>
                <c:pt idx="21">
                  <c:v>5.5300000000000002E-2</c:v>
                </c:pt>
                <c:pt idx="22">
                  <c:v>5.5000000000000007E-2</c:v>
                </c:pt>
                <c:pt idx="23">
                  <c:v>5.5200000000000006E-2</c:v>
                </c:pt>
                <c:pt idx="24">
                  <c:v>2.8699999999999996E-2</c:v>
                </c:pt>
                <c:pt idx="25">
                  <c:v>1.7999999999999999E-2</c:v>
                </c:pt>
                <c:pt idx="26">
                  <c:v>1.7299999999999999E-2</c:v>
                </c:pt>
                <c:pt idx="27">
                  <c:v>1.4099999999999998E-2</c:v>
                </c:pt>
                <c:pt idx="28">
                  <c:v>1.14E-2</c:v>
                </c:pt>
                <c:pt idx="29">
                  <c:v>9.4999999999999998E-3</c:v>
                </c:pt>
                <c:pt idx="30">
                  <c:v>1.04E-2</c:v>
                </c:pt>
                <c:pt idx="31">
                  <c:v>1.18E-2</c:v>
                </c:pt>
                <c:pt idx="32">
                  <c:v>1.3300000000000001E-2</c:v>
                </c:pt>
                <c:pt idx="33">
                  <c:v>1.3500000000000002E-2</c:v>
                </c:pt>
                <c:pt idx="34">
                  <c:v>1.7100000000000001E-2</c:v>
                </c:pt>
                <c:pt idx="35">
                  <c:v>1.9700000000000002E-2</c:v>
                </c:pt>
                <c:pt idx="36">
                  <c:v>2.2800000000000001E-2</c:v>
                </c:pt>
                <c:pt idx="37">
                  <c:v>2.53E-2</c:v>
                </c:pt>
                <c:pt idx="38">
                  <c:v>2.7800000000000002E-2</c:v>
                </c:pt>
                <c:pt idx="39">
                  <c:v>3.2300000000000002E-2</c:v>
                </c:pt>
                <c:pt idx="40">
                  <c:v>3.6400000000000002E-2</c:v>
                </c:pt>
                <c:pt idx="41">
                  <c:v>3.9100000000000003E-2</c:v>
                </c:pt>
                <c:pt idx="42">
                  <c:v>4.3400000000000001E-2</c:v>
                </c:pt>
                <c:pt idx="43">
                  <c:v>4.7399999999999998E-2</c:v>
                </c:pt>
                <c:pt idx="44">
                  <c:v>5.6799999999999996E-2</c:v>
                </c:pt>
                <c:pt idx="45">
                  <c:v>6.4200000000000007E-2</c:v>
                </c:pt>
                <c:pt idx="46">
                  <c:v>8.1100000000000005E-2</c:v>
                </c:pt>
                <c:pt idx="47">
                  <c:v>9.35E-2</c:v>
                </c:pt>
                <c:pt idx="48">
                  <c:v>0.1069</c:v>
                </c:pt>
                <c:pt idx="49">
                  <c:v>0.12540000000000001</c:v>
                </c:pt>
                <c:pt idx="50">
                  <c:v>0.1444</c:v>
                </c:pt>
                <c:pt idx="51">
                  <c:v>0.1628</c:v>
                </c:pt>
                <c:pt idx="52">
                  <c:v>0.19970000000000002</c:v>
                </c:pt>
                <c:pt idx="53">
                  <c:v>0.22919999999999999</c:v>
                </c:pt>
                <c:pt idx="54">
                  <c:v>0.2681</c:v>
                </c:pt>
                <c:pt idx="55">
                  <c:v>0.31030000000000002</c:v>
                </c:pt>
                <c:pt idx="56">
                  <c:v>0.36170000000000002</c:v>
                </c:pt>
                <c:pt idx="57">
                  <c:v>0.41039999999999999</c:v>
                </c:pt>
                <c:pt idx="58">
                  <c:v>0.47110000000000002</c:v>
                </c:pt>
                <c:pt idx="59">
                  <c:v>0.5333</c:v>
                </c:pt>
                <c:pt idx="60">
                  <c:v>0.59570000000000001</c:v>
                </c:pt>
                <c:pt idx="61">
                  <c:v>0.6623</c:v>
                </c:pt>
                <c:pt idx="62">
                  <c:v>0.70179999999999998</c:v>
                </c:pt>
                <c:pt idx="63">
                  <c:v>0.74229999999999996</c:v>
                </c:pt>
                <c:pt idx="64">
                  <c:v>0.80820000000000003</c:v>
                </c:pt>
                <c:pt idx="65">
                  <c:v>0.86340000000000006</c:v>
                </c:pt>
                <c:pt idx="66">
                  <c:v>0.90129999999999999</c:v>
                </c:pt>
                <c:pt idx="67">
                  <c:v>0.93770000000000009</c:v>
                </c:pt>
                <c:pt idx="68">
                  <c:v>0.95229999999999992</c:v>
                </c:pt>
                <c:pt idx="69">
                  <c:v>0.98089999999999988</c:v>
                </c:pt>
                <c:pt idx="70">
                  <c:v>0.99770000000000003</c:v>
                </c:pt>
                <c:pt idx="71">
                  <c:v>0.9869</c:v>
                </c:pt>
                <c:pt idx="72">
                  <c:v>0.98770000000000002</c:v>
                </c:pt>
                <c:pt idx="73">
                  <c:v>0.99580000000000002</c:v>
                </c:pt>
                <c:pt idx="74">
                  <c:v>1.0004</c:v>
                </c:pt>
                <c:pt idx="75">
                  <c:v>0.99730000000000008</c:v>
                </c:pt>
                <c:pt idx="76">
                  <c:v>1.0821999999999998</c:v>
                </c:pt>
                <c:pt idx="77">
                  <c:v>1.0769</c:v>
                </c:pt>
                <c:pt idx="78">
                  <c:v>1.0988</c:v>
                </c:pt>
                <c:pt idx="79">
                  <c:v>1.0912000000000002</c:v>
                </c:pt>
                <c:pt idx="80">
                  <c:v>1.1051</c:v>
                </c:pt>
                <c:pt idx="81">
                  <c:v>1.1073999999999999</c:v>
                </c:pt>
                <c:pt idx="82">
                  <c:v>1.1124000000000001</c:v>
                </c:pt>
                <c:pt idx="83">
                  <c:v>1.0359</c:v>
                </c:pt>
                <c:pt idx="84">
                  <c:v>1.0436999999999999</c:v>
                </c:pt>
                <c:pt idx="85">
                  <c:v>1.0287000000000002</c:v>
                </c:pt>
                <c:pt idx="86">
                  <c:v>1.0362</c:v>
                </c:pt>
                <c:pt idx="87">
                  <c:v>1.0179</c:v>
                </c:pt>
                <c:pt idx="88">
                  <c:v>1.0291999999999999</c:v>
                </c:pt>
                <c:pt idx="89">
                  <c:v>1.0388999999999999</c:v>
                </c:pt>
                <c:pt idx="90">
                  <c:v>1.0284</c:v>
                </c:pt>
                <c:pt idx="91">
                  <c:v>1.0192999999999999</c:v>
                </c:pt>
                <c:pt idx="92">
                  <c:v>1.0185999999999999</c:v>
                </c:pt>
                <c:pt idx="93">
                  <c:v>1.0128999999999999</c:v>
                </c:pt>
                <c:pt idx="94">
                  <c:v>1.012</c:v>
                </c:pt>
                <c:pt idx="95">
                  <c:v>1.0028999999999999</c:v>
                </c:pt>
                <c:pt idx="96">
                  <c:v>0.99380000000000002</c:v>
                </c:pt>
                <c:pt idx="97">
                  <c:v>0.99979999999999991</c:v>
                </c:pt>
                <c:pt idx="98">
                  <c:v>1.0116000000000001</c:v>
                </c:pt>
                <c:pt idx="99">
                  <c:v>1.0184</c:v>
                </c:pt>
                <c:pt idx="100">
                  <c:v>1.0397000000000001</c:v>
                </c:pt>
                <c:pt idx="101">
                  <c:v>1.0513999999999999</c:v>
                </c:pt>
                <c:pt idx="102">
                  <c:v>1.0566</c:v>
                </c:pt>
                <c:pt idx="103">
                  <c:v>1.0676000000000001</c:v>
                </c:pt>
                <c:pt idx="104">
                  <c:v>1.0695000000000001</c:v>
                </c:pt>
                <c:pt idx="105">
                  <c:v>1.0670999999999999</c:v>
                </c:pt>
                <c:pt idx="106">
                  <c:v>1.0775000000000001</c:v>
                </c:pt>
                <c:pt idx="107">
                  <c:v>1.0662</c:v>
                </c:pt>
                <c:pt idx="108">
                  <c:v>1.0760000000000001</c:v>
                </c:pt>
                <c:pt idx="109">
                  <c:v>1.0840999999999998</c:v>
                </c:pt>
                <c:pt idx="110">
                  <c:v>1.1013999999999999</c:v>
                </c:pt>
                <c:pt idx="111">
                  <c:v>1.1071</c:v>
                </c:pt>
                <c:pt idx="112">
                  <c:v>1.1307</c:v>
                </c:pt>
                <c:pt idx="113">
                  <c:v>1.1500999999999999</c:v>
                </c:pt>
                <c:pt idx="114">
                  <c:v>1.1882999999999999</c:v>
                </c:pt>
                <c:pt idx="115">
                  <c:v>1.2067999999999999</c:v>
                </c:pt>
                <c:pt idx="116">
                  <c:v>1.2265000000000001</c:v>
                </c:pt>
                <c:pt idx="117">
                  <c:v>1.2452000000000001</c:v>
                </c:pt>
                <c:pt idx="118">
                  <c:v>1.2730000000000001</c:v>
                </c:pt>
                <c:pt idx="119">
                  <c:v>1.272</c:v>
                </c:pt>
                <c:pt idx="120">
                  <c:v>1.2662</c:v>
                </c:pt>
                <c:pt idx="121">
                  <c:v>1.2609999999999999</c:v>
                </c:pt>
                <c:pt idx="122">
                  <c:v>1.2861</c:v>
                </c:pt>
                <c:pt idx="123">
                  <c:v>1.3122</c:v>
                </c:pt>
                <c:pt idx="124">
                  <c:v>1.3683999999999998</c:v>
                </c:pt>
                <c:pt idx="125">
                  <c:v>1.3853</c:v>
                </c:pt>
                <c:pt idx="126">
                  <c:v>1.4064999999999999</c:v>
                </c:pt>
                <c:pt idx="127">
                  <c:v>1.4627000000000001</c:v>
                </c:pt>
                <c:pt idx="128">
                  <c:v>1.4843999999999999</c:v>
                </c:pt>
                <c:pt idx="129">
                  <c:v>1.5178</c:v>
                </c:pt>
                <c:pt idx="130">
                  <c:v>1.5396000000000001</c:v>
                </c:pt>
                <c:pt idx="131">
                  <c:v>1.5288999999999999</c:v>
                </c:pt>
                <c:pt idx="132">
                  <c:v>1.5432999999999999</c:v>
                </c:pt>
                <c:pt idx="133">
                  <c:v>1.5484</c:v>
                </c:pt>
                <c:pt idx="134">
                  <c:v>1.5529999999999999</c:v>
                </c:pt>
                <c:pt idx="135">
                  <c:v>1.5939999999999999</c:v>
                </c:pt>
                <c:pt idx="136">
                  <c:v>1.5898999999999999</c:v>
                </c:pt>
                <c:pt idx="137">
                  <c:v>1.5787</c:v>
                </c:pt>
                <c:pt idx="138">
                  <c:v>1.5868</c:v>
                </c:pt>
                <c:pt idx="139">
                  <c:v>1.6247</c:v>
                </c:pt>
                <c:pt idx="140">
                  <c:v>1.6641999999999999</c:v>
                </c:pt>
                <c:pt idx="141">
                  <c:v>1.6966999999999999</c:v>
                </c:pt>
                <c:pt idx="142">
                  <c:v>1.7076</c:v>
                </c:pt>
                <c:pt idx="143">
                  <c:v>1.7201</c:v>
                </c:pt>
                <c:pt idx="144">
                  <c:v>1.8175999999999999</c:v>
                </c:pt>
                <c:pt idx="145">
                  <c:v>1.9117999999999999</c:v>
                </c:pt>
                <c:pt idx="146">
                  <c:v>1.8771999999999998</c:v>
                </c:pt>
                <c:pt idx="147">
                  <c:v>1.9085999999999999</c:v>
                </c:pt>
                <c:pt idx="148">
                  <c:v>1.9524000000000001</c:v>
                </c:pt>
                <c:pt idx="149">
                  <c:v>2.0036999999999998</c:v>
                </c:pt>
                <c:pt idx="150">
                  <c:v>2.0703</c:v>
                </c:pt>
                <c:pt idx="151">
                  <c:v>2.0907</c:v>
                </c:pt>
                <c:pt idx="152">
                  <c:v>2.0735000000000001</c:v>
                </c:pt>
                <c:pt idx="153">
                  <c:v>2.1751999999999998</c:v>
                </c:pt>
                <c:pt idx="154">
                  <c:v>2.1939000000000002</c:v>
                </c:pt>
                <c:pt idx="155">
                  <c:v>2.222</c:v>
                </c:pt>
                <c:pt idx="156">
                  <c:v>2.3010000000000002</c:v>
                </c:pt>
                <c:pt idx="157">
                  <c:v>2.3466999999999998</c:v>
                </c:pt>
                <c:pt idx="158">
                  <c:v>2.3649999999999998</c:v>
                </c:pt>
                <c:pt idx="159">
                  <c:v>2.3891</c:v>
                </c:pt>
                <c:pt idx="160">
                  <c:v>2.4201000000000001</c:v>
                </c:pt>
                <c:pt idx="161">
                  <c:v>2.4478999999999997</c:v>
                </c:pt>
                <c:pt idx="162">
                  <c:v>2.4948000000000001</c:v>
                </c:pt>
                <c:pt idx="163">
                  <c:v>2.4950000000000001</c:v>
                </c:pt>
                <c:pt idx="164">
                  <c:v>2.5305</c:v>
                </c:pt>
                <c:pt idx="165">
                  <c:v>2.5861999999999998</c:v>
                </c:pt>
                <c:pt idx="166">
                  <c:v>2.6282000000000001</c:v>
                </c:pt>
                <c:pt idx="167">
                  <c:v>2.6406999999999998</c:v>
                </c:pt>
                <c:pt idx="168">
                  <c:v>2.6885000000000003</c:v>
                </c:pt>
                <c:pt idx="169">
                  <c:v>2.7094999999999998</c:v>
                </c:pt>
                <c:pt idx="170">
                  <c:v>2.7351000000000001</c:v>
                </c:pt>
                <c:pt idx="171">
                  <c:v>2.7728000000000002</c:v>
                </c:pt>
                <c:pt idx="172">
                  <c:v>2.7806000000000002</c:v>
                </c:pt>
                <c:pt idx="173">
                  <c:v>2.8213999999999997</c:v>
                </c:pt>
                <c:pt idx="174">
                  <c:v>2.8557999999999999</c:v>
                </c:pt>
                <c:pt idx="175">
                  <c:v>2.8807999999999998</c:v>
                </c:pt>
                <c:pt idx="176">
                  <c:v>2.9207999999999998</c:v>
                </c:pt>
                <c:pt idx="177">
                  <c:v>3.0041000000000002</c:v>
                </c:pt>
                <c:pt idx="178">
                  <c:v>3.0674000000000001</c:v>
                </c:pt>
                <c:pt idx="179">
                  <c:v>3.1511</c:v>
                </c:pt>
                <c:pt idx="180">
                  <c:v>3.1778</c:v>
                </c:pt>
                <c:pt idx="181">
                  <c:v>3.1781999999999999</c:v>
                </c:pt>
                <c:pt idx="182">
                  <c:v>3.2256</c:v>
                </c:pt>
                <c:pt idx="183">
                  <c:v>3.2637999999999998</c:v>
                </c:pt>
                <c:pt idx="184">
                  <c:v>3.2549999999999999</c:v>
                </c:pt>
                <c:pt idx="185">
                  <c:v>3.2585000000000002</c:v>
                </c:pt>
                <c:pt idx="186">
                  <c:v>3.2658</c:v>
                </c:pt>
                <c:pt idx="187">
                  <c:v>3.2591000000000001</c:v>
                </c:pt>
                <c:pt idx="188">
                  <c:v>3.2932000000000001</c:v>
                </c:pt>
                <c:pt idx="189">
                  <c:v>3.242</c:v>
                </c:pt>
                <c:pt idx="190">
                  <c:v>3.2442000000000002</c:v>
                </c:pt>
                <c:pt idx="191">
                  <c:v>3.2530000000000001</c:v>
                </c:pt>
                <c:pt idx="192">
                  <c:v>3.2624000000000004</c:v>
                </c:pt>
                <c:pt idx="193">
                  <c:v>3.2530000000000001</c:v>
                </c:pt>
                <c:pt idx="194">
                  <c:v>3.2875000000000001</c:v>
                </c:pt>
                <c:pt idx="195">
                  <c:v>3.2917999999999998</c:v>
                </c:pt>
                <c:pt idx="196">
                  <c:v>3.3412999999999995</c:v>
                </c:pt>
                <c:pt idx="197">
                  <c:v>3.3418000000000001</c:v>
                </c:pt>
                <c:pt idx="198">
                  <c:v>3.3414999999999999</c:v>
                </c:pt>
                <c:pt idx="199">
                  <c:v>3.3476999999999997</c:v>
                </c:pt>
                <c:pt idx="200">
                  <c:v>3.3923999999999999</c:v>
                </c:pt>
                <c:pt idx="201">
                  <c:v>3.3630000000000004</c:v>
                </c:pt>
                <c:pt idx="202">
                  <c:v>3.3210000000000002</c:v>
                </c:pt>
                <c:pt idx="203">
                  <c:v>3.2840000000000003</c:v>
                </c:pt>
                <c:pt idx="204">
                  <c:v>3.2725999999999997</c:v>
                </c:pt>
                <c:pt idx="205">
                  <c:v>3.2768999999999999</c:v>
                </c:pt>
                <c:pt idx="206">
                  <c:v>3.2429000000000001</c:v>
                </c:pt>
                <c:pt idx="207">
                  <c:v>3.1602000000000001</c:v>
                </c:pt>
                <c:pt idx="208">
                  <c:v>3.1870000000000003</c:v>
                </c:pt>
                <c:pt idx="209">
                  <c:v>3.1736</c:v>
                </c:pt>
                <c:pt idx="210">
                  <c:v>3.2014000000000005</c:v>
                </c:pt>
                <c:pt idx="211">
                  <c:v>3.1757</c:v>
                </c:pt>
                <c:pt idx="212">
                  <c:v>3.1833999999999998</c:v>
                </c:pt>
                <c:pt idx="213">
                  <c:v>3.2121000000000004</c:v>
                </c:pt>
                <c:pt idx="214">
                  <c:v>3.2551000000000001</c:v>
                </c:pt>
                <c:pt idx="215">
                  <c:v>3.2497999999999996</c:v>
                </c:pt>
                <c:pt idx="216">
                  <c:v>3.2802999999999995</c:v>
                </c:pt>
                <c:pt idx="217">
                  <c:v>3.3457999999999997</c:v>
                </c:pt>
                <c:pt idx="218">
                  <c:v>3.3848999999999996</c:v>
                </c:pt>
                <c:pt idx="219">
                  <c:v>3.3853</c:v>
                </c:pt>
                <c:pt idx="220">
                  <c:v>3.3817999999999997</c:v>
                </c:pt>
                <c:pt idx="221">
                  <c:v>3.4107999999999996</c:v>
                </c:pt>
                <c:pt idx="222">
                  <c:v>3.4347000000000003</c:v>
                </c:pt>
                <c:pt idx="223">
                  <c:v>3.4516</c:v>
                </c:pt>
                <c:pt idx="224">
                  <c:v>3.3808999999999996</c:v>
                </c:pt>
                <c:pt idx="225">
                  <c:v>3.3435000000000001</c:v>
                </c:pt>
                <c:pt idx="226">
                  <c:v>3.3496000000000001</c:v>
                </c:pt>
                <c:pt idx="227">
                  <c:v>3.3837999999999999</c:v>
                </c:pt>
                <c:pt idx="228">
                  <c:v>3.4104999999999999</c:v>
                </c:pt>
                <c:pt idx="229">
                  <c:v>3.4375</c:v>
                </c:pt>
                <c:pt idx="230">
                  <c:v>3.4728000000000003</c:v>
                </c:pt>
                <c:pt idx="231">
                  <c:v>3.5482999999999998</c:v>
                </c:pt>
                <c:pt idx="232">
                  <c:v>3.6106000000000003</c:v>
                </c:pt>
                <c:pt idx="233">
                  <c:v>3.6462000000000003</c:v>
                </c:pt>
                <c:pt idx="234">
                  <c:v>3.6665000000000001</c:v>
                </c:pt>
                <c:pt idx="235">
                  <c:v>3.6854999999999998</c:v>
                </c:pt>
                <c:pt idx="236">
                  <c:v>3.6932999999999998</c:v>
                </c:pt>
                <c:pt idx="237">
                  <c:v>3.7052</c:v>
                </c:pt>
                <c:pt idx="238">
                  <c:v>3.6920999999999999</c:v>
                </c:pt>
                <c:pt idx="239">
                  <c:v>3.6990000000000003</c:v>
                </c:pt>
                <c:pt idx="240">
                  <c:v>3.7113</c:v>
                </c:pt>
                <c:pt idx="241">
                  <c:v>3.7212000000000005</c:v>
                </c:pt>
                <c:pt idx="242">
                  <c:v>3.7276000000000002</c:v>
                </c:pt>
                <c:pt idx="243">
                  <c:v>3.714</c:v>
                </c:pt>
                <c:pt idx="244">
                  <c:v>3.6997999999999998</c:v>
                </c:pt>
                <c:pt idx="245">
                  <c:v>3.7048999999999999</c:v>
                </c:pt>
                <c:pt idx="246">
                  <c:v>3.7015000000000002</c:v>
                </c:pt>
                <c:pt idx="247">
                  <c:v>3.7244999999999999</c:v>
                </c:pt>
                <c:pt idx="248">
                  <c:v>3.7210999999999999</c:v>
                </c:pt>
                <c:pt idx="249">
                  <c:v>3.7197000000000005</c:v>
                </c:pt>
                <c:pt idx="250">
                  <c:v>3.7409999999999997</c:v>
                </c:pt>
                <c:pt idx="251">
                  <c:v>3.7645000000000004</c:v>
                </c:pt>
                <c:pt idx="252">
                  <c:v>3.8521999999999998</c:v>
                </c:pt>
                <c:pt idx="253">
                  <c:v>3.9124000000000003</c:v>
                </c:pt>
                <c:pt idx="254">
                  <c:v>3.9572000000000003</c:v>
                </c:pt>
                <c:pt idx="255">
                  <c:v>4.0298999999999996</c:v>
                </c:pt>
                <c:pt idx="256">
                  <c:v>4.0854999999999997</c:v>
                </c:pt>
                <c:pt idx="257">
                  <c:v>4.1912000000000003</c:v>
                </c:pt>
                <c:pt idx="258">
                  <c:v>4.2441000000000004</c:v>
                </c:pt>
                <c:pt idx="259">
                  <c:v>4.2048000000000005</c:v>
                </c:pt>
                <c:pt idx="260">
                  <c:v>4.2107000000000001</c:v>
                </c:pt>
                <c:pt idx="261">
                  <c:v>4.2674000000000003</c:v>
                </c:pt>
                <c:pt idx="262">
                  <c:v>4.3540999999999999</c:v>
                </c:pt>
                <c:pt idx="263">
                  <c:v>4.4451000000000001</c:v>
                </c:pt>
                <c:pt idx="264">
                  <c:v>4.4749999999999996</c:v>
                </c:pt>
                <c:pt idx="265">
                  <c:v>4.5509000000000004</c:v>
                </c:pt>
                <c:pt idx="266">
                  <c:v>4.7043999999999997</c:v>
                </c:pt>
                <c:pt idx="267">
                  <c:v>4.83</c:v>
                </c:pt>
                <c:pt idx="268">
                  <c:v>4.9368999999999996</c:v>
                </c:pt>
                <c:pt idx="269">
                  <c:v>5.0728999999999997</c:v>
                </c:pt>
                <c:pt idx="270">
                  <c:v>5.2237999999999998</c:v>
                </c:pt>
                <c:pt idx="271">
                  <c:v>5.3773999999999997</c:v>
                </c:pt>
                <c:pt idx="272">
                  <c:v>5.4279999999999999</c:v>
                </c:pt>
                <c:pt idx="273">
                  <c:v>5.6257999999999999</c:v>
                </c:pt>
                <c:pt idx="274">
                  <c:v>5.7686000000000002</c:v>
                </c:pt>
                <c:pt idx="275">
                  <c:v>5.9157999999999999</c:v>
                </c:pt>
                <c:pt idx="276">
                  <c:v>6.0396999999999998</c:v>
                </c:pt>
                <c:pt idx="277">
                  <c:v>6.1822999999999997</c:v>
                </c:pt>
                <c:pt idx="278">
                  <c:v>6.2115999999999998</c:v>
                </c:pt>
                <c:pt idx="279">
                  <c:v>6.3548</c:v>
                </c:pt>
                <c:pt idx="280">
                  <c:v>6.469199999999999</c:v>
                </c:pt>
                <c:pt idx="281">
                  <c:v>6.6435000000000004</c:v>
                </c:pt>
                <c:pt idx="282">
                  <c:v>6.6764999999999999</c:v>
                </c:pt>
                <c:pt idx="283">
                  <c:v>6.7995999999999999</c:v>
                </c:pt>
                <c:pt idx="284">
                  <c:v>6.8880999999999997</c:v>
                </c:pt>
                <c:pt idx="285">
                  <c:v>7.1194000000000006</c:v>
                </c:pt>
                <c:pt idx="286">
                  <c:v>7.2129000000000003</c:v>
                </c:pt>
                <c:pt idx="287">
                  <c:v>7.1432000000000002</c:v>
                </c:pt>
                <c:pt idx="288">
                  <c:v>7.1531000000000002</c:v>
                </c:pt>
                <c:pt idx="289">
                  <c:v>7.3081999999999994</c:v>
                </c:pt>
                <c:pt idx="290">
                  <c:v>7.3501000000000003</c:v>
                </c:pt>
                <c:pt idx="291">
                  <c:v>7.4256000000000002</c:v>
                </c:pt>
                <c:pt idx="292">
                  <c:v>7.4004000000000003</c:v>
                </c:pt>
                <c:pt idx="293">
                  <c:v>7.4016999999999999</c:v>
                </c:pt>
                <c:pt idx="294">
                  <c:v>7.4293000000000005</c:v>
                </c:pt>
                <c:pt idx="295">
                  <c:v>7.4878</c:v>
                </c:pt>
                <c:pt idx="296">
                  <c:v>7.4839000000000002</c:v>
                </c:pt>
                <c:pt idx="297">
                  <c:v>7.5068000000000001</c:v>
                </c:pt>
                <c:pt idx="298">
                  <c:v>7.5295000000000005</c:v>
                </c:pt>
                <c:pt idx="299">
                  <c:v>7.5439999999999996</c:v>
                </c:pt>
                <c:pt idx="300">
                  <c:v>7.5588999999999995</c:v>
                </c:pt>
                <c:pt idx="301">
                  <c:v>7.5710999999999995</c:v>
                </c:pt>
                <c:pt idx="302">
                  <c:v>7.5534999999999997</c:v>
                </c:pt>
                <c:pt idx="303">
                  <c:v>7.5449999999999999</c:v>
                </c:pt>
                <c:pt idx="304">
                  <c:v>7.4353999999999996</c:v>
                </c:pt>
                <c:pt idx="305">
                  <c:v>7.4707999999999997</c:v>
                </c:pt>
                <c:pt idx="306">
                  <c:v>7.4948999999999995</c:v>
                </c:pt>
                <c:pt idx="307">
                  <c:v>7.4909000000000008</c:v>
                </c:pt>
                <c:pt idx="308">
                  <c:v>7.4413</c:v>
                </c:pt>
                <c:pt idx="309">
                  <c:v>7.4822999999999995</c:v>
                </c:pt>
                <c:pt idx="310">
                  <c:v>7.5235000000000003</c:v>
                </c:pt>
                <c:pt idx="311">
                  <c:v>7.7010999999999994</c:v>
                </c:pt>
                <c:pt idx="312">
                  <c:v>7.7058000000000009</c:v>
                </c:pt>
                <c:pt idx="313">
                  <c:v>7.7715999999999994</c:v>
                </c:pt>
                <c:pt idx="314">
                  <c:v>7.8587999999999996</c:v>
                </c:pt>
                <c:pt idx="315">
                  <c:v>7.9159999999999995</c:v>
                </c:pt>
                <c:pt idx="316">
                  <c:v>7.9463999999999997</c:v>
                </c:pt>
                <c:pt idx="317">
                  <c:v>7.9936999999999996</c:v>
                </c:pt>
                <c:pt idx="318">
                  <c:v>7.9614000000000003</c:v>
                </c:pt>
                <c:pt idx="319">
                  <c:v>7.9819999999999993</c:v>
                </c:pt>
                <c:pt idx="320">
                  <c:v>7.9927999999999999</c:v>
                </c:pt>
                <c:pt idx="321">
                  <c:v>7.9843000000000002</c:v>
                </c:pt>
                <c:pt idx="322">
                  <c:v>8.0164000000000009</c:v>
                </c:pt>
                <c:pt idx="323">
                  <c:v>8.0465999999999998</c:v>
                </c:pt>
                <c:pt idx="324">
                  <c:v>8.1417000000000002</c:v>
                </c:pt>
                <c:pt idx="325">
                  <c:v>8.2607999999999997</c:v>
                </c:pt>
                <c:pt idx="326">
                  <c:v>8.2864000000000004</c:v>
                </c:pt>
                <c:pt idx="327">
                  <c:v>8.2607999999999997</c:v>
                </c:pt>
                <c:pt idx="328">
                  <c:v>8.2759</c:v>
                </c:pt>
                <c:pt idx="329">
                  <c:v>8.2667000000000002</c:v>
                </c:pt>
                <c:pt idx="330">
                  <c:v>8.2750000000000004</c:v>
                </c:pt>
                <c:pt idx="331">
                  <c:v>8.2104999999999997</c:v>
                </c:pt>
                <c:pt idx="332">
                  <c:v>8.1310000000000002</c:v>
                </c:pt>
                <c:pt idx="333">
                  <c:v>7.7623000000000006</c:v>
                </c:pt>
                <c:pt idx="334">
                  <c:v>7.5278000000000009</c:v>
                </c:pt>
                <c:pt idx="335">
                  <c:v>7.2831000000000001</c:v>
                </c:pt>
                <c:pt idx="336">
                  <c:v>7.1968999999999994</c:v>
                </c:pt>
                <c:pt idx="337">
                  <c:v>7.2313000000000001</c:v>
                </c:pt>
                <c:pt idx="338">
                  <c:v>7.3093000000000004</c:v>
                </c:pt>
                <c:pt idx="339">
                  <c:v>7.5718000000000005</c:v>
                </c:pt>
                <c:pt idx="340">
                  <c:v>7.6968999999999994</c:v>
                </c:pt>
                <c:pt idx="341">
                  <c:v>7.8311000000000011</c:v>
                </c:pt>
                <c:pt idx="342">
                  <c:v>8.0257000000000005</c:v>
                </c:pt>
                <c:pt idx="343">
                  <c:v>8.1307000000000009</c:v>
                </c:pt>
                <c:pt idx="344">
                  <c:v>8.2592999999999996</c:v>
                </c:pt>
                <c:pt idx="345">
                  <c:v>8.3778000000000006</c:v>
                </c:pt>
                <c:pt idx="346">
                  <c:v>8.4337</c:v>
                </c:pt>
                <c:pt idx="347">
                  <c:v>8.8848000000000003</c:v>
                </c:pt>
                <c:pt idx="348">
                  <c:v>9.2059999999999995</c:v>
                </c:pt>
                <c:pt idx="349">
                  <c:v>9.354099999999999</c:v>
                </c:pt>
                <c:pt idx="350">
                  <c:v>9.4587000000000003</c:v>
                </c:pt>
                <c:pt idx="351">
                  <c:v>9.3685000000000009</c:v>
                </c:pt>
                <c:pt idx="352">
                  <c:v>9.2833000000000006</c:v>
                </c:pt>
                <c:pt idx="353">
                  <c:v>9.0843999999999987</c:v>
                </c:pt>
                <c:pt idx="354">
                  <c:v>8.9895999999999994</c:v>
                </c:pt>
                <c:pt idx="355">
                  <c:v>8.8081999999999994</c:v>
                </c:pt>
                <c:pt idx="356">
                  <c:v>8.6738</c:v>
                </c:pt>
                <c:pt idx="357">
                  <c:v>8.4970999999999997</c:v>
                </c:pt>
                <c:pt idx="358">
                  <c:v>8.3180000000000014</c:v>
                </c:pt>
                <c:pt idx="359">
                  <c:v>8.2142999999999997</c:v>
                </c:pt>
                <c:pt idx="360">
                  <c:v>8.0477000000000007</c:v>
                </c:pt>
                <c:pt idx="361">
                  <c:v>7.8296999999999999</c:v>
                </c:pt>
                <c:pt idx="362">
                  <c:v>7.6837</c:v>
                </c:pt>
                <c:pt idx="363">
                  <c:v>7.5646000000000004</c:v>
                </c:pt>
                <c:pt idx="364">
                  <c:v>7.4996999999999998</c:v>
                </c:pt>
                <c:pt idx="365">
                  <c:v>7.4421999999999997</c:v>
                </c:pt>
                <c:pt idx="366">
                  <c:v>7.2870000000000008</c:v>
                </c:pt>
                <c:pt idx="367">
                  <c:v>7.1885000000000003</c:v>
                </c:pt>
                <c:pt idx="368">
                  <c:v>7.0528000000000004</c:v>
                </c:pt>
                <c:pt idx="369">
                  <c:v>6.9400999999999993</c:v>
                </c:pt>
                <c:pt idx="370">
                  <c:v>6.821299999999999</c:v>
                </c:pt>
                <c:pt idx="371">
                  <c:v>6.7518000000000002</c:v>
                </c:pt>
                <c:pt idx="372">
                  <c:v>6.577</c:v>
                </c:pt>
                <c:pt idx="373">
                  <c:v>6.4394000000000009</c:v>
                </c:pt>
                <c:pt idx="374">
                  <c:v>6.1798999999999999</c:v>
                </c:pt>
                <c:pt idx="375">
                  <c:v>6.0847999999999995</c:v>
                </c:pt>
                <c:pt idx="376">
                  <c:v>5.9406999999999996</c:v>
                </c:pt>
                <c:pt idx="377">
                  <c:v>5.8594999999999997</c:v>
                </c:pt>
                <c:pt idx="378">
                  <c:v>5.6723999999999997</c:v>
                </c:pt>
                <c:pt idx="379">
                  <c:v>5.5670999999999999</c:v>
                </c:pt>
                <c:pt idx="380">
                  <c:v>5.4123999999999999</c:v>
                </c:pt>
                <c:pt idx="381">
                  <c:v>5.3632</c:v>
                </c:pt>
                <c:pt idx="382">
                  <c:v>5.1703999999999999</c:v>
                </c:pt>
                <c:pt idx="383">
                  <c:v>5.0704000000000002</c:v>
                </c:pt>
                <c:pt idx="384">
                  <c:v>4.9923999999999999</c:v>
                </c:pt>
                <c:pt idx="385">
                  <c:v>4.8849999999999998</c:v>
                </c:pt>
                <c:pt idx="386">
                  <c:v>4.7984</c:v>
                </c:pt>
                <c:pt idx="387">
                  <c:v>4.7008000000000001</c:v>
                </c:pt>
                <c:pt idx="388">
                  <c:v>4.6398999999999999</c:v>
                </c:pt>
                <c:pt idx="389">
                  <c:v>4.6021999999999998</c:v>
                </c:pt>
                <c:pt idx="390">
                  <c:v>4.593</c:v>
                </c:pt>
                <c:pt idx="391">
                  <c:v>4.6119000000000003</c:v>
                </c:pt>
                <c:pt idx="392">
                  <c:v>4.6380999999999997</c:v>
                </c:pt>
                <c:pt idx="393">
                  <c:v>4.6996000000000002</c:v>
                </c:pt>
                <c:pt idx="394">
                  <c:v>4.8056999999999999</c:v>
                </c:pt>
                <c:pt idx="395">
                  <c:v>4.8825000000000003</c:v>
                </c:pt>
                <c:pt idx="396">
                  <c:v>4.9406999999999996</c:v>
                </c:pt>
                <c:pt idx="397">
                  <c:v>4.9809999999999999</c:v>
                </c:pt>
                <c:pt idx="398">
                  <c:v>4.9621000000000004</c:v>
                </c:pt>
                <c:pt idx="399">
                  <c:v>4.9809000000000001</c:v>
                </c:pt>
                <c:pt idx="400">
                  <c:v>4.9712000000000005</c:v>
                </c:pt>
                <c:pt idx="401">
                  <c:v>4.9659999999999993</c:v>
                </c:pt>
                <c:pt idx="402">
                  <c:v>4.9753999999999996</c:v>
                </c:pt>
                <c:pt idx="403">
                  <c:v>4.9899000000000004</c:v>
                </c:pt>
                <c:pt idx="404">
                  <c:v>5.0201000000000002</c:v>
                </c:pt>
                <c:pt idx="405">
                  <c:v>5.1380999999999997</c:v>
                </c:pt>
                <c:pt idx="406">
                  <c:v>5.1371000000000002</c:v>
                </c:pt>
                <c:pt idx="407">
                  <c:v>5.1848000000000001</c:v>
                </c:pt>
                <c:pt idx="408">
                  <c:v>5.2152000000000003</c:v>
                </c:pt>
                <c:pt idx="409">
                  <c:v>5.2723999999999993</c:v>
                </c:pt>
                <c:pt idx="410">
                  <c:v>5.3445999999999998</c:v>
                </c:pt>
                <c:pt idx="411">
                  <c:v>5.4200999999999997</c:v>
                </c:pt>
                <c:pt idx="412">
                  <c:v>5.4043000000000001</c:v>
                </c:pt>
                <c:pt idx="413">
                  <c:v>5.4923000000000002</c:v>
                </c:pt>
                <c:pt idx="414">
                  <c:v>5.5872999999999999</c:v>
                </c:pt>
                <c:pt idx="415">
                  <c:v>5.7446000000000002</c:v>
                </c:pt>
                <c:pt idx="416">
                  <c:v>5.8502999999999998</c:v>
                </c:pt>
                <c:pt idx="417">
                  <c:v>5.9835000000000003</c:v>
                </c:pt>
                <c:pt idx="418">
                  <c:v>6.0616000000000003</c:v>
                </c:pt>
                <c:pt idx="419">
                  <c:v>6.1962999999999999</c:v>
                </c:pt>
                <c:pt idx="420">
                  <c:v>6.3218000000000005</c:v>
                </c:pt>
                <c:pt idx="421">
                  <c:v>6.3952</c:v>
                </c:pt>
                <c:pt idx="422">
                  <c:v>6.5514999999999999</c:v>
                </c:pt>
                <c:pt idx="423">
                  <c:v>6.7389999999999999</c:v>
                </c:pt>
                <c:pt idx="424">
                  <c:v>6.8796000000000008</c:v>
                </c:pt>
                <c:pt idx="425">
                  <c:v>7.0352999999999994</c:v>
                </c:pt>
                <c:pt idx="426">
                  <c:v>7.1305999999999994</c:v>
                </c:pt>
                <c:pt idx="427">
                  <c:v>7.1974</c:v>
                </c:pt>
                <c:pt idx="428">
                  <c:v>7.2962000000000007</c:v>
                </c:pt>
                <c:pt idx="429">
                  <c:v>7.3743999999999996</c:v>
                </c:pt>
                <c:pt idx="430">
                  <c:v>7.4796999999999993</c:v>
                </c:pt>
                <c:pt idx="431">
                  <c:v>7.4870000000000001</c:v>
                </c:pt>
                <c:pt idx="432">
                  <c:v>7.4069000000000003</c:v>
                </c:pt>
                <c:pt idx="433">
                  <c:v>7.5290999999999997</c:v>
                </c:pt>
                <c:pt idx="434">
                  <c:v>7.5947999999999993</c:v>
                </c:pt>
                <c:pt idx="435">
                  <c:v>7.6764999999999999</c:v>
                </c:pt>
                <c:pt idx="436">
                  <c:v>7.6572000000000005</c:v>
                </c:pt>
                <c:pt idx="437">
                  <c:v>7.8864000000000001</c:v>
                </c:pt>
                <c:pt idx="438">
                  <c:v>8.0815999999999999</c:v>
                </c:pt>
                <c:pt idx="439">
                  <c:v>8.3183000000000007</c:v>
                </c:pt>
                <c:pt idx="440">
                  <c:v>8.5888999999999989</c:v>
                </c:pt>
                <c:pt idx="441">
                  <c:v>8.8022000000000009</c:v>
                </c:pt>
                <c:pt idx="442">
                  <c:v>9.0884</c:v>
                </c:pt>
                <c:pt idx="443">
                  <c:v>9.3574999999999999</c:v>
                </c:pt>
                <c:pt idx="444">
                  <c:v>9.3285999999999998</c:v>
                </c:pt>
                <c:pt idx="445">
                  <c:v>9.5242000000000004</c:v>
                </c:pt>
                <c:pt idx="446">
                  <c:v>9.7463999999999995</c:v>
                </c:pt>
                <c:pt idx="447">
                  <c:v>9.730599999999999</c:v>
                </c:pt>
                <c:pt idx="448">
                  <c:v>9.8703000000000003</c:v>
                </c:pt>
                <c:pt idx="449">
                  <c:v>10.007099999999999</c:v>
                </c:pt>
                <c:pt idx="450">
                  <c:v>10.145999999999999</c:v>
                </c:pt>
                <c:pt idx="451">
                  <c:v>10.290099999999999</c:v>
                </c:pt>
                <c:pt idx="452">
                  <c:v>10.376000000000001</c:v>
                </c:pt>
                <c:pt idx="453">
                  <c:v>10.431799999999999</c:v>
                </c:pt>
                <c:pt idx="454">
                  <c:v>10.4842</c:v>
                </c:pt>
                <c:pt idx="455">
                  <c:v>10.480599999999999</c:v>
                </c:pt>
                <c:pt idx="456">
                  <c:v>10.4803</c:v>
                </c:pt>
                <c:pt idx="457">
                  <c:v>10.497299999999999</c:v>
                </c:pt>
                <c:pt idx="458">
                  <c:v>10.4885</c:v>
                </c:pt>
                <c:pt idx="459">
                  <c:v>10.459900000000001</c:v>
                </c:pt>
                <c:pt idx="460">
                  <c:v>10.4062</c:v>
                </c:pt>
                <c:pt idx="461">
                  <c:v>10.3308</c:v>
                </c:pt>
                <c:pt idx="462">
                  <c:v>10.333299999999999</c:v>
                </c:pt>
                <c:pt idx="463">
                  <c:v>10.2357</c:v>
                </c:pt>
                <c:pt idx="464">
                  <c:v>10.133599999999999</c:v>
                </c:pt>
                <c:pt idx="465">
                  <c:v>10.0929</c:v>
                </c:pt>
                <c:pt idx="466">
                  <c:v>9.9899000000000004</c:v>
                </c:pt>
                <c:pt idx="467">
                  <c:v>9.979000000000001</c:v>
                </c:pt>
                <c:pt idx="468">
                  <c:v>9.9102999999999994</c:v>
                </c:pt>
                <c:pt idx="469">
                  <c:v>9.7936999999999994</c:v>
                </c:pt>
                <c:pt idx="470">
                  <c:v>9.6858000000000004</c:v>
                </c:pt>
                <c:pt idx="471">
                  <c:v>9.5507999999999988</c:v>
                </c:pt>
                <c:pt idx="472">
                  <c:v>9.3018000000000001</c:v>
                </c:pt>
                <c:pt idx="473">
                  <c:v>9.0748999999999995</c:v>
                </c:pt>
                <c:pt idx="474">
                  <c:v>8.7898999999999994</c:v>
                </c:pt>
                <c:pt idx="475">
                  <c:v>8.6035000000000004</c:v>
                </c:pt>
                <c:pt idx="476">
                  <c:v>8.4550000000000001</c:v>
                </c:pt>
                <c:pt idx="477">
                  <c:v>8.2662000000000013</c:v>
                </c:pt>
                <c:pt idx="478">
                  <c:v>8.0937000000000001</c:v>
                </c:pt>
                <c:pt idx="479">
                  <c:v>7.9043999999999999</c:v>
                </c:pt>
                <c:pt idx="480">
                  <c:v>7.7530000000000001</c:v>
                </c:pt>
                <c:pt idx="481">
                  <c:v>7.6456999999999997</c:v>
                </c:pt>
                <c:pt idx="482">
                  <c:v>7.5275999999999996</c:v>
                </c:pt>
                <c:pt idx="483">
                  <c:v>7.3601000000000001</c:v>
                </c:pt>
                <c:pt idx="484">
                  <c:v>7.2007999999999992</c:v>
                </c:pt>
                <c:pt idx="485">
                  <c:v>7.0117999999999991</c:v>
                </c:pt>
                <c:pt idx="486">
                  <c:v>6.8597999999999999</c:v>
                </c:pt>
                <c:pt idx="487">
                  <c:v>6.6405000000000003</c:v>
                </c:pt>
                <c:pt idx="488">
                  <c:v>6.4734999999999996</c:v>
                </c:pt>
                <c:pt idx="489">
                  <c:v>6.3075999999999999</c:v>
                </c:pt>
                <c:pt idx="490">
                  <c:v>6.1917999999999997</c:v>
                </c:pt>
                <c:pt idx="491">
                  <c:v>6.0569000000000006</c:v>
                </c:pt>
                <c:pt idx="492">
                  <c:v>5.9100999999999999</c:v>
                </c:pt>
                <c:pt idx="493">
                  <c:v>5.7896999999999998</c:v>
                </c:pt>
                <c:pt idx="494">
                  <c:v>5.6439000000000004</c:v>
                </c:pt>
                <c:pt idx="495">
                  <c:v>5.4921999999999995</c:v>
                </c:pt>
                <c:pt idx="496">
                  <c:v>5.3708</c:v>
                </c:pt>
                <c:pt idx="497">
                  <c:v>5.2526999999999999</c:v>
                </c:pt>
                <c:pt idx="498">
                  <c:v>5.0907999999999998</c:v>
                </c:pt>
                <c:pt idx="499">
                  <c:v>4.9655000000000005</c:v>
                </c:pt>
                <c:pt idx="500">
                  <c:v>4.9159999999999995</c:v>
                </c:pt>
                <c:pt idx="501">
                  <c:v>4.9110999999999994</c:v>
                </c:pt>
                <c:pt idx="502">
                  <c:v>4.8597000000000001</c:v>
                </c:pt>
                <c:pt idx="503">
                  <c:v>4.8229999999999995</c:v>
                </c:pt>
                <c:pt idx="504">
                  <c:v>4.8008000000000006</c:v>
                </c:pt>
                <c:pt idx="505">
                  <c:v>4.8083</c:v>
                </c:pt>
                <c:pt idx="506">
                  <c:v>4.7546999999999997</c:v>
                </c:pt>
                <c:pt idx="507">
                  <c:v>4.6509</c:v>
                </c:pt>
                <c:pt idx="508">
                  <c:v>4.6162000000000001</c:v>
                </c:pt>
                <c:pt idx="509">
                  <c:v>4.5796999999999999</c:v>
                </c:pt>
                <c:pt idx="510">
                  <c:v>4.5804999999999998</c:v>
                </c:pt>
                <c:pt idx="511">
                  <c:v>4.5571999999999999</c:v>
                </c:pt>
                <c:pt idx="512">
                  <c:v>4.6212999999999997</c:v>
                </c:pt>
                <c:pt idx="513">
                  <c:v>4.6360000000000001</c:v>
                </c:pt>
                <c:pt idx="514">
                  <c:v>4.6597</c:v>
                </c:pt>
                <c:pt idx="515">
                  <c:v>4.6860999999999997</c:v>
                </c:pt>
                <c:pt idx="516">
                  <c:v>4.7127999999999997</c:v>
                </c:pt>
                <c:pt idx="517">
                  <c:v>4.7265999999999995</c:v>
                </c:pt>
                <c:pt idx="518">
                  <c:v>4.7929000000000004</c:v>
                </c:pt>
                <c:pt idx="519">
                  <c:v>4.7404999999999999</c:v>
                </c:pt>
                <c:pt idx="520">
                  <c:v>4.7447999999999997</c:v>
                </c:pt>
                <c:pt idx="521">
                  <c:v>4.7926000000000002</c:v>
                </c:pt>
                <c:pt idx="522">
                  <c:v>4.8369</c:v>
                </c:pt>
                <c:pt idx="523">
                  <c:v>4.8574999999999999</c:v>
                </c:pt>
                <c:pt idx="524">
                  <c:v>4.8887</c:v>
                </c:pt>
                <c:pt idx="525">
                  <c:v>4.9676999999999998</c:v>
                </c:pt>
                <c:pt idx="526">
                  <c:v>5.0932000000000004</c:v>
                </c:pt>
                <c:pt idx="527">
                  <c:v>5.2122000000000002</c:v>
                </c:pt>
                <c:pt idx="528">
                  <c:v>5.2959000000000005</c:v>
                </c:pt>
                <c:pt idx="529">
                  <c:v>5.4256000000000002</c:v>
                </c:pt>
                <c:pt idx="530">
                  <c:v>5.5116999999999994</c:v>
                </c:pt>
                <c:pt idx="531">
                  <c:v>5.5884999999999998</c:v>
                </c:pt>
                <c:pt idx="532">
                  <c:v>5.6893000000000002</c:v>
                </c:pt>
                <c:pt idx="533">
                  <c:v>5.8259999999999996</c:v>
                </c:pt>
                <c:pt idx="534">
                  <c:v>5.9581999999999997</c:v>
                </c:pt>
                <c:pt idx="535">
                  <c:v>6.1299000000000001</c:v>
                </c:pt>
                <c:pt idx="536">
                  <c:v>6.2789000000000001</c:v>
                </c:pt>
                <c:pt idx="537">
                  <c:v>6.4031000000000002</c:v>
                </c:pt>
                <c:pt idx="538">
                  <c:v>6.4951999999999996</c:v>
                </c:pt>
                <c:pt idx="539">
                  <c:v>6.5930999999999997</c:v>
                </c:pt>
                <c:pt idx="540">
                  <c:v>6.6051000000000002</c:v>
                </c:pt>
                <c:pt idx="541">
                  <c:v>6.6373999999999995</c:v>
                </c:pt>
                <c:pt idx="542">
                  <c:v>6.6173000000000002</c:v>
                </c:pt>
                <c:pt idx="543">
                  <c:v>6.8571</c:v>
                </c:pt>
                <c:pt idx="544">
                  <c:v>6.8606999999999996</c:v>
                </c:pt>
                <c:pt idx="545">
                  <c:v>6.9058999999999999</c:v>
                </c:pt>
                <c:pt idx="546">
                  <c:v>7</c:v>
                </c:pt>
                <c:pt idx="547">
                  <c:v>7.1343999999999994</c:v>
                </c:pt>
                <c:pt idx="548">
                  <c:v>7.3054000000000006</c:v>
                </c:pt>
                <c:pt idx="549">
                  <c:v>7.4463999999999997</c:v>
                </c:pt>
                <c:pt idx="550">
                  <c:v>7.4543000000000008</c:v>
                </c:pt>
                <c:pt idx="551">
                  <c:v>7.5021000000000004</c:v>
                </c:pt>
                <c:pt idx="552">
                  <c:v>7.5709</c:v>
                </c:pt>
                <c:pt idx="553">
                  <c:v>7.6241000000000003</c:v>
                </c:pt>
                <c:pt idx="554">
                  <c:v>7.6746999999999996</c:v>
                </c:pt>
                <c:pt idx="555">
                  <c:v>7.7296999999999993</c:v>
                </c:pt>
                <c:pt idx="556">
                  <c:v>7.8063999999999991</c:v>
                </c:pt>
                <c:pt idx="557">
                  <c:v>7.9642999999999997</c:v>
                </c:pt>
                <c:pt idx="558">
                  <c:v>8.045399999999999</c:v>
                </c:pt>
                <c:pt idx="559">
                  <c:v>8.019499999999999</c:v>
                </c:pt>
                <c:pt idx="560">
                  <c:v>8.104000000000001</c:v>
                </c:pt>
                <c:pt idx="561">
                  <c:v>8.1243999999999996</c:v>
                </c:pt>
                <c:pt idx="562">
                  <c:v>8.2156000000000002</c:v>
                </c:pt>
                <c:pt idx="563">
                  <c:v>8.2530000000000001</c:v>
                </c:pt>
                <c:pt idx="564">
                  <c:v>8.2210000000000001</c:v>
                </c:pt>
                <c:pt idx="565">
                  <c:v>8.2097999999999995</c:v>
                </c:pt>
                <c:pt idx="566">
                  <c:v>8.2103000000000002</c:v>
                </c:pt>
                <c:pt idx="567">
                  <c:v>8.2844999999999995</c:v>
                </c:pt>
                <c:pt idx="568">
                  <c:v>8.3505000000000003</c:v>
                </c:pt>
                <c:pt idx="569">
                  <c:v>8.3602000000000007</c:v>
                </c:pt>
                <c:pt idx="570">
                  <c:v>8.3711000000000002</c:v>
                </c:pt>
                <c:pt idx="571">
                  <c:v>8.3407999999999998</c:v>
                </c:pt>
                <c:pt idx="572">
                  <c:v>8.3561999999999994</c:v>
                </c:pt>
                <c:pt idx="573">
                  <c:v>8.3263999999999996</c:v>
                </c:pt>
                <c:pt idx="574">
                  <c:v>8.3553999999999995</c:v>
                </c:pt>
                <c:pt idx="575">
                  <c:v>8.3452999999999999</c:v>
                </c:pt>
                <c:pt idx="576">
                  <c:v>8.3475000000000001</c:v>
                </c:pt>
                <c:pt idx="577">
                  <c:v>8.3916000000000004</c:v>
                </c:pt>
                <c:pt idx="578">
                  <c:v>8.3305000000000007</c:v>
                </c:pt>
                <c:pt idx="579">
                  <c:v>8.3311000000000011</c:v>
                </c:pt>
                <c:pt idx="580">
                  <c:v>8.3313999999999986</c:v>
                </c:pt>
                <c:pt idx="581">
                  <c:v>8.3011999999999997</c:v>
                </c:pt>
                <c:pt idx="582">
                  <c:v>8.2007999999999992</c:v>
                </c:pt>
                <c:pt idx="583">
                  <c:v>8.1684000000000001</c:v>
                </c:pt>
                <c:pt idx="584">
                  <c:v>8.0626999999999995</c:v>
                </c:pt>
                <c:pt idx="585">
                  <c:v>8.0129999999999999</c:v>
                </c:pt>
                <c:pt idx="586">
                  <c:v>7.9040000000000008</c:v>
                </c:pt>
                <c:pt idx="587">
                  <c:v>7.9075000000000006</c:v>
                </c:pt>
                <c:pt idx="588">
                  <c:v>7.5537999999999998</c:v>
                </c:pt>
                <c:pt idx="589">
                  <c:v>7.6173000000000002</c:v>
                </c:pt>
                <c:pt idx="590">
                  <c:v>7.4679000000000002</c:v>
                </c:pt>
                <c:pt idx="591">
                  <c:v>7.3987999999999996</c:v>
                </c:pt>
                <c:pt idx="592">
                  <c:v>7.2811000000000003</c:v>
                </c:pt>
                <c:pt idx="593">
                  <c:v>7.230500000000001</c:v>
                </c:pt>
                <c:pt idx="594">
                  <c:v>7.0873000000000008</c:v>
                </c:pt>
                <c:pt idx="595">
                  <c:v>7.2739000000000003</c:v>
                </c:pt>
                <c:pt idx="596">
                  <c:v>7.0823999999999998</c:v>
                </c:pt>
                <c:pt idx="597">
                  <c:v>6.9578000000000007</c:v>
                </c:pt>
                <c:pt idx="598">
                  <c:v>6.8620000000000001</c:v>
                </c:pt>
                <c:pt idx="599">
                  <c:v>6.7968999999999991</c:v>
                </c:pt>
                <c:pt idx="600">
                  <c:v>6.6662999999999997</c:v>
                </c:pt>
                <c:pt idx="601">
                  <c:v>6.6519000000000004</c:v>
                </c:pt>
                <c:pt idx="602">
                  <c:v>6.5686999999999998</c:v>
                </c:pt>
                <c:pt idx="603">
                  <c:v>6.4573999999999998</c:v>
                </c:pt>
                <c:pt idx="604">
                  <c:v>6.3963999999999999</c:v>
                </c:pt>
                <c:pt idx="605">
                  <c:v>6.3250000000000002</c:v>
                </c:pt>
                <c:pt idx="606">
                  <c:v>6.1905000000000001</c:v>
                </c:pt>
                <c:pt idx="607">
                  <c:v>6.1433</c:v>
                </c:pt>
                <c:pt idx="608">
                  <c:v>6.1303999999999998</c:v>
                </c:pt>
                <c:pt idx="609">
                  <c:v>6.0460000000000003</c:v>
                </c:pt>
                <c:pt idx="610">
                  <c:v>5.9771999999999998</c:v>
                </c:pt>
                <c:pt idx="611">
                  <c:v>5.8972999999999995</c:v>
                </c:pt>
                <c:pt idx="612">
                  <c:v>5.7914000000000003</c:v>
                </c:pt>
                <c:pt idx="613">
                  <c:v>5.7423999999999999</c:v>
                </c:pt>
                <c:pt idx="614">
                  <c:v>5.7006999999999994</c:v>
                </c:pt>
                <c:pt idx="615">
                  <c:v>5.6143000000000001</c:v>
                </c:pt>
                <c:pt idx="616">
                  <c:v>5.5503999999999998</c:v>
                </c:pt>
                <c:pt idx="617">
                  <c:v>5.4982999999999995</c:v>
                </c:pt>
                <c:pt idx="618">
                  <c:v>5.5287999999999995</c:v>
                </c:pt>
                <c:pt idx="619">
                  <c:v>5.4780999999999995</c:v>
                </c:pt>
                <c:pt idx="620">
                  <c:v>5.3944000000000001</c:v>
                </c:pt>
                <c:pt idx="621">
                  <c:v>5.3768000000000002</c:v>
                </c:pt>
                <c:pt idx="622">
                  <c:v>5.3914999999999997</c:v>
                </c:pt>
                <c:pt idx="623">
                  <c:v>5.2828999999999997</c:v>
                </c:pt>
                <c:pt idx="624">
                  <c:v>5.3113999999999999</c:v>
                </c:pt>
                <c:pt idx="625">
                  <c:v>5.2201000000000004</c:v>
                </c:pt>
                <c:pt idx="626">
                  <c:v>5.2077</c:v>
                </c:pt>
                <c:pt idx="627">
                  <c:v>5.1764000000000001</c:v>
                </c:pt>
                <c:pt idx="628">
                  <c:v>5.1825000000000001</c:v>
                </c:pt>
                <c:pt idx="629">
                  <c:v>5.1783999999999999</c:v>
                </c:pt>
                <c:pt idx="630">
                  <c:v>5.2427999999999999</c:v>
                </c:pt>
                <c:pt idx="631">
                  <c:v>5.2316000000000003</c:v>
                </c:pt>
                <c:pt idx="632">
                  <c:v>5.2662999999999993</c:v>
                </c:pt>
                <c:pt idx="633">
                  <c:v>5.2805</c:v>
                </c:pt>
                <c:pt idx="634">
                  <c:v>5.3422999999999998</c:v>
                </c:pt>
                <c:pt idx="635">
                  <c:v>5.4016000000000002</c:v>
                </c:pt>
                <c:pt idx="636">
                  <c:v>5.4029000000000007</c:v>
                </c:pt>
                <c:pt idx="637">
                  <c:v>5.4320000000000004</c:v>
                </c:pt>
                <c:pt idx="638">
                  <c:v>5.4210000000000003</c:v>
                </c:pt>
                <c:pt idx="639">
                  <c:v>5.4906999999999995</c:v>
                </c:pt>
                <c:pt idx="640">
                  <c:v>5.5283999999999995</c:v>
                </c:pt>
                <c:pt idx="641">
                  <c:v>5.5343</c:v>
                </c:pt>
                <c:pt idx="642">
                  <c:v>5.5533999999999999</c:v>
                </c:pt>
                <c:pt idx="643">
                  <c:v>5.6308999999999996</c:v>
                </c:pt>
                <c:pt idx="644">
                  <c:v>5.6216999999999997</c:v>
                </c:pt>
                <c:pt idx="645">
                  <c:v>5.5815999999999999</c:v>
                </c:pt>
                <c:pt idx="646">
                  <c:v>5.5993000000000004</c:v>
                </c:pt>
                <c:pt idx="647">
                  <c:v>5.6658999999999997</c:v>
                </c:pt>
                <c:pt idx="648">
                  <c:v>5.7170000000000005</c:v>
                </c:pt>
                <c:pt idx="649">
                  <c:v>5.7957000000000001</c:v>
                </c:pt>
                <c:pt idx="650">
                  <c:v>5.7905999999999995</c:v>
                </c:pt>
                <c:pt idx="651">
                  <c:v>5.8811</c:v>
                </c:pt>
                <c:pt idx="652">
                  <c:v>5.9959000000000007</c:v>
                </c:pt>
                <c:pt idx="653">
                  <c:v>6.0915999999999997</c:v>
                </c:pt>
                <c:pt idx="654">
                  <c:v>6.0938999999999997</c:v>
                </c:pt>
                <c:pt idx="655">
                  <c:v>6.2274000000000003</c:v>
                </c:pt>
                <c:pt idx="656">
                  <c:v>6.234</c:v>
                </c:pt>
                <c:pt idx="657">
                  <c:v>6.2660999999999998</c:v>
                </c:pt>
                <c:pt idx="658">
                  <c:v>6.3666999999999998</c:v>
                </c:pt>
                <c:pt idx="659">
                  <c:v>6.4358999999999993</c:v>
                </c:pt>
                <c:pt idx="660">
                  <c:v>6.5114000000000001</c:v>
                </c:pt>
                <c:pt idx="661">
                  <c:v>6.6933000000000007</c:v>
                </c:pt>
                <c:pt idx="662">
                  <c:v>6.7264999999999997</c:v>
                </c:pt>
                <c:pt idx="663">
                  <c:v>6.8340000000000005</c:v>
                </c:pt>
                <c:pt idx="664">
                  <c:v>6.9105000000000008</c:v>
                </c:pt>
                <c:pt idx="665">
                  <c:v>7.0468000000000002</c:v>
                </c:pt>
                <c:pt idx="666">
                  <c:v>7.1689999999999996</c:v>
                </c:pt>
                <c:pt idx="667">
                  <c:v>7.2456000000000005</c:v>
                </c:pt>
                <c:pt idx="668">
                  <c:v>7.2037000000000004</c:v>
                </c:pt>
                <c:pt idx="669">
                  <c:v>7.1930999999999994</c:v>
                </c:pt>
                <c:pt idx="670">
                  <c:v>7.1624999999999996</c:v>
                </c:pt>
                <c:pt idx="671">
                  <c:v>7.1802999999999999</c:v>
                </c:pt>
                <c:pt idx="672">
                  <c:v>7.2334999999999994</c:v>
                </c:pt>
                <c:pt idx="673">
                  <c:v>7.2831000000000001</c:v>
                </c:pt>
                <c:pt idx="674">
                  <c:v>7.3626000000000005</c:v>
                </c:pt>
                <c:pt idx="675">
                  <c:v>7.5578000000000003</c:v>
                </c:pt>
                <c:pt idx="676">
                  <c:v>7.7737999999999996</c:v>
                </c:pt>
                <c:pt idx="677">
                  <c:v>7.867700000000001</c:v>
                </c:pt>
                <c:pt idx="678">
                  <c:v>7.9200999999999997</c:v>
                </c:pt>
                <c:pt idx="679">
                  <c:v>7.8623000000000003</c:v>
                </c:pt>
                <c:pt idx="680">
                  <c:v>7.9349999999999996</c:v>
                </c:pt>
                <c:pt idx="681">
                  <c:v>7.9498999999999995</c:v>
                </c:pt>
                <c:pt idx="682">
                  <c:v>7.934099999999999</c:v>
                </c:pt>
                <c:pt idx="683">
                  <c:v>7.8691999999999993</c:v>
                </c:pt>
                <c:pt idx="684">
                  <c:v>7.8429000000000002</c:v>
                </c:pt>
                <c:pt idx="685">
                  <c:v>7.8362999999999996</c:v>
                </c:pt>
                <c:pt idx="686">
                  <c:v>7.8574999999999999</c:v>
                </c:pt>
                <c:pt idx="687">
                  <c:v>7.8536000000000001</c:v>
                </c:pt>
                <c:pt idx="688">
                  <c:v>7.9013999999999998</c:v>
                </c:pt>
                <c:pt idx="689">
                  <c:v>7.9837000000000007</c:v>
                </c:pt>
                <c:pt idx="690">
                  <c:v>8.117799999999999</c:v>
                </c:pt>
                <c:pt idx="691">
                  <c:v>8.2076999999999991</c:v>
                </c:pt>
                <c:pt idx="692">
                  <c:v>8.3105000000000011</c:v>
                </c:pt>
                <c:pt idx="693">
                  <c:v>8.5388000000000002</c:v>
                </c:pt>
                <c:pt idx="694">
                  <c:v>8.753400000000001</c:v>
                </c:pt>
                <c:pt idx="695">
                  <c:v>9.0639000000000003</c:v>
                </c:pt>
                <c:pt idx="696">
                  <c:v>9.5428999999999995</c:v>
                </c:pt>
                <c:pt idx="697">
                  <c:v>9.7683999999999997</c:v>
                </c:pt>
                <c:pt idx="698">
                  <c:v>10.0077</c:v>
                </c:pt>
                <c:pt idx="699">
                  <c:v>10.130500000000001</c:v>
                </c:pt>
                <c:pt idx="700">
                  <c:v>11.095000000000001</c:v>
                </c:pt>
                <c:pt idx="701">
                  <c:v>12.129300000000001</c:v>
                </c:pt>
                <c:pt idx="702">
                  <c:v>13.5548</c:v>
                </c:pt>
                <c:pt idx="703">
                  <c:v>15.2523</c:v>
                </c:pt>
                <c:pt idx="704">
                  <c:v>16.8018</c:v>
                </c:pt>
                <c:pt idx="705">
                  <c:v>17.7514</c:v>
                </c:pt>
                <c:pt idx="706">
                  <c:v>18.368000000000002</c:v>
                </c:pt>
                <c:pt idx="707">
                  <c:v>20.347200000000001</c:v>
                </c:pt>
                <c:pt idx="708">
                  <c:v>22.475899999999999</c:v>
                </c:pt>
                <c:pt idx="709">
                  <c:v>24.068199999999997</c:v>
                </c:pt>
                <c:pt idx="710">
                  <c:v>25.366199999999999</c:v>
                </c:pt>
                <c:pt idx="711">
                  <c:v>27.539299999999997</c:v>
                </c:pt>
                <c:pt idx="712">
                  <c:v>29.268900000000002</c:v>
                </c:pt>
                <c:pt idx="713">
                  <c:v>31.293500000000002</c:v>
                </c:pt>
                <c:pt idx="714">
                  <c:v>32.797399999999996</c:v>
                </c:pt>
                <c:pt idx="715">
                  <c:v>33.7624</c:v>
                </c:pt>
                <c:pt idx="716">
                  <c:v>35.3568</c:v>
                </c:pt>
                <c:pt idx="717">
                  <c:v>36.307299999999998</c:v>
                </c:pt>
                <c:pt idx="718">
                  <c:v>36.982399999999998</c:v>
                </c:pt>
                <c:pt idx="719">
                  <c:v>37.558900000000001</c:v>
                </c:pt>
                <c:pt idx="720">
                  <c:v>37.816299999999998</c:v>
                </c:pt>
                <c:pt idx="721">
                  <c:v>36.860300000000002</c:v>
                </c:pt>
                <c:pt idx="722">
                  <c:v>38.182299999999998</c:v>
                </c:pt>
                <c:pt idx="723">
                  <c:v>39.336200000000005</c:v>
                </c:pt>
                <c:pt idx="724">
                  <c:v>40.286000000000001</c:v>
                </c:pt>
                <c:pt idx="725">
                  <c:v>41.228899999999996</c:v>
                </c:pt>
                <c:pt idx="726">
                  <c:v>41.759100000000004</c:v>
                </c:pt>
                <c:pt idx="727">
                  <c:v>42.264499999999998</c:v>
                </c:pt>
                <c:pt idx="728">
                  <c:v>43.645400000000002</c:v>
                </c:pt>
                <c:pt idx="729">
                  <c:v>43.446399999999997</c:v>
                </c:pt>
                <c:pt idx="730">
                  <c:v>42.672199999999997</c:v>
                </c:pt>
                <c:pt idx="731">
                  <c:v>42.764299999999999</c:v>
                </c:pt>
                <c:pt idx="732">
                  <c:v>42.373000000000005</c:v>
                </c:pt>
                <c:pt idx="733">
                  <c:v>42.285700000000006</c:v>
                </c:pt>
                <c:pt idx="734">
                  <c:v>42.031799999999997</c:v>
                </c:pt>
                <c:pt idx="735">
                  <c:v>40.661999999999999</c:v>
                </c:pt>
                <c:pt idx="736">
                  <c:v>39.772199999999998</c:v>
                </c:pt>
                <c:pt idx="737">
                  <c:v>38.912700000000001</c:v>
                </c:pt>
                <c:pt idx="738">
                  <c:v>37.853699999999996</c:v>
                </c:pt>
                <c:pt idx="739">
                  <c:v>36.628599999999999</c:v>
                </c:pt>
                <c:pt idx="740">
                  <c:v>35.828199999999995</c:v>
                </c:pt>
                <c:pt idx="741">
                  <c:v>35.021699999999996</c:v>
                </c:pt>
                <c:pt idx="742">
                  <c:v>34.892399999999995</c:v>
                </c:pt>
                <c:pt idx="743">
                  <c:v>33.920499999999997</c:v>
                </c:pt>
                <c:pt idx="744">
                  <c:v>32.560199999999995</c:v>
                </c:pt>
                <c:pt idx="745">
                  <c:v>31.847899999999999</c:v>
                </c:pt>
                <c:pt idx="746">
                  <c:v>30.899000000000001</c:v>
                </c:pt>
                <c:pt idx="747">
                  <c:v>30.208999999999996</c:v>
                </c:pt>
                <c:pt idx="748">
                  <c:v>29.565800000000003</c:v>
                </c:pt>
                <c:pt idx="749">
                  <c:v>27.939299999999996</c:v>
                </c:pt>
                <c:pt idx="750">
                  <c:v>26.5974</c:v>
                </c:pt>
                <c:pt idx="751">
                  <c:v>26.237099999999998</c:v>
                </c:pt>
                <c:pt idx="752">
                  <c:v>24.9255</c:v>
                </c:pt>
                <c:pt idx="753">
                  <c:v>24.122900000000001</c:v>
                </c:pt>
                <c:pt idx="754">
                  <c:v>23.595300000000002</c:v>
                </c:pt>
                <c:pt idx="755">
                  <c:v>23.246600000000001</c:v>
                </c:pt>
                <c:pt idx="756">
                  <c:v>22.696000000000002</c:v>
                </c:pt>
                <c:pt idx="757">
                  <c:v>22.382100000000001</c:v>
                </c:pt>
                <c:pt idx="758">
                  <c:v>21.814299999999999</c:v>
                </c:pt>
                <c:pt idx="759">
                  <c:v>21.290299999999998</c:v>
                </c:pt>
                <c:pt idx="760">
                  <c:v>20.669</c:v>
                </c:pt>
                <c:pt idx="761">
                  <c:v>20.307300000000001</c:v>
                </c:pt>
                <c:pt idx="762">
                  <c:v>19.983699999999999</c:v>
                </c:pt>
                <c:pt idx="763">
                  <c:v>19.9163</c:v>
                </c:pt>
                <c:pt idx="764">
                  <c:v>19.7561</c:v>
                </c:pt>
                <c:pt idx="765">
                  <c:v>19.272500000000001</c:v>
                </c:pt>
                <c:pt idx="766">
                  <c:v>19.251100000000001</c:v>
                </c:pt>
                <c:pt idx="767">
                  <c:v>19.4634</c:v>
                </c:pt>
                <c:pt idx="768">
                  <c:v>19.536899999999999</c:v>
                </c:pt>
                <c:pt idx="769">
                  <c:v>19.6557</c:v>
                </c:pt>
                <c:pt idx="770">
                  <c:v>19.771899999999999</c:v>
                </c:pt>
                <c:pt idx="771">
                  <c:v>20.002400000000002</c:v>
                </c:pt>
                <c:pt idx="772">
                  <c:v>20.326799999999999</c:v>
                </c:pt>
                <c:pt idx="773">
                  <c:v>20.517199999999999</c:v>
                </c:pt>
                <c:pt idx="774">
                  <c:v>20.692399999999999</c:v>
                </c:pt>
                <c:pt idx="775">
                  <c:v>21.198</c:v>
                </c:pt>
                <c:pt idx="776">
                  <c:v>21.3231</c:v>
                </c:pt>
                <c:pt idx="777">
                  <c:v>21.697800000000001</c:v>
                </c:pt>
                <c:pt idx="778">
                  <c:v>21.791599999999999</c:v>
                </c:pt>
                <c:pt idx="779">
                  <c:v>22.488399999999999</c:v>
                </c:pt>
                <c:pt idx="780">
                  <c:v>22.836099999999998</c:v>
                </c:pt>
                <c:pt idx="781">
                  <c:v>22.950899999999997</c:v>
                </c:pt>
                <c:pt idx="782">
                  <c:v>22.8797</c:v>
                </c:pt>
                <c:pt idx="783">
                  <c:v>22.496600000000001</c:v>
                </c:pt>
                <c:pt idx="784">
                  <c:v>22.2087</c:v>
                </c:pt>
                <c:pt idx="785">
                  <c:v>22.522399999999998</c:v>
                </c:pt>
                <c:pt idx="786">
                  <c:v>21.705199999999998</c:v>
                </c:pt>
                <c:pt idx="787">
                  <c:v>21.158200000000001</c:v>
                </c:pt>
                <c:pt idx="788">
                  <c:v>21.026499999999999</c:v>
                </c:pt>
                <c:pt idx="789">
                  <c:v>20.386900000000001</c:v>
                </c:pt>
                <c:pt idx="790">
                  <c:v>20.100000000000001</c:v>
                </c:pt>
                <c:pt idx="791">
                  <c:v>20.1401</c:v>
                </c:pt>
                <c:pt idx="792">
                  <c:v>19.728999999999999</c:v>
                </c:pt>
                <c:pt idx="793">
                  <c:v>19.401499999999999</c:v>
                </c:pt>
                <c:pt idx="794">
                  <c:v>19.573599999999999</c:v>
                </c:pt>
                <c:pt idx="795">
                  <c:v>18.347000000000001</c:v>
                </c:pt>
                <c:pt idx="796">
                  <c:v>17.788399999999999</c:v>
                </c:pt>
                <c:pt idx="797">
                  <c:v>17.565799999999999</c:v>
                </c:pt>
                <c:pt idx="798">
                  <c:v>16.500599999999999</c:v>
                </c:pt>
                <c:pt idx="799">
                  <c:v>15.793000000000001</c:v>
                </c:pt>
                <c:pt idx="800">
                  <c:v>15.541900000000002</c:v>
                </c:pt>
                <c:pt idx="801">
                  <c:v>14.398900000000001</c:v>
                </c:pt>
                <c:pt idx="802">
                  <c:v>14.4506</c:v>
                </c:pt>
                <c:pt idx="803">
                  <c:v>13.9488</c:v>
                </c:pt>
                <c:pt idx="804">
                  <c:v>13.548599999999999</c:v>
                </c:pt>
                <c:pt idx="805">
                  <c:v>13.671899999999999</c:v>
                </c:pt>
                <c:pt idx="806">
                  <c:v>13.165100000000001</c:v>
                </c:pt>
                <c:pt idx="807">
                  <c:v>12.4145</c:v>
                </c:pt>
                <c:pt idx="808">
                  <c:v>11.9672</c:v>
                </c:pt>
                <c:pt idx="809">
                  <c:v>11.106399999999999</c:v>
                </c:pt>
                <c:pt idx="810">
                  <c:v>10.712900000000001</c:v>
                </c:pt>
                <c:pt idx="811">
                  <c:v>10.4473</c:v>
                </c:pt>
                <c:pt idx="812">
                  <c:v>9.548</c:v>
                </c:pt>
                <c:pt idx="813">
                  <c:v>9.3786000000000005</c:v>
                </c:pt>
                <c:pt idx="814">
                  <c:v>9.2423000000000002</c:v>
                </c:pt>
                <c:pt idx="815">
                  <c:v>9.1359999999999992</c:v>
                </c:pt>
                <c:pt idx="816">
                  <c:v>9.2819000000000003</c:v>
                </c:pt>
                <c:pt idx="817">
                  <c:v>9.2126999999999999</c:v>
                </c:pt>
                <c:pt idx="818">
                  <c:v>9.1331000000000007</c:v>
                </c:pt>
                <c:pt idx="819">
                  <c:v>9.3299000000000003</c:v>
                </c:pt>
                <c:pt idx="820">
                  <c:v>8.7255000000000003</c:v>
                </c:pt>
                <c:pt idx="821">
                  <c:v>8.5059000000000005</c:v>
                </c:pt>
                <c:pt idx="822">
                  <c:v>8.1692999999999998</c:v>
                </c:pt>
                <c:pt idx="823">
                  <c:v>7.9396000000000004</c:v>
                </c:pt>
                <c:pt idx="824">
                  <c:v>7.6105</c:v>
                </c:pt>
                <c:pt idx="825">
                  <c:v>7.5168999999999997</c:v>
                </c:pt>
                <c:pt idx="826">
                  <c:v>7.2938000000000001</c:v>
                </c:pt>
                <c:pt idx="827">
                  <c:v>7.3970000000000002</c:v>
                </c:pt>
                <c:pt idx="828">
                  <c:v>6.9888000000000003</c:v>
                </c:pt>
                <c:pt idx="829">
                  <c:v>6.7197000000000005</c:v>
                </c:pt>
                <c:pt idx="830">
                  <c:v>6.5625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71-40DE-B325-368CE01D8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3821663"/>
        <c:axId val="1743825823"/>
      </c:lineChart>
      <c:catAx>
        <c:axId val="1743821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5823"/>
        <c:crosses val="autoZero"/>
        <c:auto val="1"/>
        <c:lblAlgn val="ctr"/>
        <c:lblOffset val="100"/>
        <c:noMultiLvlLbl val="1"/>
      </c:catAx>
      <c:valAx>
        <c:axId val="1743825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400" b="1">
                    <a:effectLst/>
                  </a:rPr>
                  <a:t>Daily new confirmed Covid-19 cases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400" b="1">
                    <a:effectLst/>
                  </a:rPr>
                  <a:t>per million people</a:t>
                </a:r>
                <a:endParaRPr lang="en-BE" sz="1400">
                  <a:effectLst/>
                </a:endParaRPr>
              </a:p>
            </c:rich>
          </c:tx>
          <c:layout>
            <c:manualLayout>
              <c:xMode val="edge"/>
              <c:yMode val="edge"/>
              <c:x val="5.8275063623062576E-3"/>
              <c:y val="0.112257456454306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1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6993948947328962E-2"/>
          <c:y val="2.2368753398297865E-2"/>
          <c:w val="8.2931288927857214E-2"/>
          <c:h val="0.19475886063990189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[Figures.xlsx]GLOBAL - Continents!PivotTable5</c:name>
    <c:fmtId val="135"/>
  </c:pivotSource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5">
                <a:lumMod val="75000"/>
              </a:schemeClr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9"/>
        <c:spPr>
          <a:solidFill>
            <a:schemeClr val="accent1"/>
          </a:solidFill>
          <a:ln w="28575" cap="rnd">
            <a:solidFill>
              <a:sysClr val="windowText" lastClr="0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0"/>
        <c:spPr>
          <a:solidFill>
            <a:schemeClr val="accent1"/>
          </a:solidFill>
          <a:ln w="28575" cap="rnd">
            <a:solidFill>
              <a:sysClr val="windowText" lastClr="0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7"/>
        <c:spPr>
          <a:solidFill>
            <a:schemeClr val="accent1"/>
          </a:solidFill>
          <a:ln w="28575" cap="rnd">
            <a:solidFill>
              <a:sysClr val="windowText" lastClr="0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6388027585681602E-2"/>
          <c:y val="4.3966591159437941E-2"/>
          <c:w val="0.87098763198735585"/>
          <c:h val="0.78979506354067797"/>
        </c:manualLayout>
      </c:layout>
      <c:lineChart>
        <c:grouping val="standard"/>
        <c:varyColors val="0"/>
        <c:ser>
          <c:idx val="0"/>
          <c:order val="0"/>
          <c:tx>
            <c:strRef>
              <c:f>'GLOBAL - Continents'!$B$3:$B$4</c:f>
              <c:strCache>
                <c:ptCount val="1"/>
                <c:pt idx="0">
                  <c:v>World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'GLOBAL - Continents'!$A$5:$A$1235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Continents'!$B$5:$B$1235</c:f>
              <c:numCache>
                <c:formatCode>General</c:formatCode>
                <c:ptCount val="831"/>
                <c:pt idx="0">
                  <c:v>4.3E-3</c:v>
                </c:pt>
                <c:pt idx="1">
                  <c:v>9.1000000000000004E-3</c:v>
                </c:pt>
                <c:pt idx="2">
                  <c:v>1.0199999999999999E-2</c:v>
                </c:pt>
                <c:pt idx="3">
                  <c:v>1.3800000000000002E-2</c:v>
                </c:pt>
                <c:pt idx="4">
                  <c:v>1.6300000000000002E-2</c:v>
                </c:pt>
                <c:pt idx="5">
                  <c:v>1.9200000000000002E-2</c:v>
                </c:pt>
                <c:pt idx="6">
                  <c:v>2.6600000000000002E-2</c:v>
                </c:pt>
                <c:pt idx="7">
                  <c:v>3.0800000000000001E-2</c:v>
                </c:pt>
                <c:pt idx="8">
                  <c:v>3.32E-2</c:v>
                </c:pt>
                <c:pt idx="9">
                  <c:v>3.9E-2</c:v>
                </c:pt>
                <c:pt idx="10">
                  <c:v>4.0899999999999999E-2</c:v>
                </c:pt>
                <c:pt idx="11">
                  <c:v>4.4400000000000002E-2</c:v>
                </c:pt>
                <c:pt idx="12">
                  <c:v>4.5499999999999999E-2</c:v>
                </c:pt>
                <c:pt idx="13">
                  <c:v>4.24E-2</c:v>
                </c:pt>
                <c:pt idx="14">
                  <c:v>4.1499999999999995E-2</c:v>
                </c:pt>
                <c:pt idx="15">
                  <c:v>3.7900000000000003E-2</c:v>
                </c:pt>
                <c:pt idx="16">
                  <c:v>3.1899999999999998E-2</c:v>
                </c:pt>
                <c:pt idx="17">
                  <c:v>5.3700000000000005E-2</c:v>
                </c:pt>
                <c:pt idx="18">
                  <c:v>5.8999999999999997E-2</c:v>
                </c:pt>
                <c:pt idx="19">
                  <c:v>5.7899999999999993E-2</c:v>
                </c:pt>
                <c:pt idx="20">
                  <c:v>5.6399999999999992E-2</c:v>
                </c:pt>
                <c:pt idx="21">
                  <c:v>5.5300000000000002E-2</c:v>
                </c:pt>
                <c:pt idx="22">
                  <c:v>5.5000000000000007E-2</c:v>
                </c:pt>
                <c:pt idx="23">
                  <c:v>5.5200000000000006E-2</c:v>
                </c:pt>
                <c:pt idx="24">
                  <c:v>2.8699999999999996E-2</c:v>
                </c:pt>
                <c:pt idx="25">
                  <c:v>1.7999999999999999E-2</c:v>
                </c:pt>
                <c:pt idx="26">
                  <c:v>1.7299999999999999E-2</c:v>
                </c:pt>
                <c:pt idx="27">
                  <c:v>1.4099999999999998E-2</c:v>
                </c:pt>
                <c:pt idx="28">
                  <c:v>1.14E-2</c:v>
                </c:pt>
                <c:pt idx="29">
                  <c:v>9.4999999999999998E-3</c:v>
                </c:pt>
                <c:pt idx="30">
                  <c:v>1.04E-2</c:v>
                </c:pt>
                <c:pt idx="31">
                  <c:v>1.18E-2</c:v>
                </c:pt>
                <c:pt idx="32">
                  <c:v>1.3300000000000001E-2</c:v>
                </c:pt>
                <c:pt idx="33">
                  <c:v>1.3500000000000002E-2</c:v>
                </c:pt>
                <c:pt idx="34">
                  <c:v>1.7100000000000001E-2</c:v>
                </c:pt>
                <c:pt idx="35">
                  <c:v>1.9700000000000002E-2</c:v>
                </c:pt>
                <c:pt idx="36">
                  <c:v>2.2800000000000001E-2</c:v>
                </c:pt>
                <c:pt idx="37">
                  <c:v>2.53E-2</c:v>
                </c:pt>
                <c:pt idx="38">
                  <c:v>2.7800000000000002E-2</c:v>
                </c:pt>
                <c:pt idx="39">
                  <c:v>3.2300000000000002E-2</c:v>
                </c:pt>
                <c:pt idx="40">
                  <c:v>3.6400000000000002E-2</c:v>
                </c:pt>
                <c:pt idx="41">
                  <c:v>3.9100000000000003E-2</c:v>
                </c:pt>
                <c:pt idx="42">
                  <c:v>4.3400000000000001E-2</c:v>
                </c:pt>
                <c:pt idx="43">
                  <c:v>4.7399999999999998E-2</c:v>
                </c:pt>
                <c:pt idx="44">
                  <c:v>5.6799999999999996E-2</c:v>
                </c:pt>
                <c:pt idx="45">
                  <c:v>6.4200000000000007E-2</c:v>
                </c:pt>
                <c:pt idx="46">
                  <c:v>8.1100000000000005E-2</c:v>
                </c:pt>
                <c:pt idx="47">
                  <c:v>9.35E-2</c:v>
                </c:pt>
                <c:pt idx="48">
                  <c:v>0.1069</c:v>
                </c:pt>
                <c:pt idx="49">
                  <c:v>0.12540000000000001</c:v>
                </c:pt>
                <c:pt idx="50">
                  <c:v>0.1444</c:v>
                </c:pt>
                <c:pt idx="51">
                  <c:v>0.1628</c:v>
                </c:pt>
                <c:pt idx="52">
                  <c:v>0.19970000000000002</c:v>
                </c:pt>
                <c:pt idx="53">
                  <c:v>0.22919999999999999</c:v>
                </c:pt>
                <c:pt idx="54">
                  <c:v>0.2681</c:v>
                </c:pt>
                <c:pt idx="55">
                  <c:v>0.31030000000000002</c:v>
                </c:pt>
                <c:pt idx="56">
                  <c:v>0.36170000000000002</c:v>
                </c:pt>
                <c:pt idx="57">
                  <c:v>0.41039999999999999</c:v>
                </c:pt>
                <c:pt idx="58">
                  <c:v>0.47110000000000002</c:v>
                </c:pt>
                <c:pt idx="59">
                  <c:v>0.5333</c:v>
                </c:pt>
                <c:pt idx="60">
                  <c:v>0.59570000000000001</c:v>
                </c:pt>
                <c:pt idx="61">
                  <c:v>0.6623</c:v>
                </c:pt>
                <c:pt idx="62">
                  <c:v>0.70179999999999998</c:v>
                </c:pt>
                <c:pt idx="63">
                  <c:v>0.74229999999999996</c:v>
                </c:pt>
                <c:pt idx="64">
                  <c:v>0.80820000000000003</c:v>
                </c:pt>
                <c:pt idx="65">
                  <c:v>0.86340000000000006</c:v>
                </c:pt>
                <c:pt idx="66">
                  <c:v>0.90129999999999999</c:v>
                </c:pt>
                <c:pt idx="67">
                  <c:v>0.93770000000000009</c:v>
                </c:pt>
                <c:pt idx="68">
                  <c:v>0.95229999999999992</c:v>
                </c:pt>
                <c:pt idx="69">
                  <c:v>0.98089999999999988</c:v>
                </c:pt>
                <c:pt idx="70">
                  <c:v>0.99770000000000003</c:v>
                </c:pt>
                <c:pt idx="71">
                  <c:v>0.9869</c:v>
                </c:pt>
                <c:pt idx="72">
                  <c:v>0.98770000000000002</c:v>
                </c:pt>
                <c:pt idx="73">
                  <c:v>0.99580000000000002</c:v>
                </c:pt>
                <c:pt idx="74">
                  <c:v>1.0004</c:v>
                </c:pt>
                <c:pt idx="75">
                  <c:v>0.99730000000000008</c:v>
                </c:pt>
                <c:pt idx="76">
                  <c:v>1.0821999999999998</c:v>
                </c:pt>
                <c:pt idx="77">
                  <c:v>1.0769</c:v>
                </c:pt>
                <c:pt idx="78">
                  <c:v>1.0988</c:v>
                </c:pt>
                <c:pt idx="79">
                  <c:v>1.0912000000000002</c:v>
                </c:pt>
                <c:pt idx="80">
                  <c:v>1.1051</c:v>
                </c:pt>
                <c:pt idx="81">
                  <c:v>1.1073999999999999</c:v>
                </c:pt>
                <c:pt idx="82">
                  <c:v>1.1124000000000001</c:v>
                </c:pt>
                <c:pt idx="83">
                  <c:v>1.0359</c:v>
                </c:pt>
                <c:pt idx="84">
                  <c:v>1.0436999999999999</c:v>
                </c:pt>
                <c:pt idx="85">
                  <c:v>1.0287000000000002</c:v>
                </c:pt>
                <c:pt idx="86">
                  <c:v>1.0362</c:v>
                </c:pt>
                <c:pt idx="87">
                  <c:v>1.0179</c:v>
                </c:pt>
                <c:pt idx="88">
                  <c:v>1.0291999999999999</c:v>
                </c:pt>
                <c:pt idx="89">
                  <c:v>1.0388999999999999</c:v>
                </c:pt>
                <c:pt idx="90">
                  <c:v>1.0284</c:v>
                </c:pt>
                <c:pt idx="91">
                  <c:v>1.0192999999999999</c:v>
                </c:pt>
                <c:pt idx="92">
                  <c:v>1.0185999999999999</c:v>
                </c:pt>
                <c:pt idx="93">
                  <c:v>1.0128999999999999</c:v>
                </c:pt>
                <c:pt idx="94">
                  <c:v>1.012</c:v>
                </c:pt>
                <c:pt idx="95">
                  <c:v>1.0028999999999999</c:v>
                </c:pt>
                <c:pt idx="96">
                  <c:v>0.99380000000000002</c:v>
                </c:pt>
                <c:pt idx="97">
                  <c:v>0.99979999999999991</c:v>
                </c:pt>
                <c:pt idx="98">
                  <c:v>1.0116000000000001</c:v>
                </c:pt>
                <c:pt idx="99">
                  <c:v>1.0184</c:v>
                </c:pt>
                <c:pt idx="100">
                  <c:v>1.0397000000000001</c:v>
                </c:pt>
                <c:pt idx="101">
                  <c:v>1.0513999999999999</c:v>
                </c:pt>
                <c:pt idx="102">
                  <c:v>1.0566</c:v>
                </c:pt>
                <c:pt idx="103">
                  <c:v>1.0676000000000001</c:v>
                </c:pt>
                <c:pt idx="104">
                  <c:v>1.0695000000000001</c:v>
                </c:pt>
                <c:pt idx="105">
                  <c:v>1.0670999999999999</c:v>
                </c:pt>
                <c:pt idx="106">
                  <c:v>1.0775000000000001</c:v>
                </c:pt>
                <c:pt idx="107">
                  <c:v>1.0662</c:v>
                </c:pt>
                <c:pt idx="108">
                  <c:v>1.0760000000000001</c:v>
                </c:pt>
                <c:pt idx="109">
                  <c:v>1.0840999999999998</c:v>
                </c:pt>
                <c:pt idx="110">
                  <c:v>1.1013999999999999</c:v>
                </c:pt>
                <c:pt idx="111">
                  <c:v>1.1071</c:v>
                </c:pt>
                <c:pt idx="112">
                  <c:v>1.1307</c:v>
                </c:pt>
                <c:pt idx="113">
                  <c:v>1.1500999999999999</c:v>
                </c:pt>
                <c:pt idx="114">
                  <c:v>1.1882999999999999</c:v>
                </c:pt>
                <c:pt idx="115">
                  <c:v>1.2067999999999999</c:v>
                </c:pt>
                <c:pt idx="116">
                  <c:v>1.2265000000000001</c:v>
                </c:pt>
                <c:pt idx="117">
                  <c:v>1.2452000000000001</c:v>
                </c:pt>
                <c:pt idx="118">
                  <c:v>1.2730000000000001</c:v>
                </c:pt>
                <c:pt idx="119">
                  <c:v>1.272</c:v>
                </c:pt>
                <c:pt idx="120">
                  <c:v>1.2662</c:v>
                </c:pt>
                <c:pt idx="121">
                  <c:v>1.2609999999999999</c:v>
                </c:pt>
                <c:pt idx="122">
                  <c:v>1.2861</c:v>
                </c:pt>
                <c:pt idx="123">
                  <c:v>1.3122</c:v>
                </c:pt>
                <c:pt idx="124">
                  <c:v>1.3683999999999998</c:v>
                </c:pt>
                <c:pt idx="125">
                  <c:v>1.3853</c:v>
                </c:pt>
                <c:pt idx="126">
                  <c:v>1.4064999999999999</c:v>
                </c:pt>
                <c:pt idx="127">
                  <c:v>1.4627000000000001</c:v>
                </c:pt>
                <c:pt idx="128">
                  <c:v>1.4843999999999999</c:v>
                </c:pt>
                <c:pt idx="129">
                  <c:v>1.5178</c:v>
                </c:pt>
                <c:pt idx="130">
                  <c:v>1.5396000000000001</c:v>
                </c:pt>
                <c:pt idx="131">
                  <c:v>1.5288999999999999</c:v>
                </c:pt>
                <c:pt idx="132">
                  <c:v>1.5432999999999999</c:v>
                </c:pt>
                <c:pt idx="133">
                  <c:v>1.5484</c:v>
                </c:pt>
                <c:pt idx="134">
                  <c:v>1.5529999999999999</c:v>
                </c:pt>
                <c:pt idx="135">
                  <c:v>1.5939999999999999</c:v>
                </c:pt>
                <c:pt idx="136">
                  <c:v>1.5898999999999999</c:v>
                </c:pt>
                <c:pt idx="137">
                  <c:v>1.5787</c:v>
                </c:pt>
                <c:pt idx="138">
                  <c:v>1.5868</c:v>
                </c:pt>
                <c:pt idx="139">
                  <c:v>1.6247</c:v>
                </c:pt>
                <c:pt idx="140">
                  <c:v>1.6641999999999999</c:v>
                </c:pt>
                <c:pt idx="141">
                  <c:v>1.6966999999999999</c:v>
                </c:pt>
                <c:pt idx="142">
                  <c:v>1.7076</c:v>
                </c:pt>
                <c:pt idx="143">
                  <c:v>1.7201</c:v>
                </c:pt>
                <c:pt idx="144">
                  <c:v>1.8175999999999999</c:v>
                </c:pt>
                <c:pt idx="145">
                  <c:v>1.9117999999999999</c:v>
                </c:pt>
                <c:pt idx="146">
                  <c:v>1.8771999999999998</c:v>
                </c:pt>
                <c:pt idx="147">
                  <c:v>1.9085999999999999</c:v>
                </c:pt>
                <c:pt idx="148">
                  <c:v>1.9524000000000001</c:v>
                </c:pt>
                <c:pt idx="149">
                  <c:v>2.0036999999999998</c:v>
                </c:pt>
                <c:pt idx="150">
                  <c:v>2.0703</c:v>
                </c:pt>
                <c:pt idx="151">
                  <c:v>2.0907</c:v>
                </c:pt>
                <c:pt idx="152">
                  <c:v>2.0735000000000001</c:v>
                </c:pt>
                <c:pt idx="153">
                  <c:v>2.1751999999999998</c:v>
                </c:pt>
                <c:pt idx="154">
                  <c:v>2.1939000000000002</c:v>
                </c:pt>
                <c:pt idx="155">
                  <c:v>2.222</c:v>
                </c:pt>
                <c:pt idx="156">
                  <c:v>2.3010000000000002</c:v>
                </c:pt>
                <c:pt idx="157">
                  <c:v>2.3466999999999998</c:v>
                </c:pt>
                <c:pt idx="158">
                  <c:v>2.3649999999999998</c:v>
                </c:pt>
                <c:pt idx="159">
                  <c:v>2.3891</c:v>
                </c:pt>
                <c:pt idx="160">
                  <c:v>2.4201000000000001</c:v>
                </c:pt>
                <c:pt idx="161">
                  <c:v>2.4478999999999997</c:v>
                </c:pt>
                <c:pt idx="162">
                  <c:v>2.4948000000000001</c:v>
                </c:pt>
                <c:pt idx="163">
                  <c:v>2.4950000000000001</c:v>
                </c:pt>
                <c:pt idx="164">
                  <c:v>2.5305</c:v>
                </c:pt>
                <c:pt idx="165">
                  <c:v>2.5861999999999998</c:v>
                </c:pt>
                <c:pt idx="166">
                  <c:v>2.6282000000000001</c:v>
                </c:pt>
                <c:pt idx="167">
                  <c:v>2.6406999999999998</c:v>
                </c:pt>
                <c:pt idx="168">
                  <c:v>2.6885000000000003</c:v>
                </c:pt>
                <c:pt idx="169">
                  <c:v>2.7094999999999998</c:v>
                </c:pt>
                <c:pt idx="170">
                  <c:v>2.7351000000000001</c:v>
                </c:pt>
                <c:pt idx="171">
                  <c:v>2.7728000000000002</c:v>
                </c:pt>
                <c:pt idx="172">
                  <c:v>2.7806000000000002</c:v>
                </c:pt>
                <c:pt idx="173">
                  <c:v>2.8213999999999997</c:v>
                </c:pt>
                <c:pt idx="174">
                  <c:v>2.8557999999999999</c:v>
                </c:pt>
                <c:pt idx="175">
                  <c:v>2.8807999999999998</c:v>
                </c:pt>
                <c:pt idx="176">
                  <c:v>2.9207999999999998</c:v>
                </c:pt>
                <c:pt idx="177">
                  <c:v>3.0041000000000002</c:v>
                </c:pt>
                <c:pt idx="178">
                  <c:v>3.0674000000000001</c:v>
                </c:pt>
                <c:pt idx="179">
                  <c:v>3.1511</c:v>
                </c:pt>
                <c:pt idx="180">
                  <c:v>3.1778</c:v>
                </c:pt>
                <c:pt idx="181">
                  <c:v>3.1781999999999999</c:v>
                </c:pt>
                <c:pt idx="182">
                  <c:v>3.2256</c:v>
                </c:pt>
                <c:pt idx="183">
                  <c:v>3.2637999999999998</c:v>
                </c:pt>
                <c:pt idx="184">
                  <c:v>3.2549999999999999</c:v>
                </c:pt>
                <c:pt idx="185">
                  <c:v>3.2585000000000002</c:v>
                </c:pt>
                <c:pt idx="186">
                  <c:v>3.2658</c:v>
                </c:pt>
                <c:pt idx="187">
                  <c:v>3.2591000000000001</c:v>
                </c:pt>
                <c:pt idx="188">
                  <c:v>3.2932000000000001</c:v>
                </c:pt>
                <c:pt idx="189">
                  <c:v>3.242</c:v>
                </c:pt>
                <c:pt idx="190">
                  <c:v>3.2442000000000002</c:v>
                </c:pt>
                <c:pt idx="191">
                  <c:v>3.2530000000000001</c:v>
                </c:pt>
                <c:pt idx="192">
                  <c:v>3.2624000000000004</c:v>
                </c:pt>
                <c:pt idx="193">
                  <c:v>3.2530000000000001</c:v>
                </c:pt>
                <c:pt idx="194">
                  <c:v>3.2875000000000001</c:v>
                </c:pt>
                <c:pt idx="195">
                  <c:v>3.2917999999999998</c:v>
                </c:pt>
                <c:pt idx="196">
                  <c:v>3.3412999999999995</c:v>
                </c:pt>
                <c:pt idx="197">
                  <c:v>3.3418000000000001</c:v>
                </c:pt>
                <c:pt idx="198">
                  <c:v>3.3414999999999999</c:v>
                </c:pt>
                <c:pt idx="199">
                  <c:v>3.3476999999999997</c:v>
                </c:pt>
                <c:pt idx="200">
                  <c:v>3.3923999999999999</c:v>
                </c:pt>
                <c:pt idx="201">
                  <c:v>3.3630000000000004</c:v>
                </c:pt>
                <c:pt idx="202">
                  <c:v>3.3210000000000002</c:v>
                </c:pt>
                <c:pt idx="203">
                  <c:v>3.2840000000000003</c:v>
                </c:pt>
                <c:pt idx="204">
                  <c:v>3.2725999999999997</c:v>
                </c:pt>
                <c:pt idx="205">
                  <c:v>3.2768999999999999</c:v>
                </c:pt>
                <c:pt idx="206">
                  <c:v>3.2429000000000001</c:v>
                </c:pt>
                <c:pt idx="207">
                  <c:v>3.1602000000000001</c:v>
                </c:pt>
                <c:pt idx="208">
                  <c:v>3.1870000000000003</c:v>
                </c:pt>
                <c:pt idx="209">
                  <c:v>3.1736</c:v>
                </c:pt>
                <c:pt idx="210">
                  <c:v>3.2014000000000005</c:v>
                </c:pt>
                <c:pt idx="211">
                  <c:v>3.1757</c:v>
                </c:pt>
                <c:pt idx="212">
                  <c:v>3.1833999999999998</c:v>
                </c:pt>
                <c:pt idx="213">
                  <c:v>3.2121000000000004</c:v>
                </c:pt>
                <c:pt idx="214">
                  <c:v>3.2551000000000001</c:v>
                </c:pt>
                <c:pt idx="215">
                  <c:v>3.2497999999999996</c:v>
                </c:pt>
                <c:pt idx="216">
                  <c:v>3.2802999999999995</c:v>
                </c:pt>
                <c:pt idx="217">
                  <c:v>3.3457999999999997</c:v>
                </c:pt>
                <c:pt idx="218">
                  <c:v>3.3848999999999996</c:v>
                </c:pt>
                <c:pt idx="219">
                  <c:v>3.3853</c:v>
                </c:pt>
                <c:pt idx="220">
                  <c:v>3.3817999999999997</c:v>
                </c:pt>
                <c:pt idx="221">
                  <c:v>3.4107999999999996</c:v>
                </c:pt>
                <c:pt idx="222">
                  <c:v>3.4347000000000003</c:v>
                </c:pt>
                <c:pt idx="223">
                  <c:v>3.4516</c:v>
                </c:pt>
                <c:pt idx="224">
                  <c:v>3.3808999999999996</c:v>
                </c:pt>
                <c:pt idx="225">
                  <c:v>3.3435000000000001</c:v>
                </c:pt>
                <c:pt idx="226">
                  <c:v>3.3496000000000001</c:v>
                </c:pt>
                <c:pt idx="227">
                  <c:v>3.3837999999999999</c:v>
                </c:pt>
                <c:pt idx="228">
                  <c:v>3.4104999999999999</c:v>
                </c:pt>
                <c:pt idx="229">
                  <c:v>3.4375</c:v>
                </c:pt>
                <c:pt idx="230">
                  <c:v>3.4728000000000003</c:v>
                </c:pt>
                <c:pt idx="231">
                  <c:v>3.5482999999999998</c:v>
                </c:pt>
                <c:pt idx="232">
                  <c:v>3.6106000000000003</c:v>
                </c:pt>
                <c:pt idx="233">
                  <c:v>3.6462000000000003</c:v>
                </c:pt>
                <c:pt idx="234">
                  <c:v>3.6665000000000001</c:v>
                </c:pt>
                <c:pt idx="235">
                  <c:v>3.6854999999999998</c:v>
                </c:pt>
                <c:pt idx="236">
                  <c:v>3.6932999999999998</c:v>
                </c:pt>
                <c:pt idx="237">
                  <c:v>3.7052</c:v>
                </c:pt>
                <c:pt idx="238">
                  <c:v>3.6920999999999999</c:v>
                </c:pt>
                <c:pt idx="239">
                  <c:v>3.6990000000000003</c:v>
                </c:pt>
                <c:pt idx="240">
                  <c:v>3.7113</c:v>
                </c:pt>
                <c:pt idx="241">
                  <c:v>3.7212000000000005</c:v>
                </c:pt>
                <c:pt idx="242">
                  <c:v>3.7276000000000002</c:v>
                </c:pt>
                <c:pt idx="243">
                  <c:v>3.714</c:v>
                </c:pt>
                <c:pt idx="244">
                  <c:v>3.6997999999999998</c:v>
                </c:pt>
                <c:pt idx="245">
                  <c:v>3.7048999999999999</c:v>
                </c:pt>
                <c:pt idx="246">
                  <c:v>3.7015000000000002</c:v>
                </c:pt>
                <c:pt idx="247">
                  <c:v>3.7244999999999999</c:v>
                </c:pt>
                <c:pt idx="248">
                  <c:v>3.7210999999999999</c:v>
                </c:pt>
                <c:pt idx="249">
                  <c:v>3.7197000000000005</c:v>
                </c:pt>
                <c:pt idx="250">
                  <c:v>3.7409999999999997</c:v>
                </c:pt>
                <c:pt idx="251">
                  <c:v>3.7645000000000004</c:v>
                </c:pt>
                <c:pt idx="252">
                  <c:v>3.8521999999999998</c:v>
                </c:pt>
                <c:pt idx="253">
                  <c:v>3.9124000000000003</c:v>
                </c:pt>
                <c:pt idx="254">
                  <c:v>3.9572000000000003</c:v>
                </c:pt>
                <c:pt idx="255">
                  <c:v>4.0298999999999996</c:v>
                </c:pt>
                <c:pt idx="256">
                  <c:v>4.0854999999999997</c:v>
                </c:pt>
                <c:pt idx="257">
                  <c:v>4.1912000000000003</c:v>
                </c:pt>
                <c:pt idx="258">
                  <c:v>4.2441000000000004</c:v>
                </c:pt>
                <c:pt idx="259">
                  <c:v>4.2048000000000005</c:v>
                </c:pt>
                <c:pt idx="260">
                  <c:v>4.2107000000000001</c:v>
                </c:pt>
                <c:pt idx="261">
                  <c:v>4.2674000000000003</c:v>
                </c:pt>
                <c:pt idx="262">
                  <c:v>4.3540999999999999</c:v>
                </c:pt>
                <c:pt idx="263">
                  <c:v>4.4451000000000001</c:v>
                </c:pt>
                <c:pt idx="264">
                  <c:v>4.4749999999999996</c:v>
                </c:pt>
                <c:pt idx="265">
                  <c:v>4.5509000000000004</c:v>
                </c:pt>
                <c:pt idx="266">
                  <c:v>4.7043999999999997</c:v>
                </c:pt>
                <c:pt idx="267">
                  <c:v>4.83</c:v>
                </c:pt>
                <c:pt idx="268">
                  <c:v>4.9368999999999996</c:v>
                </c:pt>
                <c:pt idx="269">
                  <c:v>5.0728999999999997</c:v>
                </c:pt>
                <c:pt idx="270">
                  <c:v>5.2237999999999998</c:v>
                </c:pt>
                <c:pt idx="271">
                  <c:v>5.3773999999999997</c:v>
                </c:pt>
                <c:pt idx="272">
                  <c:v>5.4279999999999999</c:v>
                </c:pt>
                <c:pt idx="273">
                  <c:v>5.6257999999999999</c:v>
                </c:pt>
                <c:pt idx="274">
                  <c:v>5.7686000000000002</c:v>
                </c:pt>
                <c:pt idx="275">
                  <c:v>5.9157999999999999</c:v>
                </c:pt>
                <c:pt idx="276">
                  <c:v>6.0396999999999998</c:v>
                </c:pt>
                <c:pt idx="277">
                  <c:v>6.1822999999999997</c:v>
                </c:pt>
                <c:pt idx="278">
                  <c:v>6.2115999999999998</c:v>
                </c:pt>
                <c:pt idx="279">
                  <c:v>6.3548</c:v>
                </c:pt>
                <c:pt idx="280">
                  <c:v>6.469199999999999</c:v>
                </c:pt>
                <c:pt idx="281">
                  <c:v>6.6435000000000004</c:v>
                </c:pt>
                <c:pt idx="282">
                  <c:v>6.6764999999999999</c:v>
                </c:pt>
                <c:pt idx="283">
                  <c:v>6.7995999999999999</c:v>
                </c:pt>
                <c:pt idx="284">
                  <c:v>6.8880999999999997</c:v>
                </c:pt>
                <c:pt idx="285">
                  <c:v>7.1194000000000006</c:v>
                </c:pt>
                <c:pt idx="286">
                  <c:v>7.2129000000000003</c:v>
                </c:pt>
                <c:pt idx="287">
                  <c:v>7.1432000000000002</c:v>
                </c:pt>
                <c:pt idx="288">
                  <c:v>7.1531000000000002</c:v>
                </c:pt>
                <c:pt idx="289">
                  <c:v>7.3081999999999994</c:v>
                </c:pt>
                <c:pt idx="290">
                  <c:v>7.3501000000000003</c:v>
                </c:pt>
                <c:pt idx="291">
                  <c:v>7.4256000000000002</c:v>
                </c:pt>
                <c:pt idx="292">
                  <c:v>7.4004000000000003</c:v>
                </c:pt>
                <c:pt idx="293">
                  <c:v>7.4016999999999999</c:v>
                </c:pt>
                <c:pt idx="294">
                  <c:v>7.4293000000000005</c:v>
                </c:pt>
                <c:pt idx="295">
                  <c:v>7.4878</c:v>
                </c:pt>
                <c:pt idx="296">
                  <c:v>7.4839000000000002</c:v>
                </c:pt>
                <c:pt idx="297">
                  <c:v>7.5068000000000001</c:v>
                </c:pt>
                <c:pt idx="298">
                  <c:v>7.5295000000000005</c:v>
                </c:pt>
                <c:pt idx="299">
                  <c:v>7.5439999999999996</c:v>
                </c:pt>
                <c:pt idx="300">
                  <c:v>7.5588999999999995</c:v>
                </c:pt>
                <c:pt idx="301">
                  <c:v>7.5710999999999995</c:v>
                </c:pt>
                <c:pt idx="302">
                  <c:v>7.5534999999999997</c:v>
                </c:pt>
                <c:pt idx="303">
                  <c:v>7.5449999999999999</c:v>
                </c:pt>
                <c:pt idx="304">
                  <c:v>7.4353999999999996</c:v>
                </c:pt>
                <c:pt idx="305">
                  <c:v>7.4707999999999997</c:v>
                </c:pt>
                <c:pt idx="306">
                  <c:v>7.4948999999999995</c:v>
                </c:pt>
                <c:pt idx="307">
                  <c:v>7.4909000000000008</c:v>
                </c:pt>
                <c:pt idx="308">
                  <c:v>7.4413</c:v>
                </c:pt>
                <c:pt idx="309">
                  <c:v>7.4822999999999995</c:v>
                </c:pt>
                <c:pt idx="310">
                  <c:v>7.5235000000000003</c:v>
                </c:pt>
                <c:pt idx="311">
                  <c:v>7.7010999999999994</c:v>
                </c:pt>
                <c:pt idx="312">
                  <c:v>7.7058000000000009</c:v>
                </c:pt>
                <c:pt idx="313">
                  <c:v>7.7715999999999994</c:v>
                </c:pt>
                <c:pt idx="314">
                  <c:v>7.8587999999999996</c:v>
                </c:pt>
                <c:pt idx="315">
                  <c:v>7.9159999999999995</c:v>
                </c:pt>
                <c:pt idx="316">
                  <c:v>7.9463999999999997</c:v>
                </c:pt>
                <c:pt idx="317">
                  <c:v>7.9936999999999996</c:v>
                </c:pt>
                <c:pt idx="318">
                  <c:v>7.9614000000000003</c:v>
                </c:pt>
                <c:pt idx="319">
                  <c:v>7.9819999999999993</c:v>
                </c:pt>
                <c:pt idx="320">
                  <c:v>7.9927999999999999</c:v>
                </c:pt>
                <c:pt idx="321">
                  <c:v>7.9843000000000002</c:v>
                </c:pt>
                <c:pt idx="322">
                  <c:v>8.0164000000000009</c:v>
                </c:pt>
                <c:pt idx="323">
                  <c:v>8.0465999999999998</c:v>
                </c:pt>
                <c:pt idx="324">
                  <c:v>8.1417000000000002</c:v>
                </c:pt>
                <c:pt idx="325">
                  <c:v>8.2607999999999997</c:v>
                </c:pt>
                <c:pt idx="326">
                  <c:v>8.2864000000000004</c:v>
                </c:pt>
                <c:pt idx="327">
                  <c:v>8.2607999999999997</c:v>
                </c:pt>
                <c:pt idx="328">
                  <c:v>8.2759</c:v>
                </c:pt>
                <c:pt idx="329">
                  <c:v>8.2667000000000002</c:v>
                </c:pt>
                <c:pt idx="330">
                  <c:v>8.2750000000000004</c:v>
                </c:pt>
                <c:pt idx="331">
                  <c:v>8.2104999999999997</c:v>
                </c:pt>
                <c:pt idx="332">
                  <c:v>8.1310000000000002</c:v>
                </c:pt>
                <c:pt idx="333">
                  <c:v>7.7623000000000006</c:v>
                </c:pt>
                <c:pt idx="334">
                  <c:v>7.5278000000000009</c:v>
                </c:pt>
                <c:pt idx="335">
                  <c:v>7.2831000000000001</c:v>
                </c:pt>
                <c:pt idx="336">
                  <c:v>7.1968999999999994</c:v>
                </c:pt>
                <c:pt idx="337">
                  <c:v>7.2313000000000001</c:v>
                </c:pt>
                <c:pt idx="338">
                  <c:v>7.3093000000000004</c:v>
                </c:pt>
                <c:pt idx="339">
                  <c:v>7.5718000000000005</c:v>
                </c:pt>
                <c:pt idx="340">
                  <c:v>7.6968999999999994</c:v>
                </c:pt>
                <c:pt idx="341">
                  <c:v>7.8311000000000011</c:v>
                </c:pt>
                <c:pt idx="342">
                  <c:v>8.0257000000000005</c:v>
                </c:pt>
                <c:pt idx="343">
                  <c:v>8.1307000000000009</c:v>
                </c:pt>
                <c:pt idx="344">
                  <c:v>8.2592999999999996</c:v>
                </c:pt>
                <c:pt idx="345">
                  <c:v>8.3778000000000006</c:v>
                </c:pt>
                <c:pt idx="346">
                  <c:v>8.4337</c:v>
                </c:pt>
                <c:pt idx="347">
                  <c:v>8.8848000000000003</c:v>
                </c:pt>
                <c:pt idx="348">
                  <c:v>9.2059999999999995</c:v>
                </c:pt>
                <c:pt idx="349">
                  <c:v>9.354099999999999</c:v>
                </c:pt>
                <c:pt idx="350">
                  <c:v>9.4587000000000003</c:v>
                </c:pt>
                <c:pt idx="351">
                  <c:v>9.3685000000000009</c:v>
                </c:pt>
                <c:pt idx="352">
                  <c:v>9.2833000000000006</c:v>
                </c:pt>
                <c:pt idx="353">
                  <c:v>9.0843999999999987</c:v>
                </c:pt>
                <c:pt idx="354">
                  <c:v>8.9895999999999994</c:v>
                </c:pt>
                <c:pt idx="355">
                  <c:v>8.8081999999999994</c:v>
                </c:pt>
                <c:pt idx="356">
                  <c:v>8.6738</c:v>
                </c:pt>
                <c:pt idx="357">
                  <c:v>8.4970999999999997</c:v>
                </c:pt>
                <c:pt idx="358">
                  <c:v>8.3180000000000014</c:v>
                </c:pt>
                <c:pt idx="359">
                  <c:v>8.2142999999999997</c:v>
                </c:pt>
                <c:pt idx="360">
                  <c:v>8.0477000000000007</c:v>
                </c:pt>
                <c:pt idx="361">
                  <c:v>7.8296999999999999</c:v>
                </c:pt>
                <c:pt idx="362">
                  <c:v>7.6837</c:v>
                </c:pt>
                <c:pt idx="363">
                  <c:v>7.5646000000000004</c:v>
                </c:pt>
                <c:pt idx="364">
                  <c:v>7.4996999999999998</c:v>
                </c:pt>
                <c:pt idx="365">
                  <c:v>7.4421999999999997</c:v>
                </c:pt>
                <c:pt idx="366">
                  <c:v>7.2870000000000008</c:v>
                </c:pt>
                <c:pt idx="367">
                  <c:v>7.1885000000000003</c:v>
                </c:pt>
                <c:pt idx="368">
                  <c:v>7.0528000000000004</c:v>
                </c:pt>
                <c:pt idx="369">
                  <c:v>6.9400999999999993</c:v>
                </c:pt>
                <c:pt idx="370">
                  <c:v>6.821299999999999</c:v>
                </c:pt>
                <c:pt idx="371">
                  <c:v>6.7518000000000002</c:v>
                </c:pt>
                <c:pt idx="372">
                  <c:v>6.577</c:v>
                </c:pt>
                <c:pt idx="373">
                  <c:v>6.4394000000000009</c:v>
                </c:pt>
                <c:pt idx="374">
                  <c:v>6.1798999999999999</c:v>
                </c:pt>
                <c:pt idx="375">
                  <c:v>6.0847999999999995</c:v>
                </c:pt>
                <c:pt idx="376">
                  <c:v>5.9406999999999996</c:v>
                </c:pt>
                <c:pt idx="377">
                  <c:v>5.8594999999999997</c:v>
                </c:pt>
                <c:pt idx="378">
                  <c:v>5.6723999999999997</c:v>
                </c:pt>
                <c:pt idx="379">
                  <c:v>5.5670999999999999</c:v>
                </c:pt>
                <c:pt idx="380">
                  <c:v>5.4123999999999999</c:v>
                </c:pt>
                <c:pt idx="381">
                  <c:v>5.3632</c:v>
                </c:pt>
                <c:pt idx="382">
                  <c:v>5.1703999999999999</c:v>
                </c:pt>
                <c:pt idx="383">
                  <c:v>5.0704000000000002</c:v>
                </c:pt>
                <c:pt idx="384">
                  <c:v>4.9923999999999999</c:v>
                </c:pt>
                <c:pt idx="385">
                  <c:v>4.8849999999999998</c:v>
                </c:pt>
                <c:pt idx="386">
                  <c:v>4.7984</c:v>
                </c:pt>
                <c:pt idx="387">
                  <c:v>4.7008000000000001</c:v>
                </c:pt>
                <c:pt idx="388">
                  <c:v>4.6398999999999999</c:v>
                </c:pt>
                <c:pt idx="389">
                  <c:v>4.6021999999999998</c:v>
                </c:pt>
                <c:pt idx="390">
                  <c:v>4.593</c:v>
                </c:pt>
                <c:pt idx="391">
                  <c:v>4.6119000000000003</c:v>
                </c:pt>
                <c:pt idx="392">
                  <c:v>4.6380999999999997</c:v>
                </c:pt>
                <c:pt idx="393">
                  <c:v>4.6996000000000002</c:v>
                </c:pt>
                <c:pt idx="394">
                  <c:v>4.8056999999999999</c:v>
                </c:pt>
                <c:pt idx="395">
                  <c:v>4.8825000000000003</c:v>
                </c:pt>
                <c:pt idx="396">
                  <c:v>4.9406999999999996</c:v>
                </c:pt>
                <c:pt idx="397">
                  <c:v>4.9809999999999999</c:v>
                </c:pt>
                <c:pt idx="398">
                  <c:v>4.9621000000000004</c:v>
                </c:pt>
                <c:pt idx="399">
                  <c:v>4.9809000000000001</c:v>
                </c:pt>
                <c:pt idx="400">
                  <c:v>4.9712000000000005</c:v>
                </c:pt>
                <c:pt idx="401">
                  <c:v>4.9659999999999993</c:v>
                </c:pt>
                <c:pt idx="402">
                  <c:v>4.9753999999999996</c:v>
                </c:pt>
                <c:pt idx="403">
                  <c:v>4.9899000000000004</c:v>
                </c:pt>
                <c:pt idx="404">
                  <c:v>5.0201000000000002</c:v>
                </c:pt>
                <c:pt idx="405">
                  <c:v>5.1380999999999997</c:v>
                </c:pt>
                <c:pt idx="406">
                  <c:v>5.1371000000000002</c:v>
                </c:pt>
                <c:pt idx="407">
                  <c:v>5.1848000000000001</c:v>
                </c:pt>
                <c:pt idx="408">
                  <c:v>5.2152000000000003</c:v>
                </c:pt>
                <c:pt idx="409">
                  <c:v>5.2723999999999993</c:v>
                </c:pt>
                <c:pt idx="410">
                  <c:v>5.3445999999999998</c:v>
                </c:pt>
                <c:pt idx="411">
                  <c:v>5.4200999999999997</c:v>
                </c:pt>
                <c:pt idx="412">
                  <c:v>5.4043000000000001</c:v>
                </c:pt>
                <c:pt idx="413">
                  <c:v>5.4923000000000002</c:v>
                </c:pt>
                <c:pt idx="414">
                  <c:v>5.5872999999999999</c:v>
                </c:pt>
                <c:pt idx="415">
                  <c:v>5.7446000000000002</c:v>
                </c:pt>
                <c:pt idx="416">
                  <c:v>5.8502999999999998</c:v>
                </c:pt>
                <c:pt idx="417">
                  <c:v>5.9835000000000003</c:v>
                </c:pt>
                <c:pt idx="418">
                  <c:v>6.0616000000000003</c:v>
                </c:pt>
                <c:pt idx="419">
                  <c:v>6.1962999999999999</c:v>
                </c:pt>
                <c:pt idx="420">
                  <c:v>6.3218000000000005</c:v>
                </c:pt>
                <c:pt idx="421">
                  <c:v>6.3952</c:v>
                </c:pt>
                <c:pt idx="422">
                  <c:v>6.5514999999999999</c:v>
                </c:pt>
                <c:pt idx="423">
                  <c:v>6.7389999999999999</c:v>
                </c:pt>
                <c:pt idx="424">
                  <c:v>6.8796000000000008</c:v>
                </c:pt>
                <c:pt idx="425">
                  <c:v>7.0352999999999994</c:v>
                </c:pt>
                <c:pt idx="426">
                  <c:v>7.1305999999999994</c:v>
                </c:pt>
                <c:pt idx="427">
                  <c:v>7.1974</c:v>
                </c:pt>
                <c:pt idx="428">
                  <c:v>7.2962000000000007</c:v>
                </c:pt>
                <c:pt idx="429">
                  <c:v>7.3743999999999996</c:v>
                </c:pt>
                <c:pt idx="430">
                  <c:v>7.4796999999999993</c:v>
                </c:pt>
                <c:pt idx="431">
                  <c:v>7.4870000000000001</c:v>
                </c:pt>
                <c:pt idx="432">
                  <c:v>7.4069000000000003</c:v>
                </c:pt>
                <c:pt idx="433">
                  <c:v>7.5290999999999997</c:v>
                </c:pt>
                <c:pt idx="434">
                  <c:v>7.5947999999999993</c:v>
                </c:pt>
                <c:pt idx="435">
                  <c:v>7.6764999999999999</c:v>
                </c:pt>
                <c:pt idx="436">
                  <c:v>7.6572000000000005</c:v>
                </c:pt>
                <c:pt idx="437">
                  <c:v>7.8864000000000001</c:v>
                </c:pt>
                <c:pt idx="438">
                  <c:v>8.0815999999999999</c:v>
                </c:pt>
                <c:pt idx="439">
                  <c:v>8.3183000000000007</c:v>
                </c:pt>
                <c:pt idx="440">
                  <c:v>8.5888999999999989</c:v>
                </c:pt>
                <c:pt idx="441">
                  <c:v>8.8022000000000009</c:v>
                </c:pt>
                <c:pt idx="442">
                  <c:v>9.0884</c:v>
                </c:pt>
                <c:pt idx="443">
                  <c:v>9.3574999999999999</c:v>
                </c:pt>
                <c:pt idx="444">
                  <c:v>9.3285999999999998</c:v>
                </c:pt>
                <c:pt idx="445">
                  <c:v>9.5242000000000004</c:v>
                </c:pt>
                <c:pt idx="446">
                  <c:v>9.7463999999999995</c:v>
                </c:pt>
                <c:pt idx="447">
                  <c:v>9.730599999999999</c:v>
                </c:pt>
                <c:pt idx="448">
                  <c:v>9.8703000000000003</c:v>
                </c:pt>
                <c:pt idx="449">
                  <c:v>10.007099999999999</c:v>
                </c:pt>
                <c:pt idx="450">
                  <c:v>10.145999999999999</c:v>
                </c:pt>
                <c:pt idx="451">
                  <c:v>10.290099999999999</c:v>
                </c:pt>
                <c:pt idx="452">
                  <c:v>10.376000000000001</c:v>
                </c:pt>
                <c:pt idx="453">
                  <c:v>10.431799999999999</c:v>
                </c:pt>
                <c:pt idx="454">
                  <c:v>10.4842</c:v>
                </c:pt>
                <c:pt idx="455">
                  <c:v>10.480599999999999</c:v>
                </c:pt>
                <c:pt idx="456">
                  <c:v>10.4803</c:v>
                </c:pt>
                <c:pt idx="457">
                  <c:v>10.497299999999999</c:v>
                </c:pt>
                <c:pt idx="458">
                  <c:v>10.4885</c:v>
                </c:pt>
                <c:pt idx="459">
                  <c:v>10.459900000000001</c:v>
                </c:pt>
                <c:pt idx="460">
                  <c:v>10.4062</c:v>
                </c:pt>
                <c:pt idx="461">
                  <c:v>10.3308</c:v>
                </c:pt>
                <c:pt idx="462">
                  <c:v>10.333299999999999</c:v>
                </c:pt>
                <c:pt idx="463">
                  <c:v>10.2357</c:v>
                </c:pt>
                <c:pt idx="464">
                  <c:v>10.133599999999999</c:v>
                </c:pt>
                <c:pt idx="465">
                  <c:v>10.0929</c:v>
                </c:pt>
                <c:pt idx="466">
                  <c:v>9.9899000000000004</c:v>
                </c:pt>
                <c:pt idx="467">
                  <c:v>9.979000000000001</c:v>
                </c:pt>
                <c:pt idx="468">
                  <c:v>9.9102999999999994</c:v>
                </c:pt>
                <c:pt idx="469">
                  <c:v>9.7936999999999994</c:v>
                </c:pt>
                <c:pt idx="470">
                  <c:v>9.6858000000000004</c:v>
                </c:pt>
                <c:pt idx="471">
                  <c:v>9.5507999999999988</c:v>
                </c:pt>
                <c:pt idx="472">
                  <c:v>9.3018000000000001</c:v>
                </c:pt>
                <c:pt idx="473">
                  <c:v>9.0748999999999995</c:v>
                </c:pt>
                <c:pt idx="474">
                  <c:v>8.7898999999999994</c:v>
                </c:pt>
                <c:pt idx="475">
                  <c:v>8.6035000000000004</c:v>
                </c:pt>
                <c:pt idx="476">
                  <c:v>8.4550000000000001</c:v>
                </c:pt>
                <c:pt idx="477">
                  <c:v>8.2662000000000013</c:v>
                </c:pt>
                <c:pt idx="478">
                  <c:v>8.0937000000000001</c:v>
                </c:pt>
                <c:pt idx="479">
                  <c:v>7.9043999999999999</c:v>
                </c:pt>
                <c:pt idx="480">
                  <c:v>7.7530000000000001</c:v>
                </c:pt>
                <c:pt idx="481">
                  <c:v>7.6456999999999997</c:v>
                </c:pt>
                <c:pt idx="482">
                  <c:v>7.5275999999999996</c:v>
                </c:pt>
                <c:pt idx="483">
                  <c:v>7.3601000000000001</c:v>
                </c:pt>
                <c:pt idx="484">
                  <c:v>7.2007999999999992</c:v>
                </c:pt>
                <c:pt idx="485">
                  <c:v>7.0117999999999991</c:v>
                </c:pt>
                <c:pt idx="486">
                  <c:v>6.8597999999999999</c:v>
                </c:pt>
                <c:pt idx="487">
                  <c:v>6.6405000000000003</c:v>
                </c:pt>
                <c:pt idx="488">
                  <c:v>6.4734999999999996</c:v>
                </c:pt>
                <c:pt idx="489">
                  <c:v>6.3075999999999999</c:v>
                </c:pt>
                <c:pt idx="490">
                  <c:v>6.1917999999999997</c:v>
                </c:pt>
                <c:pt idx="491">
                  <c:v>6.0569000000000006</c:v>
                </c:pt>
                <c:pt idx="492">
                  <c:v>5.9100999999999999</c:v>
                </c:pt>
                <c:pt idx="493">
                  <c:v>5.7896999999999998</c:v>
                </c:pt>
                <c:pt idx="494">
                  <c:v>5.6439000000000004</c:v>
                </c:pt>
                <c:pt idx="495">
                  <c:v>5.4921999999999995</c:v>
                </c:pt>
                <c:pt idx="496">
                  <c:v>5.3708</c:v>
                </c:pt>
                <c:pt idx="497">
                  <c:v>5.2526999999999999</c:v>
                </c:pt>
                <c:pt idx="498">
                  <c:v>5.0907999999999998</c:v>
                </c:pt>
                <c:pt idx="499">
                  <c:v>4.9655000000000005</c:v>
                </c:pt>
                <c:pt idx="500">
                  <c:v>4.9159999999999995</c:v>
                </c:pt>
                <c:pt idx="501">
                  <c:v>4.9110999999999994</c:v>
                </c:pt>
                <c:pt idx="502">
                  <c:v>4.8597000000000001</c:v>
                </c:pt>
                <c:pt idx="503">
                  <c:v>4.8229999999999995</c:v>
                </c:pt>
                <c:pt idx="504">
                  <c:v>4.8008000000000006</c:v>
                </c:pt>
                <c:pt idx="505">
                  <c:v>4.8083</c:v>
                </c:pt>
                <c:pt idx="506">
                  <c:v>4.7546999999999997</c:v>
                </c:pt>
                <c:pt idx="507">
                  <c:v>4.6509</c:v>
                </c:pt>
                <c:pt idx="508">
                  <c:v>4.6162000000000001</c:v>
                </c:pt>
                <c:pt idx="509">
                  <c:v>4.5796999999999999</c:v>
                </c:pt>
                <c:pt idx="510">
                  <c:v>4.5804999999999998</c:v>
                </c:pt>
                <c:pt idx="511">
                  <c:v>4.5571999999999999</c:v>
                </c:pt>
                <c:pt idx="512">
                  <c:v>4.6212999999999997</c:v>
                </c:pt>
                <c:pt idx="513">
                  <c:v>4.6360000000000001</c:v>
                </c:pt>
                <c:pt idx="514">
                  <c:v>4.6597</c:v>
                </c:pt>
                <c:pt idx="515">
                  <c:v>4.6860999999999997</c:v>
                </c:pt>
                <c:pt idx="516">
                  <c:v>4.7127999999999997</c:v>
                </c:pt>
                <c:pt idx="517">
                  <c:v>4.7265999999999995</c:v>
                </c:pt>
                <c:pt idx="518">
                  <c:v>4.7929000000000004</c:v>
                </c:pt>
                <c:pt idx="519">
                  <c:v>4.7404999999999999</c:v>
                </c:pt>
                <c:pt idx="520">
                  <c:v>4.7447999999999997</c:v>
                </c:pt>
                <c:pt idx="521">
                  <c:v>4.7926000000000002</c:v>
                </c:pt>
                <c:pt idx="522">
                  <c:v>4.8369</c:v>
                </c:pt>
                <c:pt idx="523">
                  <c:v>4.8574999999999999</c:v>
                </c:pt>
                <c:pt idx="524">
                  <c:v>4.8887</c:v>
                </c:pt>
                <c:pt idx="525">
                  <c:v>4.9676999999999998</c:v>
                </c:pt>
                <c:pt idx="526">
                  <c:v>5.0932000000000004</c:v>
                </c:pt>
                <c:pt idx="527">
                  <c:v>5.2122000000000002</c:v>
                </c:pt>
                <c:pt idx="528">
                  <c:v>5.2959000000000005</c:v>
                </c:pt>
                <c:pt idx="529">
                  <c:v>5.4256000000000002</c:v>
                </c:pt>
                <c:pt idx="530">
                  <c:v>5.5116999999999994</c:v>
                </c:pt>
                <c:pt idx="531">
                  <c:v>5.5884999999999998</c:v>
                </c:pt>
                <c:pt idx="532">
                  <c:v>5.6893000000000002</c:v>
                </c:pt>
                <c:pt idx="533">
                  <c:v>5.8259999999999996</c:v>
                </c:pt>
                <c:pt idx="534">
                  <c:v>5.9581999999999997</c:v>
                </c:pt>
                <c:pt idx="535">
                  <c:v>6.1299000000000001</c:v>
                </c:pt>
                <c:pt idx="536">
                  <c:v>6.2789000000000001</c:v>
                </c:pt>
                <c:pt idx="537">
                  <c:v>6.4031000000000002</c:v>
                </c:pt>
                <c:pt idx="538">
                  <c:v>6.4951999999999996</c:v>
                </c:pt>
                <c:pt idx="539">
                  <c:v>6.5930999999999997</c:v>
                </c:pt>
                <c:pt idx="540">
                  <c:v>6.6051000000000002</c:v>
                </c:pt>
                <c:pt idx="541">
                  <c:v>6.6373999999999995</c:v>
                </c:pt>
                <c:pt idx="542">
                  <c:v>6.6173000000000002</c:v>
                </c:pt>
                <c:pt idx="543">
                  <c:v>6.8571</c:v>
                </c:pt>
                <c:pt idx="544">
                  <c:v>6.8606999999999996</c:v>
                </c:pt>
                <c:pt idx="545">
                  <c:v>6.9058999999999999</c:v>
                </c:pt>
                <c:pt idx="546">
                  <c:v>7</c:v>
                </c:pt>
                <c:pt idx="547">
                  <c:v>7.1343999999999994</c:v>
                </c:pt>
                <c:pt idx="548">
                  <c:v>7.3054000000000006</c:v>
                </c:pt>
                <c:pt idx="549">
                  <c:v>7.4463999999999997</c:v>
                </c:pt>
                <c:pt idx="550">
                  <c:v>7.4543000000000008</c:v>
                </c:pt>
                <c:pt idx="551">
                  <c:v>7.5021000000000004</c:v>
                </c:pt>
                <c:pt idx="552">
                  <c:v>7.5709</c:v>
                </c:pt>
                <c:pt idx="553">
                  <c:v>7.6241000000000003</c:v>
                </c:pt>
                <c:pt idx="554">
                  <c:v>7.6746999999999996</c:v>
                </c:pt>
                <c:pt idx="555">
                  <c:v>7.7296999999999993</c:v>
                </c:pt>
                <c:pt idx="556">
                  <c:v>7.8063999999999991</c:v>
                </c:pt>
                <c:pt idx="557">
                  <c:v>7.9642999999999997</c:v>
                </c:pt>
                <c:pt idx="558">
                  <c:v>8.045399999999999</c:v>
                </c:pt>
                <c:pt idx="559">
                  <c:v>8.019499999999999</c:v>
                </c:pt>
                <c:pt idx="560">
                  <c:v>8.104000000000001</c:v>
                </c:pt>
                <c:pt idx="561">
                  <c:v>8.1243999999999996</c:v>
                </c:pt>
                <c:pt idx="562">
                  <c:v>8.2156000000000002</c:v>
                </c:pt>
                <c:pt idx="563">
                  <c:v>8.2530000000000001</c:v>
                </c:pt>
                <c:pt idx="564">
                  <c:v>8.2210000000000001</c:v>
                </c:pt>
                <c:pt idx="565">
                  <c:v>8.2097999999999995</c:v>
                </c:pt>
                <c:pt idx="566">
                  <c:v>8.2103000000000002</c:v>
                </c:pt>
                <c:pt idx="567">
                  <c:v>8.2844999999999995</c:v>
                </c:pt>
                <c:pt idx="568">
                  <c:v>8.3505000000000003</c:v>
                </c:pt>
                <c:pt idx="569">
                  <c:v>8.3602000000000007</c:v>
                </c:pt>
                <c:pt idx="570">
                  <c:v>8.3711000000000002</c:v>
                </c:pt>
                <c:pt idx="571">
                  <c:v>8.3407999999999998</c:v>
                </c:pt>
                <c:pt idx="572">
                  <c:v>8.3561999999999994</c:v>
                </c:pt>
                <c:pt idx="573">
                  <c:v>8.3263999999999996</c:v>
                </c:pt>
                <c:pt idx="574">
                  <c:v>8.3553999999999995</c:v>
                </c:pt>
                <c:pt idx="575">
                  <c:v>8.3452999999999999</c:v>
                </c:pt>
                <c:pt idx="576">
                  <c:v>8.3475000000000001</c:v>
                </c:pt>
                <c:pt idx="577">
                  <c:v>8.3916000000000004</c:v>
                </c:pt>
                <c:pt idx="578">
                  <c:v>8.3305000000000007</c:v>
                </c:pt>
                <c:pt idx="579">
                  <c:v>8.3311000000000011</c:v>
                </c:pt>
                <c:pt idx="580">
                  <c:v>8.3313999999999986</c:v>
                </c:pt>
                <c:pt idx="581">
                  <c:v>8.3011999999999997</c:v>
                </c:pt>
                <c:pt idx="582">
                  <c:v>8.2007999999999992</c:v>
                </c:pt>
                <c:pt idx="583">
                  <c:v>8.1684000000000001</c:v>
                </c:pt>
                <c:pt idx="584">
                  <c:v>8.0626999999999995</c:v>
                </c:pt>
                <c:pt idx="585">
                  <c:v>8.0129999999999999</c:v>
                </c:pt>
                <c:pt idx="586">
                  <c:v>7.9040000000000008</c:v>
                </c:pt>
                <c:pt idx="587">
                  <c:v>7.9075000000000006</c:v>
                </c:pt>
                <c:pt idx="588">
                  <c:v>7.5537999999999998</c:v>
                </c:pt>
                <c:pt idx="589">
                  <c:v>7.6173000000000002</c:v>
                </c:pt>
                <c:pt idx="590">
                  <c:v>7.4679000000000002</c:v>
                </c:pt>
                <c:pt idx="591">
                  <c:v>7.3987999999999996</c:v>
                </c:pt>
                <c:pt idx="592">
                  <c:v>7.2811000000000003</c:v>
                </c:pt>
                <c:pt idx="593">
                  <c:v>7.230500000000001</c:v>
                </c:pt>
                <c:pt idx="594">
                  <c:v>7.0873000000000008</c:v>
                </c:pt>
                <c:pt idx="595">
                  <c:v>7.2739000000000003</c:v>
                </c:pt>
                <c:pt idx="596">
                  <c:v>7.0823999999999998</c:v>
                </c:pt>
                <c:pt idx="597">
                  <c:v>6.9578000000000007</c:v>
                </c:pt>
                <c:pt idx="598">
                  <c:v>6.8620000000000001</c:v>
                </c:pt>
                <c:pt idx="599">
                  <c:v>6.7968999999999991</c:v>
                </c:pt>
                <c:pt idx="600">
                  <c:v>6.6662999999999997</c:v>
                </c:pt>
                <c:pt idx="601">
                  <c:v>6.6519000000000004</c:v>
                </c:pt>
                <c:pt idx="602">
                  <c:v>6.5686999999999998</c:v>
                </c:pt>
                <c:pt idx="603">
                  <c:v>6.4573999999999998</c:v>
                </c:pt>
                <c:pt idx="604">
                  <c:v>6.3963999999999999</c:v>
                </c:pt>
                <c:pt idx="605">
                  <c:v>6.3250000000000002</c:v>
                </c:pt>
                <c:pt idx="606">
                  <c:v>6.1905000000000001</c:v>
                </c:pt>
                <c:pt idx="607">
                  <c:v>6.1433</c:v>
                </c:pt>
                <c:pt idx="608">
                  <c:v>6.1303999999999998</c:v>
                </c:pt>
                <c:pt idx="609">
                  <c:v>6.0460000000000003</c:v>
                </c:pt>
                <c:pt idx="610">
                  <c:v>5.9771999999999998</c:v>
                </c:pt>
                <c:pt idx="611">
                  <c:v>5.8972999999999995</c:v>
                </c:pt>
                <c:pt idx="612">
                  <c:v>5.7914000000000003</c:v>
                </c:pt>
                <c:pt idx="613">
                  <c:v>5.7423999999999999</c:v>
                </c:pt>
                <c:pt idx="614">
                  <c:v>5.7006999999999994</c:v>
                </c:pt>
                <c:pt idx="615">
                  <c:v>5.6143000000000001</c:v>
                </c:pt>
                <c:pt idx="616">
                  <c:v>5.5503999999999998</c:v>
                </c:pt>
                <c:pt idx="617">
                  <c:v>5.4982999999999995</c:v>
                </c:pt>
                <c:pt idx="618">
                  <c:v>5.5287999999999995</c:v>
                </c:pt>
                <c:pt idx="619">
                  <c:v>5.4780999999999995</c:v>
                </c:pt>
                <c:pt idx="620">
                  <c:v>5.3944000000000001</c:v>
                </c:pt>
                <c:pt idx="621">
                  <c:v>5.3768000000000002</c:v>
                </c:pt>
                <c:pt idx="622">
                  <c:v>5.3914999999999997</c:v>
                </c:pt>
                <c:pt idx="623">
                  <c:v>5.2828999999999997</c:v>
                </c:pt>
                <c:pt idx="624">
                  <c:v>5.3113999999999999</c:v>
                </c:pt>
                <c:pt idx="625">
                  <c:v>5.2201000000000004</c:v>
                </c:pt>
                <c:pt idx="626">
                  <c:v>5.2077</c:v>
                </c:pt>
                <c:pt idx="627">
                  <c:v>5.1764000000000001</c:v>
                </c:pt>
                <c:pt idx="628">
                  <c:v>5.1825000000000001</c:v>
                </c:pt>
                <c:pt idx="629">
                  <c:v>5.1783999999999999</c:v>
                </c:pt>
                <c:pt idx="630">
                  <c:v>5.2427999999999999</c:v>
                </c:pt>
                <c:pt idx="631">
                  <c:v>5.2316000000000003</c:v>
                </c:pt>
                <c:pt idx="632">
                  <c:v>5.2662999999999993</c:v>
                </c:pt>
                <c:pt idx="633">
                  <c:v>5.2805</c:v>
                </c:pt>
                <c:pt idx="634">
                  <c:v>5.3422999999999998</c:v>
                </c:pt>
                <c:pt idx="635">
                  <c:v>5.4016000000000002</c:v>
                </c:pt>
                <c:pt idx="636">
                  <c:v>5.4029000000000007</c:v>
                </c:pt>
                <c:pt idx="637">
                  <c:v>5.4320000000000004</c:v>
                </c:pt>
                <c:pt idx="638">
                  <c:v>5.4210000000000003</c:v>
                </c:pt>
                <c:pt idx="639">
                  <c:v>5.4906999999999995</c:v>
                </c:pt>
                <c:pt idx="640">
                  <c:v>5.5283999999999995</c:v>
                </c:pt>
                <c:pt idx="641">
                  <c:v>5.5343</c:v>
                </c:pt>
                <c:pt idx="642">
                  <c:v>5.5533999999999999</c:v>
                </c:pt>
                <c:pt idx="643">
                  <c:v>5.6308999999999996</c:v>
                </c:pt>
                <c:pt idx="644">
                  <c:v>5.6216999999999997</c:v>
                </c:pt>
                <c:pt idx="645">
                  <c:v>5.5815999999999999</c:v>
                </c:pt>
                <c:pt idx="646">
                  <c:v>5.5993000000000004</c:v>
                </c:pt>
                <c:pt idx="647">
                  <c:v>5.6658999999999997</c:v>
                </c:pt>
                <c:pt idx="648">
                  <c:v>5.7170000000000005</c:v>
                </c:pt>
                <c:pt idx="649">
                  <c:v>5.7957000000000001</c:v>
                </c:pt>
                <c:pt idx="650">
                  <c:v>5.7905999999999995</c:v>
                </c:pt>
                <c:pt idx="651">
                  <c:v>5.8811</c:v>
                </c:pt>
                <c:pt idx="652">
                  <c:v>5.9959000000000007</c:v>
                </c:pt>
                <c:pt idx="653">
                  <c:v>6.0915999999999997</c:v>
                </c:pt>
                <c:pt idx="654">
                  <c:v>6.0938999999999997</c:v>
                </c:pt>
                <c:pt idx="655">
                  <c:v>6.2274000000000003</c:v>
                </c:pt>
                <c:pt idx="656">
                  <c:v>6.234</c:v>
                </c:pt>
                <c:pt idx="657">
                  <c:v>6.2660999999999998</c:v>
                </c:pt>
                <c:pt idx="658">
                  <c:v>6.3666999999999998</c:v>
                </c:pt>
                <c:pt idx="659">
                  <c:v>6.4358999999999993</c:v>
                </c:pt>
                <c:pt idx="660">
                  <c:v>6.5114000000000001</c:v>
                </c:pt>
                <c:pt idx="661">
                  <c:v>6.6933000000000007</c:v>
                </c:pt>
                <c:pt idx="662">
                  <c:v>6.7264999999999997</c:v>
                </c:pt>
                <c:pt idx="663">
                  <c:v>6.8340000000000005</c:v>
                </c:pt>
                <c:pt idx="664">
                  <c:v>6.9105000000000008</c:v>
                </c:pt>
                <c:pt idx="665">
                  <c:v>7.0468000000000002</c:v>
                </c:pt>
                <c:pt idx="666">
                  <c:v>7.1689999999999996</c:v>
                </c:pt>
                <c:pt idx="667">
                  <c:v>7.2456000000000005</c:v>
                </c:pt>
                <c:pt idx="668">
                  <c:v>7.2037000000000004</c:v>
                </c:pt>
                <c:pt idx="669">
                  <c:v>7.1930999999999994</c:v>
                </c:pt>
                <c:pt idx="670">
                  <c:v>7.1624999999999996</c:v>
                </c:pt>
                <c:pt idx="671">
                  <c:v>7.1802999999999999</c:v>
                </c:pt>
                <c:pt idx="672">
                  <c:v>7.2334999999999994</c:v>
                </c:pt>
                <c:pt idx="673">
                  <c:v>7.2831000000000001</c:v>
                </c:pt>
                <c:pt idx="674">
                  <c:v>7.3626000000000005</c:v>
                </c:pt>
                <c:pt idx="675">
                  <c:v>7.5578000000000003</c:v>
                </c:pt>
                <c:pt idx="676">
                  <c:v>7.7737999999999996</c:v>
                </c:pt>
                <c:pt idx="677">
                  <c:v>7.867700000000001</c:v>
                </c:pt>
                <c:pt idx="678">
                  <c:v>7.9200999999999997</c:v>
                </c:pt>
                <c:pt idx="679">
                  <c:v>7.8623000000000003</c:v>
                </c:pt>
                <c:pt idx="680">
                  <c:v>7.9349999999999996</c:v>
                </c:pt>
                <c:pt idx="681">
                  <c:v>7.9498999999999995</c:v>
                </c:pt>
                <c:pt idx="682">
                  <c:v>7.934099999999999</c:v>
                </c:pt>
                <c:pt idx="683">
                  <c:v>7.8691999999999993</c:v>
                </c:pt>
                <c:pt idx="684">
                  <c:v>7.8429000000000002</c:v>
                </c:pt>
                <c:pt idx="685">
                  <c:v>7.8362999999999996</c:v>
                </c:pt>
                <c:pt idx="686">
                  <c:v>7.8574999999999999</c:v>
                </c:pt>
                <c:pt idx="687">
                  <c:v>7.8536000000000001</c:v>
                </c:pt>
                <c:pt idx="688">
                  <c:v>7.9013999999999998</c:v>
                </c:pt>
                <c:pt idx="689">
                  <c:v>7.9837000000000007</c:v>
                </c:pt>
                <c:pt idx="690">
                  <c:v>8.117799999999999</c:v>
                </c:pt>
                <c:pt idx="691">
                  <c:v>8.2076999999999991</c:v>
                </c:pt>
                <c:pt idx="692">
                  <c:v>8.3105000000000011</c:v>
                </c:pt>
                <c:pt idx="693">
                  <c:v>8.5388000000000002</c:v>
                </c:pt>
                <c:pt idx="694">
                  <c:v>8.753400000000001</c:v>
                </c:pt>
                <c:pt idx="695">
                  <c:v>9.0639000000000003</c:v>
                </c:pt>
                <c:pt idx="696">
                  <c:v>9.5428999999999995</c:v>
                </c:pt>
                <c:pt idx="697">
                  <c:v>9.7683999999999997</c:v>
                </c:pt>
                <c:pt idx="698">
                  <c:v>10.0077</c:v>
                </c:pt>
                <c:pt idx="699">
                  <c:v>10.130500000000001</c:v>
                </c:pt>
                <c:pt idx="700">
                  <c:v>11.095000000000001</c:v>
                </c:pt>
                <c:pt idx="701">
                  <c:v>12.129300000000001</c:v>
                </c:pt>
                <c:pt idx="702">
                  <c:v>13.5548</c:v>
                </c:pt>
                <c:pt idx="703">
                  <c:v>15.2523</c:v>
                </c:pt>
                <c:pt idx="704">
                  <c:v>16.8018</c:v>
                </c:pt>
                <c:pt idx="705">
                  <c:v>17.7514</c:v>
                </c:pt>
                <c:pt idx="706">
                  <c:v>18.368000000000002</c:v>
                </c:pt>
                <c:pt idx="707">
                  <c:v>20.347200000000001</c:v>
                </c:pt>
                <c:pt idx="708">
                  <c:v>22.475899999999999</c:v>
                </c:pt>
                <c:pt idx="709">
                  <c:v>24.068199999999997</c:v>
                </c:pt>
                <c:pt idx="710">
                  <c:v>25.366199999999999</c:v>
                </c:pt>
                <c:pt idx="711">
                  <c:v>27.539299999999997</c:v>
                </c:pt>
                <c:pt idx="712">
                  <c:v>29.268900000000002</c:v>
                </c:pt>
                <c:pt idx="713">
                  <c:v>31.293500000000002</c:v>
                </c:pt>
                <c:pt idx="714">
                  <c:v>32.797399999999996</c:v>
                </c:pt>
                <c:pt idx="715">
                  <c:v>33.7624</c:v>
                </c:pt>
                <c:pt idx="716">
                  <c:v>35.3568</c:v>
                </c:pt>
                <c:pt idx="717">
                  <c:v>36.307299999999998</c:v>
                </c:pt>
                <c:pt idx="718">
                  <c:v>36.982399999999998</c:v>
                </c:pt>
                <c:pt idx="719">
                  <c:v>37.558900000000001</c:v>
                </c:pt>
                <c:pt idx="720">
                  <c:v>37.816299999999998</c:v>
                </c:pt>
                <c:pt idx="721">
                  <c:v>36.860300000000002</c:v>
                </c:pt>
                <c:pt idx="722">
                  <c:v>38.182299999999998</c:v>
                </c:pt>
                <c:pt idx="723">
                  <c:v>39.336200000000005</c:v>
                </c:pt>
                <c:pt idx="724">
                  <c:v>40.286000000000001</c:v>
                </c:pt>
                <c:pt idx="725">
                  <c:v>41.228899999999996</c:v>
                </c:pt>
                <c:pt idx="726">
                  <c:v>41.759100000000004</c:v>
                </c:pt>
                <c:pt idx="727">
                  <c:v>42.264499999999998</c:v>
                </c:pt>
                <c:pt idx="728">
                  <c:v>43.645400000000002</c:v>
                </c:pt>
                <c:pt idx="729">
                  <c:v>43.446399999999997</c:v>
                </c:pt>
                <c:pt idx="730">
                  <c:v>42.672199999999997</c:v>
                </c:pt>
                <c:pt idx="731">
                  <c:v>42.764299999999999</c:v>
                </c:pt>
                <c:pt idx="732">
                  <c:v>42.373000000000005</c:v>
                </c:pt>
                <c:pt idx="733">
                  <c:v>42.285700000000006</c:v>
                </c:pt>
                <c:pt idx="734">
                  <c:v>42.031799999999997</c:v>
                </c:pt>
                <c:pt idx="735">
                  <c:v>40.661999999999999</c:v>
                </c:pt>
                <c:pt idx="736">
                  <c:v>39.772199999999998</c:v>
                </c:pt>
                <c:pt idx="737">
                  <c:v>38.912700000000001</c:v>
                </c:pt>
                <c:pt idx="738">
                  <c:v>37.853699999999996</c:v>
                </c:pt>
                <c:pt idx="739">
                  <c:v>36.628599999999999</c:v>
                </c:pt>
                <c:pt idx="740">
                  <c:v>35.828199999999995</c:v>
                </c:pt>
                <c:pt idx="741">
                  <c:v>35.021699999999996</c:v>
                </c:pt>
                <c:pt idx="742">
                  <c:v>34.892399999999995</c:v>
                </c:pt>
                <c:pt idx="743">
                  <c:v>33.920499999999997</c:v>
                </c:pt>
                <c:pt idx="744">
                  <c:v>32.560199999999995</c:v>
                </c:pt>
                <c:pt idx="745">
                  <c:v>31.847899999999999</c:v>
                </c:pt>
                <c:pt idx="746">
                  <c:v>30.899000000000001</c:v>
                </c:pt>
                <c:pt idx="747">
                  <c:v>30.208999999999996</c:v>
                </c:pt>
                <c:pt idx="748">
                  <c:v>29.565800000000003</c:v>
                </c:pt>
                <c:pt idx="749">
                  <c:v>27.939299999999996</c:v>
                </c:pt>
                <c:pt idx="750">
                  <c:v>26.5974</c:v>
                </c:pt>
                <c:pt idx="751">
                  <c:v>26.237099999999998</c:v>
                </c:pt>
                <c:pt idx="752">
                  <c:v>24.9255</c:v>
                </c:pt>
                <c:pt idx="753">
                  <c:v>24.122900000000001</c:v>
                </c:pt>
                <c:pt idx="754">
                  <c:v>23.595300000000002</c:v>
                </c:pt>
                <c:pt idx="755">
                  <c:v>23.246600000000001</c:v>
                </c:pt>
                <c:pt idx="756">
                  <c:v>22.696000000000002</c:v>
                </c:pt>
                <c:pt idx="757">
                  <c:v>22.382100000000001</c:v>
                </c:pt>
                <c:pt idx="758">
                  <c:v>21.814299999999999</c:v>
                </c:pt>
                <c:pt idx="759">
                  <c:v>21.290299999999998</c:v>
                </c:pt>
                <c:pt idx="760">
                  <c:v>20.669</c:v>
                </c:pt>
                <c:pt idx="761">
                  <c:v>20.307300000000001</c:v>
                </c:pt>
                <c:pt idx="762">
                  <c:v>19.983699999999999</c:v>
                </c:pt>
                <c:pt idx="763">
                  <c:v>19.9163</c:v>
                </c:pt>
                <c:pt idx="764">
                  <c:v>19.7561</c:v>
                </c:pt>
                <c:pt idx="765">
                  <c:v>19.272500000000001</c:v>
                </c:pt>
                <c:pt idx="766">
                  <c:v>19.251100000000001</c:v>
                </c:pt>
                <c:pt idx="767">
                  <c:v>19.4634</c:v>
                </c:pt>
                <c:pt idx="768">
                  <c:v>19.536899999999999</c:v>
                </c:pt>
                <c:pt idx="769">
                  <c:v>19.6557</c:v>
                </c:pt>
                <c:pt idx="770">
                  <c:v>19.771899999999999</c:v>
                </c:pt>
                <c:pt idx="771">
                  <c:v>20.002400000000002</c:v>
                </c:pt>
                <c:pt idx="772">
                  <c:v>20.326799999999999</c:v>
                </c:pt>
                <c:pt idx="773">
                  <c:v>20.517199999999999</c:v>
                </c:pt>
                <c:pt idx="774">
                  <c:v>20.692399999999999</c:v>
                </c:pt>
                <c:pt idx="775">
                  <c:v>21.198</c:v>
                </c:pt>
                <c:pt idx="776">
                  <c:v>21.3231</c:v>
                </c:pt>
                <c:pt idx="777">
                  <c:v>21.697800000000001</c:v>
                </c:pt>
                <c:pt idx="778">
                  <c:v>21.791599999999999</c:v>
                </c:pt>
                <c:pt idx="779">
                  <c:v>22.488399999999999</c:v>
                </c:pt>
                <c:pt idx="780">
                  <c:v>22.836099999999998</c:v>
                </c:pt>
                <c:pt idx="781">
                  <c:v>22.950899999999997</c:v>
                </c:pt>
                <c:pt idx="782">
                  <c:v>22.8797</c:v>
                </c:pt>
                <c:pt idx="783">
                  <c:v>22.496600000000001</c:v>
                </c:pt>
                <c:pt idx="784">
                  <c:v>22.2087</c:v>
                </c:pt>
                <c:pt idx="785">
                  <c:v>22.522399999999998</c:v>
                </c:pt>
                <c:pt idx="786">
                  <c:v>21.705199999999998</c:v>
                </c:pt>
                <c:pt idx="787">
                  <c:v>21.158200000000001</c:v>
                </c:pt>
                <c:pt idx="788">
                  <c:v>21.026499999999999</c:v>
                </c:pt>
                <c:pt idx="789">
                  <c:v>20.386900000000001</c:v>
                </c:pt>
                <c:pt idx="790">
                  <c:v>20.100000000000001</c:v>
                </c:pt>
                <c:pt idx="791">
                  <c:v>20.1401</c:v>
                </c:pt>
                <c:pt idx="792">
                  <c:v>19.728999999999999</c:v>
                </c:pt>
                <c:pt idx="793">
                  <c:v>19.401499999999999</c:v>
                </c:pt>
                <c:pt idx="794">
                  <c:v>19.573599999999999</c:v>
                </c:pt>
                <c:pt idx="795">
                  <c:v>18.347000000000001</c:v>
                </c:pt>
                <c:pt idx="796">
                  <c:v>17.788399999999999</c:v>
                </c:pt>
                <c:pt idx="797">
                  <c:v>17.565799999999999</c:v>
                </c:pt>
                <c:pt idx="798">
                  <c:v>16.500599999999999</c:v>
                </c:pt>
                <c:pt idx="799">
                  <c:v>15.793000000000001</c:v>
                </c:pt>
                <c:pt idx="800">
                  <c:v>15.541900000000002</c:v>
                </c:pt>
                <c:pt idx="801">
                  <c:v>14.398900000000001</c:v>
                </c:pt>
                <c:pt idx="802">
                  <c:v>14.4506</c:v>
                </c:pt>
                <c:pt idx="803">
                  <c:v>13.9488</c:v>
                </c:pt>
                <c:pt idx="804">
                  <c:v>13.548599999999999</c:v>
                </c:pt>
                <c:pt idx="805">
                  <c:v>13.671899999999999</c:v>
                </c:pt>
                <c:pt idx="806">
                  <c:v>13.165100000000001</c:v>
                </c:pt>
                <c:pt idx="807">
                  <c:v>12.4145</c:v>
                </c:pt>
                <c:pt idx="808">
                  <c:v>11.9672</c:v>
                </c:pt>
                <c:pt idx="809">
                  <c:v>11.106399999999999</c:v>
                </c:pt>
                <c:pt idx="810">
                  <c:v>10.712900000000001</c:v>
                </c:pt>
                <c:pt idx="811">
                  <c:v>10.4473</c:v>
                </c:pt>
                <c:pt idx="812">
                  <c:v>9.548</c:v>
                </c:pt>
                <c:pt idx="813">
                  <c:v>9.3786000000000005</c:v>
                </c:pt>
                <c:pt idx="814">
                  <c:v>9.2423000000000002</c:v>
                </c:pt>
                <c:pt idx="815">
                  <c:v>9.1359999999999992</c:v>
                </c:pt>
                <c:pt idx="816">
                  <c:v>9.2819000000000003</c:v>
                </c:pt>
                <c:pt idx="817">
                  <c:v>9.2126999999999999</c:v>
                </c:pt>
                <c:pt idx="818">
                  <c:v>9.1331000000000007</c:v>
                </c:pt>
                <c:pt idx="819">
                  <c:v>9.3299000000000003</c:v>
                </c:pt>
                <c:pt idx="820">
                  <c:v>8.7255000000000003</c:v>
                </c:pt>
                <c:pt idx="821">
                  <c:v>8.5059000000000005</c:v>
                </c:pt>
                <c:pt idx="822">
                  <c:v>8.1692999999999998</c:v>
                </c:pt>
                <c:pt idx="823">
                  <c:v>7.9396000000000004</c:v>
                </c:pt>
                <c:pt idx="824">
                  <c:v>7.6105</c:v>
                </c:pt>
                <c:pt idx="825">
                  <c:v>7.5168999999999997</c:v>
                </c:pt>
                <c:pt idx="826">
                  <c:v>7.2938000000000001</c:v>
                </c:pt>
                <c:pt idx="827">
                  <c:v>7.3970000000000002</c:v>
                </c:pt>
                <c:pt idx="828">
                  <c:v>6.9888000000000003</c:v>
                </c:pt>
                <c:pt idx="829">
                  <c:v>6.7197000000000005</c:v>
                </c:pt>
                <c:pt idx="830">
                  <c:v>6.5625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C0-4370-BF17-3ADED9132C59}"/>
            </c:ext>
          </c:extLst>
        </c:ser>
        <c:ser>
          <c:idx val="1"/>
          <c:order val="1"/>
          <c:tx>
            <c:strRef>
              <c:f>'GLOBAL - Continents'!$C$3:$C$4</c:f>
              <c:strCache>
                <c:ptCount val="1"/>
                <c:pt idx="0">
                  <c:v>South America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Continents'!$A$5:$A$1235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Continents'!$C$5:$C$1235</c:f>
              <c:numCache>
                <c:formatCode>General</c:formatCode>
                <c:ptCount val="831"/>
                <c:pt idx="31">
                  <c:v>1E-4</c:v>
                </c:pt>
                <c:pt idx="32">
                  <c:v>1E-4</c:v>
                </c:pt>
                <c:pt idx="33">
                  <c:v>1E-4</c:v>
                </c:pt>
                <c:pt idx="34">
                  <c:v>5.0000000000000001E-4</c:v>
                </c:pt>
                <c:pt idx="35">
                  <c:v>5.0000000000000001E-4</c:v>
                </c:pt>
                <c:pt idx="36">
                  <c:v>6.0000000000000006E-4</c:v>
                </c:pt>
                <c:pt idx="37">
                  <c:v>6.9999999999999999E-4</c:v>
                </c:pt>
                <c:pt idx="38">
                  <c:v>8.9999999999999998E-4</c:v>
                </c:pt>
                <c:pt idx="39">
                  <c:v>1.2999999999999999E-3</c:v>
                </c:pt>
                <c:pt idx="40">
                  <c:v>1.5E-3</c:v>
                </c:pt>
                <c:pt idx="41">
                  <c:v>1.9E-3</c:v>
                </c:pt>
                <c:pt idx="42">
                  <c:v>2.1000000000000003E-3</c:v>
                </c:pt>
                <c:pt idx="43">
                  <c:v>2.9000000000000002E-3</c:v>
                </c:pt>
                <c:pt idx="44">
                  <c:v>3.6999999999999997E-3</c:v>
                </c:pt>
                <c:pt idx="45">
                  <c:v>4.1000000000000003E-3</c:v>
                </c:pt>
                <c:pt idx="46">
                  <c:v>8.7999999999999988E-3</c:v>
                </c:pt>
                <c:pt idx="47">
                  <c:v>1.12E-2</c:v>
                </c:pt>
                <c:pt idx="48">
                  <c:v>1.2500000000000001E-2</c:v>
                </c:pt>
                <c:pt idx="49">
                  <c:v>0.02</c:v>
                </c:pt>
                <c:pt idx="50">
                  <c:v>2.8699999999999996E-2</c:v>
                </c:pt>
                <c:pt idx="51">
                  <c:v>3.5699999999999996E-2</c:v>
                </c:pt>
                <c:pt idx="52">
                  <c:v>5.0599999999999999E-2</c:v>
                </c:pt>
                <c:pt idx="53">
                  <c:v>6.6700000000000009E-2</c:v>
                </c:pt>
                <c:pt idx="54">
                  <c:v>8.7499999999999994E-2</c:v>
                </c:pt>
                <c:pt idx="55">
                  <c:v>0.1226</c:v>
                </c:pt>
                <c:pt idx="56">
                  <c:v>0.14169999999999999</c:v>
                </c:pt>
                <c:pt idx="57">
                  <c:v>0.1603</c:v>
                </c:pt>
                <c:pt idx="58">
                  <c:v>0.17929999999999999</c:v>
                </c:pt>
                <c:pt idx="59">
                  <c:v>0.20059999999999997</c:v>
                </c:pt>
                <c:pt idx="60">
                  <c:v>0.21810000000000002</c:v>
                </c:pt>
                <c:pt idx="61">
                  <c:v>0.23849999999999999</c:v>
                </c:pt>
                <c:pt idx="62">
                  <c:v>0.2351</c:v>
                </c:pt>
                <c:pt idx="63">
                  <c:v>0.24060000000000001</c:v>
                </c:pt>
                <c:pt idx="64">
                  <c:v>0.2848</c:v>
                </c:pt>
                <c:pt idx="65">
                  <c:v>0.33629999999999999</c:v>
                </c:pt>
                <c:pt idx="66">
                  <c:v>0.37530000000000002</c:v>
                </c:pt>
                <c:pt idx="67">
                  <c:v>0.40279999999999994</c:v>
                </c:pt>
                <c:pt idx="68">
                  <c:v>0.43859999999999999</c:v>
                </c:pt>
                <c:pt idx="69">
                  <c:v>0.46769999999999995</c:v>
                </c:pt>
                <c:pt idx="70">
                  <c:v>0.50119999999999998</c:v>
                </c:pt>
                <c:pt idx="71">
                  <c:v>0.5232</c:v>
                </c:pt>
                <c:pt idx="72">
                  <c:v>0.61199999999999999</c:v>
                </c:pt>
                <c:pt idx="73">
                  <c:v>0.67120000000000002</c:v>
                </c:pt>
                <c:pt idx="74">
                  <c:v>0.78170000000000006</c:v>
                </c:pt>
                <c:pt idx="75">
                  <c:v>0.80310000000000004</c:v>
                </c:pt>
                <c:pt idx="76">
                  <c:v>0.8358000000000001</c:v>
                </c:pt>
                <c:pt idx="77">
                  <c:v>0.90389999999999993</c:v>
                </c:pt>
                <c:pt idx="78">
                  <c:v>0.91010000000000013</c:v>
                </c:pt>
                <c:pt idx="79">
                  <c:v>0.9141999999999999</c:v>
                </c:pt>
                <c:pt idx="80">
                  <c:v>0.92270000000000008</c:v>
                </c:pt>
                <c:pt idx="81">
                  <c:v>0.91940000000000011</c:v>
                </c:pt>
                <c:pt idx="82">
                  <c:v>1.0066000000000002</c:v>
                </c:pt>
                <c:pt idx="83">
                  <c:v>1.0534000000000001</c:v>
                </c:pt>
                <c:pt idx="84">
                  <c:v>1.0576000000000001</c:v>
                </c:pt>
                <c:pt idx="85">
                  <c:v>1.1144000000000001</c:v>
                </c:pt>
                <c:pt idx="86">
                  <c:v>1.1191</c:v>
                </c:pt>
                <c:pt idx="87">
                  <c:v>1.2198</c:v>
                </c:pt>
                <c:pt idx="88">
                  <c:v>1.6184000000000001</c:v>
                </c:pt>
                <c:pt idx="89">
                  <c:v>1.7875000000000001</c:v>
                </c:pt>
                <c:pt idx="90">
                  <c:v>1.8714</c:v>
                </c:pt>
                <c:pt idx="91">
                  <c:v>1.9616</c:v>
                </c:pt>
                <c:pt idx="92">
                  <c:v>2.1457000000000002</c:v>
                </c:pt>
                <c:pt idx="93">
                  <c:v>2.3191999999999999</c:v>
                </c:pt>
                <c:pt idx="94">
                  <c:v>2.4855</c:v>
                </c:pt>
                <c:pt idx="95">
                  <c:v>2.2960000000000003</c:v>
                </c:pt>
                <c:pt idx="96">
                  <c:v>2.3119000000000001</c:v>
                </c:pt>
                <c:pt idx="97">
                  <c:v>2.4826000000000001</c:v>
                </c:pt>
                <c:pt idx="98">
                  <c:v>2.6518999999999999</c:v>
                </c:pt>
                <c:pt idx="99">
                  <c:v>2.7364999999999999</c:v>
                </c:pt>
                <c:pt idx="100">
                  <c:v>2.9287000000000001</c:v>
                </c:pt>
                <c:pt idx="101">
                  <c:v>3.0213000000000001</c:v>
                </c:pt>
                <c:pt idx="102">
                  <c:v>3.1972</c:v>
                </c:pt>
                <c:pt idx="103">
                  <c:v>3.3822999999999999</c:v>
                </c:pt>
                <c:pt idx="104">
                  <c:v>3.3820000000000001</c:v>
                </c:pt>
                <c:pt idx="105">
                  <c:v>3.3363999999999998</c:v>
                </c:pt>
                <c:pt idx="106">
                  <c:v>3.4211</c:v>
                </c:pt>
                <c:pt idx="107">
                  <c:v>3.5393999999999997</c:v>
                </c:pt>
                <c:pt idx="108">
                  <c:v>3.7340000000000004</c:v>
                </c:pt>
                <c:pt idx="109">
                  <c:v>4.0198</c:v>
                </c:pt>
                <c:pt idx="110">
                  <c:v>4.2973999999999997</c:v>
                </c:pt>
                <c:pt idx="111">
                  <c:v>4.4032999999999998</c:v>
                </c:pt>
                <c:pt idx="112">
                  <c:v>4.7392000000000003</c:v>
                </c:pt>
                <c:pt idx="113">
                  <c:v>5.1043000000000003</c:v>
                </c:pt>
                <c:pt idx="114">
                  <c:v>5.5552999999999999</c:v>
                </c:pt>
                <c:pt idx="115">
                  <c:v>5.8090999999999999</c:v>
                </c:pt>
                <c:pt idx="116">
                  <c:v>6.0015999999999998</c:v>
                </c:pt>
                <c:pt idx="117">
                  <c:v>6.2676999999999996</c:v>
                </c:pt>
                <c:pt idx="118">
                  <c:v>6.5903000000000009</c:v>
                </c:pt>
                <c:pt idx="119">
                  <c:v>6.6968999999999994</c:v>
                </c:pt>
                <c:pt idx="120">
                  <c:v>6.7489999999999997</c:v>
                </c:pt>
                <c:pt idx="121">
                  <c:v>6.7540999999999993</c:v>
                </c:pt>
                <c:pt idx="122">
                  <c:v>7.184099999999999</c:v>
                </c:pt>
                <c:pt idx="123">
                  <c:v>7.4515000000000002</c:v>
                </c:pt>
                <c:pt idx="124">
                  <c:v>8.1997</c:v>
                </c:pt>
                <c:pt idx="125">
                  <c:v>8.3497000000000003</c:v>
                </c:pt>
                <c:pt idx="126">
                  <c:v>8.4955999999999996</c:v>
                </c:pt>
                <c:pt idx="127">
                  <c:v>9.1312999999999995</c:v>
                </c:pt>
                <c:pt idx="128">
                  <c:v>9.1883999999999997</c:v>
                </c:pt>
                <c:pt idx="129">
                  <c:v>9.2662999999999993</c:v>
                </c:pt>
                <c:pt idx="130">
                  <c:v>9.4105999999999987</c:v>
                </c:pt>
                <c:pt idx="131">
                  <c:v>9.0897000000000006</c:v>
                </c:pt>
                <c:pt idx="132">
                  <c:v>9.1652000000000005</c:v>
                </c:pt>
                <c:pt idx="133">
                  <c:v>9.1524000000000001</c:v>
                </c:pt>
                <c:pt idx="134">
                  <c:v>9.0228000000000002</c:v>
                </c:pt>
                <c:pt idx="135">
                  <c:v>9.4516999999999989</c:v>
                </c:pt>
                <c:pt idx="136">
                  <c:v>9.4468999999999994</c:v>
                </c:pt>
                <c:pt idx="137">
                  <c:v>9.1922999999999995</c:v>
                </c:pt>
                <c:pt idx="138">
                  <c:v>8.9893000000000001</c:v>
                </c:pt>
                <c:pt idx="139">
                  <c:v>9.1663999999999994</c:v>
                </c:pt>
                <c:pt idx="140">
                  <c:v>9.4771000000000001</c:v>
                </c:pt>
                <c:pt idx="141">
                  <c:v>9.7188999999999997</c:v>
                </c:pt>
                <c:pt idx="142">
                  <c:v>9.4888999999999992</c:v>
                </c:pt>
                <c:pt idx="143">
                  <c:v>9.355599999999999</c:v>
                </c:pt>
                <c:pt idx="144">
                  <c:v>10.555200000000001</c:v>
                </c:pt>
                <c:pt idx="145">
                  <c:v>11.780100000000001</c:v>
                </c:pt>
                <c:pt idx="146">
                  <c:v>11.0709</c:v>
                </c:pt>
                <c:pt idx="147">
                  <c:v>11.190200000000001</c:v>
                </c:pt>
                <c:pt idx="148">
                  <c:v>11.271699999999999</c:v>
                </c:pt>
                <c:pt idx="149">
                  <c:v>11.7484</c:v>
                </c:pt>
                <c:pt idx="150">
                  <c:v>12.364799999999999</c:v>
                </c:pt>
                <c:pt idx="151">
                  <c:v>12.0006</c:v>
                </c:pt>
                <c:pt idx="152">
                  <c:v>11.230599999999999</c:v>
                </c:pt>
                <c:pt idx="153">
                  <c:v>12.284699999999999</c:v>
                </c:pt>
                <c:pt idx="154">
                  <c:v>12.0932</c:v>
                </c:pt>
                <c:pt idx="155">
                  <c:v>12.086</c:v>
                </c:pt>
                <c:pt idx="156">
                  <c:v>12.3002</c:v>
                </c:pt>
                <c:pt idx="157">
                  <c:v>12.3378</c:v>
                </c:pt>
                <c:pt idx="158">
                  <c:v>12.2575</c:v>
                </c:pt>
                <c:pt idx="159">
                  <c:v>12.1105</c:v>
                </c:pt>
                <c:pt idx="160">
                  <c:v>11.880599999999999</c:v>
                </c:pt>
                <c:pt idx="161">
                  <c:v>11.971</c:v>
                </c:pt>
                <c:pt idx="162">
                  <c:v>12.2666</c:v>
                </c:pt>
                <c:pt idx="163">
                  <c:v>12.195499999999999</c:v>
                </c:pt>
                <c:pt idx="164">
                  <c:v>12.233700000000001</c:v>
                </c:pt>
                <c:pt idx="165">
                  <c:v>12.3759</c:v>
                </c:pt>
                <c:pt idx="166">
                  <c:v>12.497299999999999</c:v>
                </c:pt>
                <c:pt idx="167">
                  <c:v>12.464700000000001</c:v>
                </c:pt>
                <c:pt idx="168">
                  <c:v>12.4651</c:v>
                </c:pt>
                <c:pt idx="169">
                  <c:v>12.423500000000001</c:v>
                </c:pt>
                <c:pt idx="170">
                  <c:v>12.3383</c:v>
                </c:pt>
                <c:pt idx="171">
                  <c:v>12.473099999999999</c:v>
                </c:pt>
                <c:pt idx="172">
                  <c:v>12.299899999999999</c:v>
                </c:pt>
                <c:pt idx="173">
                  <c:v>12.103899999999999</c:v>
                </c:pt>
                <c:pt idx="174">
                  <c:v>12.2089</c:v>
                </c:pt>
                <c:pt idx="175">
                  <c:v>12.3415</c:v>
                </c:pt>
                <c:pt idx="176">
                  <c:v>12.6044</c:v>
                </c:pt>
                <c:pt idx="177">
                  <c:v>13.6249</c:v>
                </c:pt>
                <c:pt idx="178">
                  <c:v>14.1394</c:v>
                </c:pt>
                <c:pt idx="179">
                  <c:v>14.8513</c:v>
                </c:pt>
                <c:pt idx="180">
                  <c:v>15.448400000000001</c:v>
                </c:pt>
                <c:pt idx="181">
                  <c:v>15.342099999999999</c:v>
                </c:pt>
                <c:pt idx="182">
                  <c:v>15.921100000000001</c:v>
                </c:pt>
                <c:pt idx="183">
                  <c:v>16.299199999999999</c:v>
                </c:pt>
                <c:pt idx="184">
                  <c:v>16.011699999999998</c:v>
                </c:pt>
                <c:pt idx="185">
                  <c:v>15.989699999999999</c:v>
                </c:pt>
                <c:pt idx="186">
                  <c:v>16.0274</c:v>
                </c:pt>
                <c:pt idx="187">
                  <c:v>15.9589</c:v>
                </c:pt>
                <c:pt idx="188">
                  <c:v>16.846499999999999</c:v>
                </c:pt>
                <c:pt idx="189">
                  <c:v>16.336099999999998</c:v>
                </c:pt>
                <c:pt idx="190">
                  <c:v>16.3827</c:v>
                </c:pt>
                <c:pt idx="191">
                  <c:v>16.618100000000002</c:v>
                </c:pt>
                <c:pt idx="192">
                  <c:v>16.857499999999998</c:v>
                </c:pt>
                <c:pt idx="193">
                  <c:v>16.855799999999999</c:v>
                </c:pt>
                <c:pt idx="194">
                  <c:v>17.013399999999997</c:v>
                </c:pt>
                <c:pt idx="195">
                  <c:v>16.698900000000002</c:v>
                </c:pt>
                <c:pt idx="196">
                  <c:v>17.031200000000002</c:v>
                </c:pt>
                <c:pt idx="197">
                  <c:v>17.056999999999999</c:v>
                </c:pt>
                <c:pt idx="198">
                  <c:v>16.8566</c:v>
                </c:pt>
                <c:pt idx="199">
                  <c:v>17.089500000000001</c:v>
                </c:pt>
                <c:pt idx="200">
                  <c:v>17.424199999999999</c:v>
                </c:pt>
                <c:pt idx="201">
                  <c:v>17.1892</c:v>
                </c:pt>
                <c:pt idx="202">
                  <c:v>17.128999999999998</c:v>
                </c:pt>
                <c:pt idx="203">
                  <c:v>17.034100000000002</c:v>
                </c:pt>
                <c:pt idx="204">
                  <c:v>16.948500000000003</c:v>
                </c:pt>
                <c:pt idx="205">
                  <c:v>16.996400000000001</c:v>
                </c:pt>
                <c:pt idx="206">
                  <c:v>16.4237</c:v>
                </c:pt>
                <c:pt idx="207">
                  <c:v>15.5063</c:v>
                </c:pt>
                <c:pt idx="208">
                  <c:v>16.077999999999999</c:v>
                </c:pt>
                <c:pt idx="209">
                  <c:v>15.859399999999999</c:v>
                </c:pt>
                <c:pt idx="210">
                  <c:v>16.023699999999998</c:v>
                </c:pt>
                <c:pt idx="211">
                  <c:v>15.897300000000001</c:v>
                </c:pt>
                <c:pt idx="212">
                  <c:v>15.8492</c:v>
                </c:pt>
                <c:pt idx="213">
                  <c:v>15.710800000000001</c:v>
                </c:pt>
                <c:pt idx="214">
                  <c:v>16.215399999999999</c:v>
                </c:pt>
                <c:pt idx="215">
                  <c:v>15.9162</c:v>
                </c:pt>
                <c:pt idx="216">
                  <c:v>15.767500000000002</c:v>
                </c:pt>
                <c:pt idx="217">
                  <c:v>16.4894</c:v>
                </c:pt>
                <c:pt idx="218">
                  <c:v>16.3887</c:v>
                </c:pt>
                <c:pt idx="219">
                  <c:v>16.253800000000002</c:v>
                </c:pt>
                <c:pt idx="220">
                  <c:v>16.236899999999999</c:v>
                </c:pt>
                <c:pt idx="221">
                  <c:v>16.1875</c:v>
                </c:pt>
                <c:pt idx="222">
                  <c:v>16.0397</c:v>
                </c:pt>
                <c:pt idx="223">
                  <c:v>15.933000000000002</c:v>
                </c:pt>
                <c:pt idx="224">
                  <c:v>14.502000000000001</c:v>
                </c:pt>
                <c:pt idx="225">
                  <c:v>13.5746</c:v>
                </c:pt>
                <c:pt idx="226">
                  <c:v>13.251900000000001</c:v>
                </c:pt>
                <c:pt idx="227">
                  <c:v>13.247399999999999</c:v>
                </c:pt>
                <c:pt idx="228">
                  <c:v>13.140799999999999</c:v>
                </c:pt>
                <c:pt idx="229">
                  <c:v>13.031499999999999</c:v>
                </c:pt>
                <c:pt idx="230">
                  <c:v>13.101800000000001</c:v>
                </c:pt>
                <c:pt idx="231">
                  <c:v>13.512700000000001</c:v>
                </c:pt>
                <c:pt idx="232">
                  <c:v>14.082699999999999</c:v>
                </c:pt>
                <c:pt idx="233">
                  <c:v>14.060700000000001</c:v>
                </c:pt>
                <c:pt idx="234">
                  <c:v>13.9125</c:v>
                </c:pt>
                <c:pt idx="235">
                  <c:v>13.786799999999999</c:v>
                </c:pt>
                <c:pt idx="236">
                  <c:v>13.687899999999999</c:v>
                </c:pt>
                <c:pt idx="237">
                  <c:v>13.617099999999999</c:v>
                </c:pt>
                <c:pt idx="238">
                  <c:v>13.4137</c:v>
                </c:pt>
                <c:pt idx="239">
                  <c:v>13.2803</c:v>
                </c:pt>
                <c:pt idx="240">
                  <c:v>13.249000000000001</c:v>
                </c:pt>
                <c:pt idx="241">
                  <c:v>13.1106</c:v>
                </c:pt>
                <c:pt idx="242">
                  <c:v>13.13</c:v>
                </c:pt>
                <c:pt idx="243">
                  <c:v>12.817699999999999</c:v>
                </c:pt>
                <c:pt idx="244">
                  <c:v>12.779</c:v>
                </c:pt>
                <c:pt idx="245">
                  <c:v>12.831999999999999</c:v>
                </c:pt>
                <c:pt idx="246">
                  <c:v>12.892199999999999</c:v>
                </c:pt>
                <c:pt idx="247">
                  <c:v>12.7401</c:v>
                </c:pt>
                <c:pt idx="248">
                  <c:v>12.7583</c:v>
                </c:pt>
                <c:pt idx="249">
                  <c:v>12.479699999999999</c:v>
                </c:pt>
                <c:pt idx="250">
                  <c:v>12.467000000000001</c:v>
                </c:pt>
                <c:pt idx="251">
                  <c:v>12.0685</c:v>
                </c:pt>
                <c:pt idx="252">
                  <c:v>12.448499999999999</c:v>
                </c:pt>
                <c:pt idx="253">
                  <c:v>12.4488</c:v>
                </c:pt>
                <c:pt idx="254">
                  <c:v>12.4964</c:v>
                </c:pt>
                <c:pt idx="255">
                  <c:v>12.3064</c:v>
                </c:pt>
                <c:pt idx="256">
                  <c:v>12.1815</c:v>
                </c:pt>
                <c:pt idx="257">
                  <c:v>12.443099999999999</c:v>
                </c:pt>
                <c:pt idx="258">
                  <c:v>12.781499999999999</c:v>
                </c:pt>
                <c:pt idx="259">
                  <c:v>12.008599999999999</c:v>
                </c:pt>
                <c:pt idx="260">
                  <c:v>11.303100000000001</c:v>
                </c:pt>
                <c:pt idx="261">
                  <c:v>10.968500000000001</c:v>
                </c:pt>
                <c:pt idx="262">
                  <c:v>11.150499999999999</c:v>
                </c:pt>
                <c:pt idx="263">
                  <c:v>11.137600000000001</c:v>
                </c:pt>
                <c:pt idx="264">
                  <c:v>10.8482</c:v>
                </c:pt>
                <c:pt idx="265">
                  <c:v>10.8088</c:v>
                </c:pt>
                <c:pt idx="266">
                  <c:v>11.1584</c:v>
                </c:pt>
                <c:pt idx="267">
                  <c:v>11.675700000000001</c:v>
                </c:pt>
                <c:pt idx="268">
                  <c:v>11.895199999999999</c:v>
                </c:pt>
                <c:pt idx="269">
                  <c:v>11.7386</c:v>
                </c:pt>
                <c:pt idx="270">
                  <c:v>11.778</c:v>
                </c:pt>
                <c:pt idx="271">
                  <c:v>11.9603</c:v>
                </c:pt>
                <c:pt idx="272">
                  <c:v>12.0655</c:v>
                </c:pt>
                <c:pt idx="273">
                  <c:v>12.1021</c:v>
                </c:pt>
                <c:pt idx="274">
                  <c:v>12.2011</c:v>
                </c:pt>
                <c:pt idx="275">
                  <c:v>12.136700000000001</c:v>
                </c:pt>
                <c:pt idx="276">
                  <c:v>12.094100000000001</c:v>
                </c:pt>
                <c:pt idx="277">
                  <c:v>11.9183</c:v>
                </c:pt>
                <c:pt idx="278">
                  <c:v>11.4925</c:v>
                </c:pt>
                <c:pt idx="279">
                  <c:v>11.2271</c:v>
                </c:pt>
                <c:pt idx="280">
                  <c:v>10.819700000000001</c:v>
                </c:pt>
                <c:pt idx="281">
                  <c:v>10.1005</c:v>
                </c:pt>
                <c:pt idx="282">
                  <c:v>10.042899999999999</c:v>
                </c:pt>
                <c:pt idx="283">
                  <c:v>9.8120000000000012</c:v>
                </c:pt>
                <c:pt idx="284">
                  <c:v>9.5406000000000013</c:v>
                </c:pt>
                <c:pt idx="285">
                  <c:v>9.5543000000000013</c:v>
                </c:pt>
                <c:pt idx="286">
                  <c:v>9.4848999999999997</c:v>
                </c:pt>
                <c:pt idx="287">
                  <c:v>9.5299999999999994</c:v>
                </c:pt>
                <c:pt idx="288">
                  <c:v>10.613</c:v>
                </c:pt>
                <c:pt idx="289">
                  <c:v>10.502700000000001</c:v>
                </c:pt>
                <c:pt idx="290">
                  <c:v>10.803900000000001</c:v>
                </c:pt>
                <c:pt idx="291">
                  <c:v>11.461600000000001</c:v>
                </c:pt>
                <c:pt idx="292">
                  <c:v>11.765600000000001</c:v>
                </c:pt>
                <c:pt idx="293">
                  <c:v>11.847799999999999</c:v>
                </c:pt>
                <c:pt idx="294">
                  <c:v>11.960100000000001</c:v>
                </c:pt>
                <c:pt idx="295">
                  <c:v>11.5532</c:v>
                </c:pt>
                <c:pt idx="296">
                  <c:v>11.717400000000001</c:v>
                </c:pt>
                <c:pt idx="297">
                  <c:v>11.629999999999999</c:v>
                </c:pt>
                <c:pt idx="298">
                  <c:v>11.564400000000001</c:v>
                </c:pt>
                <c:pt idx="299">
                  <c:v>11.6471</c:v>
                </c:pt>
                <c:pt idx="300">
                  <c:v>11.6891</c:v>
                </c:pt>
                <c:pt idx="301">
                  <c:v>11.632099999999999</c:v>
                </c:pt>
                <c:pt idx="302">
                  <c:v>11.534099999999999</c:v>
                </c:pt>
                <c:pt idx="303">
                  <c:v>11.8629</c:v>
                </c:pt>
                <c:pt idx="304">
                  <c:v>12.054500000000001</c:v>
                </c:pt>
                <c:pt idx="305">
                  <c:v>11.929</c:v>
                </c:pt>
                <c:pt idx="306">
                  <c:v>12.6663</c:v>
                </c:pt>
                <c:pt idx="307">
                  <c:v>12.924299999999999</c:v>
                </c:pt>
                <c:pt idx="308">
                  <c:v>13.171100000000001</c:v>
                </c:pt>
                <c:pt idx="309">
                  <c:v>13.820400000000001</c:v>
                </c:pt>
                <c:pt idx="310">
                  <c:v>13.8993</c:v>
                </c:pt>
                <c:pt idx="311">
                  <c:v>14.285599999999999</c:v>
                </c:pt>
                <c:pt idx="312">
                  <c:v>14.555400000000001</c:v>
                </c:pt>
                <c:pt idx="313">
                  <c:v>14.152699999999999</c:v>
                </c:pt>
                <c:pt idx="314">
                  <c:v>14.2423</c:v>
                </c:pt>
                <c:pt idx="315">
                  <c:v>14.2484</c:v>
                </c:pt>
                <c:pt idx="316">
                  <c:v>13.910300000000001</c:v>
                </c:pt>
                <c:pt idx="317">
                  <c:v>14.047999999999998</c:v>
                </c:pt>
                <c:pt idx="318">
                  <c:v>14.070699999999999</c:v>
                </c:pt>
                <c:pt idx="319">
                  <c:v>14.2303</c:v>
                </c:pt>
                <c:pt idx="320">
                  <c:v>14.208000000000002</c:v>
                </c:pt>
                <c:pt idx="321">
                  <c:v>14.039400000000001</c:v>
                </c:pt>
                <c:pt idx="322">
                  <c:v>14.291900000000002</c:v>
                </c:pt>
                <c:pt idx="323">
                  <c:v>14.5481</c:v>
                </c:pt>
                <c:pt idx="324">
                  <c:v>15.073400000000001</c:v>
                </c:pt>
                <c:pt idx="325">
                  <c:v>15.7613</c:v>
                </c:pt>
                <c:pt idx="326">
                  <c:v>15.960599999999999</c:v>
                </c:pt>
                <c:pt idx="327">
                  <c:v>16.341999999999999</c:v>
                </c:pt>
                <c:pt idx="328">
                  <c:v>16.7193</c:v>
                </c:pt>
                <c:pt idx="329">
                  <c:v>16.781399999999998</c:v>
                </c:pt>
                <c:pt idx="330">
                  <c:v>17.170400000000001</c:v>
                </c:pt>
                <c:pt idx="331">
                  <c:v>16.706899999999997</c:v>
                </c:pt>
                <c:pt idx="332">
                  <c:v>16.174399999999999</c:v>
                </c:pt>
                <c:pt idx="333">
                  <c:v>15.3874</c:v>
                </c:pt>
                <c:pt idx="334">
                  <c:v>14.2065</c:v>
                </c:pt>
                <c:pt idx="335">
                  <c:v>13.721</c:v>
                </c:pt>
                <c:pt idx="336">
                  <c:v>13.735200000000001</c:v>
                </c:pt>
                <c:pt idx="337">
                  <c:v>13.858099999999999</c:v>
                </c:pt>
                <c:pt idx="338">
                  <c:v>14.2681</c:v>
                </c:pt>
                <c:pt idx="339">
                  <c:v>14.712</c:v>
                </c:pt>
                <c:pt idx="340">
                  <c:v>14.4124</c:v>
                </c:pt>
                <c:pt idx="341">
                  <c:v>14.4453</c:v>
                </c:pt>
                <c:pt idx="342">
                  <c:v>14.571899999999999</c:v>
                </c:pt>
                <c:pt idx="343">
                  <c:v>14.555400000000001</c:v>
                </c:pt>
                <c:pt idx="344">
                  <c:v>14.882499999999999</c:v>
                </c:pt>
                <c:pt idx="345">
                  <c:v>15.373500000000002</c:v>
                </c:pt>
                <c:pt idx="346">
                  <c:v>16.511500000000002</c:v>
                </c:pt>
                <c:pt idx="347">
                  <c:v>18.444600000000001</c:v>
                </c:pt>
                <c:pt idx="348">
                  <c:v>20.055500000000002</c:v>
                </c:pt>
                <c:pt idx="349">
                  <c:v>20.755199999999999</c:v>
                </c:pt>
                <c:pt idx="350">
                  <c:v>21.435400000000001</c:v>
                </c:pt>
                <c:pt idx="351">
                  <c:v>21.667099999999998</c:v>
                </c:pt>
                <c:pt idx="352">
                  <c:v>21.599</c:v>
                </c:pt>
                <c:pt idx="353">
                  <c:v>20.9938</c:v>
                </c:pt>
                <c:pt idx="354">
                  <c:v>21.791699999999999</c:v>
                </c:pt>
                <c:pt idx="355">
                  <c:v>22.216999999999999</c:v>
                </c:pt>
                <c:pt idx="356">
                  <c:v>22.484400000000001</c:v>
                </c:pt>
                <c:pt idx="357">
                  <c:v>22.087299999999999</c:v>
                </c:pt>
                <c:pt idx="358">
                  <c:v>21.962799999999998</c:v>
                </c:pt>
                <c:pt idx="359">
                  <c:v>22.522200000000002</c:v>
                </c:pt>
                <c:pt idx="360">
                  <c:v>22.094900000000003</c:v>
                </c:pt>
                <c:pt idx="361">
                  <c:v>21.229800000000001</c:v>
                </c:pt>
                <c:pt idx="362">
                  <c:v>20.9329</c:v>
                </c:pt>
                <c:pt idx="363">
                  <c:v>20.885200000000001</c:v>
                </c:pt>
                <c:pt idx="364">
                  <c:v>20.8507</c:v>
                </c:pt>
                <c:pt idx="365">
                  <c:v>21.125399999999999</c:v>
                </c:pt>
                <c:pt idx="366">
                  <c:v>20.512700000000002</c:v>
                </c:pt>
                <c:pt idx="367">
                  <c:v>20.623699999999999</c:v>
                </c:pt>
                <c:pt idx="368">
                  <c:v>20.380400000000002</c:v>
                </c:pt>
                <c:pt idx="369">
                  <c:v>20.447399999999998</c:v>
                </c:pt>
                <c:pt idx="370">
                  <c:v>20.029599999999999</c:v>
                </c:pt>
                <c:pt idx="371">
                  <c:v>19.813200000000002</c:v>
                </c:pt>
                <c:pt idx="372">
                  <c:v>19.169599999999999</c:v>
                </c:pt>
                <c:pt idx="373">
                  <c:v>19.1296</c:v>
                </c:pt>
                <c:pt idx="374">
                  <c:v>18.590299999999999</c:v>
                </c:pt>
                <c:pt idx="375">
                  <c:v>18.205000000000002</c:v>
                </c:pt>
                <c:pt idx="376">
                  <c:v>17.6952</c:v>
                </c:pt>
                <c:pt idx="377">
                  <c:v>17.7624</c:v>
                </c:pt>
                <c:pt idx="378">
                  <c:v>17.5382</c:v>
                </c:pt>
                <c:pt idx="379">
                  <c:v>17.347100000000001</c:v>
                </c:pt>
                <c:pt idx="380">
                  <c:v>16.815899999999999</c:v>
                </c:pt>
                <c:pt idx="381">
                  <c:v>16.781700000000001</c:v>
                </c:pt>
                <c:pt idx="382">
                  <c:v>16.6342</c:v>
                </c:pt>
                <c:pt idx="383">
                  <c:v>16.4678</c:v>
                </c:pt>
                <c:pt idx="384">
                  <c:v>16.644100000000002</c:v>
                </c:pt>
                <c:pt idx="385">
                  <c:v>16.551099999999998</c:v>
                </c:pt>
                <c:pt idx="386">
                  <c:v>16.440199999999997</c:v>
                </c:pt>
                <c:pt idx="387">
                  <c:v>16.045500000000001</c:v>
                </c:pt>
                <c:pt idx="388">
                  <c:v>16.021100000000001</c:v>
                </c:pt>
                <c:pt idx="389">
                  <c:v>16.1388</c:v>
                </c:pt>
                <c:pt idx="390">
                  <c:v>16.371299999999998</c:v>
                </c:pt>
                <c:pt idx="391">
                  <c:v>16.2683</c:v>
                </c:pt>
                <c:pt idx="392">
                  <c:v>16.447200000000002</c:v>
                </c:pt>
                <c:pt idx="393">
                  <c:v>16.657299999999999</c:v>
                </c:pt>
                <c:pt idx="394">
                  <c:v>17.441600000000001</c:v>
                </c:pt>
                <c:pt idx="395">
                  <c:v>17.959600000000002</c:v>
                </c:pt>
                <c:pt idx="396">
                  <c:v>18.446899999999999</c:v>
                </c:pt>
                <c:pt idx="397">
                  <c:v>18.566099999999999</c:v>
                </c:pt>
                <c:pt idx="398">
                  <c:v>18.1873</c:v>
                </c:pt>
                <c:pt idx="399">
                  <c:v>18.692900000000002</c:v>
                </c:pt>
                <c:pt idx="400">
                  <c:v>18.697099999999999</c:v>
                </c:pt>
                <c:pt idx="401">
                  <c:v>18.680799999999998</c:v>
                </c:pt>
                <c:pt idx="402">
                  <c:v>18.825600000000001</c:v>
                </c:pt>
                <c:pt idx="403">
                  <c:v>18.883099999999999</c:v>
                </c:pt>
                <c:pt idx="404">
                  <c:v>19.224700000000002</c:v>
                </c:pt>
                <c:pt idx="405">
                  <c:v>21.090299999999999</c:v>
                </c:pt>
                <c:pt idx="406">
                  <c:v>20.953099999999999</c:v>
                </c:pt>
                <c:pt idx="407">
                  <c:v>21.421900000000001</c:v>
                </c:pt>
                <c:pt idx="408">
                  <c:v>21.721899999999998</c:v>
                </c:pt>
                <c:pt idx="409">
                  <c:v>21.931999999999999</c:v>
                </c:pt>
                <c:pt idx="410">
                  <c:v>22.405200000000001</c:v>
                </c:pt>
                <c:pt idx="411">
                  <c:v>22.605699999999999</c:v>
                </c:pt>
                <c:pt idx="412">
                  <c:v>21.372199999999999</c:v>
                </c:pt>
                <c:pt idx="413">
                  <c:v>21.665900000000001</c:v>
                </c:pt>
                <c:pt idx="414">
                  <c:v>22.127500000000001</c:v>
                </c:pt>
                <c:pt idx="415">
                  <c:v>23.037200000000002</c:v>
                </c:pt>
                <c:pt idx="416">
                  <c:v>23.286799999999999</c:v>
                </c:pt>
                <c:pt idx="417">
                  <c:v>23.888500000000001</c:v>
                </c:pt>
                <c:pt idx="418">
                  <c:v>23.8934</c:v>
                </c:pt>
                <c:pt idx="419">
                  <c:v>24.494</c:v>
                </c:pt>
                <c:pt idx="420">
                  <c:v>24.902999999999999</c:v>
                </c:pt>
                <c:pt idx="421">
                  <c:v>25.297800000000002</c:v>
                </c:pt>
                <c:pt idx="422">
                  <c:v>24.9587</c:v>
                </c:pt>
                <c:pt idx="423">
                  <c:v>25.951299999999996</c:v>
                </c:pt>
                <c:pt idx="424">
                  <c:v>25.873799999999999</c:v>
                </c:pt>
                <c:pt idx="425">
                  <c:v>26.6462</c:v>
                </c:pt>
                <c:pt idx="426">
                  <c:v>26.643000000000001</c:v>
                </c:pt>
                <c:pt idx="427">
                  <c:v>26.672699999999999</c:v>
                </c:pt>
                <c:pt idx="428">
                  <c:v>26.467200000000002</c:v>
                </c:pt>
                <c:pt idx="429">
                  <c:v>27.271300000000004</c:v>
                </c:pt>
                <c:pt idx="430">
                  <c:v>27.140899999999998</c:v>
                </c:pt>
                <c:pt idx="431">
                  <c:v>26.582600000000003</c:v>
                </c:pt>
                <c:pt idx="432">
                  <c:v>25.126899999999999</c:v>
                </c:pt>
                <c:pt idx="433">
                  <c:v>24.881999999999998</c:v>
                </c:pt>
                <c:pt idx="434">
                  <c:v>25.0825</c:v>
                </c:pt>
                <c:pt idx="435">
                  <c:v>25.5093</c:v>
                </c:pt>
                <c:pt idx="436">
                  <c:v>25.581</c:v>
                </c:pt>
                <c:pt idx="437">
                  <c:v>26.2515</c:v>
                </c:pt>
                <c:pt idx="438">
                  <c:v>27.738299999999999</c:v>
                </c:pt>
                <c:pt idx="439">
                  <c:v>29.372899999999998</c:v>
                </c:pt>
                <c:pt idx="440">
                  <c:v>29.992899999999999</c:v>
                </c:pt>
                <c:pt idx="441">
                  <c:v>30.256099999999996</c:v>
                </c:pt>
                <c:pt idx="442">
                  <c:v>30.710700000000003</c:v>
                </c:pt>
                <c:pt idx="443">
                  <c:v>30.500400000000003</c:v>
                </c:pt>
                <c:pt idx="444">
                  <c:v>29.5625</c:v>
                </c:pt>
                <c:pt idx="445">
                  <c:v>29.638600000000004</c:v>
                </c:pt>
                <c:pt idx="446">
                  <c:v>29.887700000000002</c:v>
                </c:pt>
                <c:pt idx="447">
                  <c:v>29.647000000000002</c:v>
                </c:pt>
                <c:pt idx="448">
                  <c:v>29.660199999999996</c:v>
                </c:pt>
                <c:pt idx="449">
                  <c:v>29.562799999999999</c:v>
                </c:pt>
                <c:pt idx="450">
                  <c:v>29.325200000000002</c:v>
                </c:pt>
                <c:pt idx="451">
                  <c:v>29.125099999999996</c:v>
                </c:pt>
                <c:pt idx="452">
                  <c:v>28.832600000000003</c:v>
                </c:pt>
                <c:pt idx="453">
                  <c:v>28.477399999999999</c:v>
                </c:pt>
                <c:pt idx="454">
                  <c:v>28.396300000000004</c:v>
                </c:pt>
                <c:pt idx="455">
                  <c:v>28.060600000000001</c:v>
                </c:pt>
                <c:pt idx="456">
                  <c:v>27.687799999999999</c:v>
                </c:pt>
                <c:pt idx="457">
                  <c:v>28.292899999999996</c:v>
                </c:pt>
                <c:pt idx="458">
                  <c:v>28.304600000000001</c:v>
                </c:pt>
                <c:pt idx="459">
                  <c:v>28.1065</c:v>
                </c:pt>
                <c:pt idx="460">
                  <c:v>27.5623</c:v>
                </c:pt>
                <c:pt idx="461">
                  <c:v>27.429099999999998</c:v>
                </c:pt>
                <c:pt idx="462">
                  <c:v>27.335899999999999</c:v>
                </c:pt>
                <c:pt idx="463">
                  <c:v>27.195499999999999</c:v>
                </c:pt>
                <c:pt idx="464">
                  <c:v>26.463799999999999</c:v>
                </c:pt>
                <c:pt idx="465">
                  <c:v>26.790900000000001</c:v>
                </c:pt>
                <c:pt idx="466">
                  <c:v>26.351700000000001</c:v>
                </c:pt>
                <c:pt idx="467">
                  <c:v>27.192299999999999</c:v>
                </c:pt>
                <c:pt idx="468">
                  <c:v>27.062799999999999</c:v>
                </c:pt>
                <c:pt idx="469">
                  <c:v>26.987400000000001</c:v>
                </c:pt>
                <c:pt idx="470">
                  <c:v>27.004799999999999</c:v>
                </c:pt>
                <c:pt idx="471">
                  <c:v>27.520499999999998</c:v>
                </c:pt>
                <c:pt idx="472">
                  <c:v>27.6586</c:v>
                </c:pt>
                <c:pt idx="473">
                  <c:v>28.346899999999998</c:v>
                </c:pt>
                <c:pt idx="474">
                  <c:v>28.0029</c:v>
                </c:pt>
                <c:pt idx="475">
                  <c:v>28.559800000000003</c:v>
                </c:pt>
                <c:pt idx="476">
                  <c:v>28.942299999999999</c:v>
                </c:pt>
                <c:pt idx="477">
                  <c:v>29.318599999999996</c:v>
                </c:pt>
                <c:pt idx="478">
                  <c:v>29.936500000000002</c:v>
                </c:pt>
                <c:pt idx="479">
                  <c:v>30.4038</c:v>
                </c:pt>
                <c:pt idx="480">
                  <c:v>30.467599999999997</c:v>
                </c:pt>
                <c:pt idx="481">
                  <c:v>31.271800000000002</c:v>
                </c:pt>
                <c:pt idx="482">
                  <c:v>31.673300000000001</c:v>
                </c:pt>
                <c:pt idx="483">
                  <c:v>31.620699999999999</c:v>
                </c:pt>
                <c:pt idx="484">
                  <c:v>31.8521</c:v>
                </c:pt>
                <c:pt idx="485">
                  <c:v>31.853899999999999</c:v>
                </c:pt>
                <c:pt idx="486">
                  <c:v>31.837700000000002</c:v>
                </c:pt>
                <c:pt idx="487">
                  <c:v>31.201699999999999</c:v>
                </c:pt>
                <c:pt idx="488">
                  <c:v>31.348399999999998</c:v>
                </c:pt>
                <c:pt idx="489">
                  <c:v>31.123700000000003</c:v>
                </c:pt>
                <c:pt idx="490">
                  <c:v>31.881900000000002</c:v>
                </c:pt>
                <c:pt idx="491">
                  <c:v>32.277200000000001</c:v>
                </c:pt>
                <c:pt idx="492">
                  <c:v>33.0473</c:v>
                </c:pt>
                <c:pt idx="493">
                  <c:v>33.035700000000006</c:v>
                </c:pt>
                <c:pt idx="494">
                  <c:v>33.066899999999997</c:v>
                </c:pt>
                <c:pt idx="495">
                  <c:v>32.5961</c:v>
                </c:pt>
                <c:pt idx="496">
                  <c:v>32.519799999999996</c:v>
                </c:pt>
                <c:pt idx="497">
                  <c:v>32.131399999999999</c:v>
                </c:pt>
                <c:pt idx="498">
                  <c:v>31.123799999999999</c:v>
                </c:pt>
                <c:pt idx="499">
                  <c:v>30.0502</c:v>
                </c:pt>
                <c:pt idx="500">
                  <c:v>30.9175</c:v>
                </c:pt>
                <c:pt idx="501">
                  <c:v>31.769799999999996</c:v>
                </c:pt>
                <c:pt idx="502">
                  <c:v>31.875499999999999</c:v>
                </c:pt>
                <c:pt idx="503">
                  <c:v>31.909399999999998</c:v>
                </c:pt>
                <c:pt idx="504">
                  <c:v>31.959699999999998</c:v>
                </c:pt>
                <c:pt idx="505">
                  <c:v>32.923099999999998</c:v>
                </c:pt>
                <c:pt idx="506">
                  <c:v>33.001799999999996</c:v>
                </c:pt>
                <c:pt idx="507">
                  <c:v>32.235300000000002</c:v>
                </c:pt>
                <c:pt idx="508">
                  <c:v>32.274900000000002</c:v>
                </c:pt>
                <c:pt idx="509">
                  <c:v>32.151499999999999</c:v>
                </c:pt>
                <c:pt idx="510">
                  <c:v>32.112499999999997</c:v>
                </c:pt>
                <c:pt idx="511">
                  <c:v>31.751799999999996</c:v>
                </c:pt>
                <c:pt idx="512">
                  <c:v>32.688800000000001</c:v>
                </c:pt>
                <c:pt idx="513">
                  <c:v>32.429099999999998</c:v>
                </c:pt>
                <c:pt idx="514">
                  <c:v>32.107600000000005</c:v>
                </c:pt>
                <c:pt idx="515">
                  <c:v>31.807400000000001</c:v>
                </c:pt>
                <c:pt idx="516">
                  <c:v>31.360700000000001</c:v>
                </c:pt>
                <c:pt idx="517">
                  <c:v>31.074200000000001</c:v>
                </c:pt>
                <c:pt idx="518">
                  <c:v>31.037599999999998</c:v>
                </c:pt>
                <c:pt idx="519">
                  <c:v>29.099799999999998</c:v>
                </c:pt>
                <c:pt idx="520">
                  <c:v>27.898599999999998</c:v>
                </c:pt>
                <c:pt idx="521">
                  <c:v>27.124500000000001</c:v>
                </c:pt>
                <c:pt idx="522">
                  <c:v>26.1065</c:v>
                </c:pt>
                <c:pt idx="523">
                  <c:v>25.412700000000001</c:v>
                </c:pt>
                <c:pt idx="524">
                  <c:v>24.9529</c:v>
                </c:pt>
                <c:pt idx="525">
                  <c:v>24.592500000000001</c:v>
                </c:pt>
                <c:pt idx="526">
                  <c:v>24.4071</c:v>
                </c:pt>
                <c:pt idx="527">
                  <c:v>24.285699999999999</c:v>
                </c:pt>
                <c:pt idx="528">
                  <c:v>23.6995</c:v>
                </c:pt>
                <c:pt idx="529">
                  <c:v>22.988099999999999</c:v>
                </c:pt>
                <c:pt idx="530">
                  <c:v>22.515799999999999</c:v>
                </c:pt>
                <c:pt idx="531">
                  <c:v>21.809100000000001</c:v>
                </c:pt>
                <c:pt idx="532">
                  <c:v>21.183699999999998</c:v>
                </c:pt>
                <c:pt idx="533">
                  <c:v>20.362000000000002</c:v>
                </c:pt>
                <c:pt idx="534">
                  <c:v>20.100999999999999</c:v>
                </c:pt>
                <c:pt idx="535">
                  <c:v>19.8658</c:v>
                </c:pt>
                <c:pt idx="536">
                  <c:v>19.3552</c:v>
                </c:pt>
                <c:pt idx="537">
                  <c:v>19.412399999999998</c:v>
                </c:pt>
                <c:pt idx="538">
                  <c:v>19.212799999999998</c:v>
                </c:pt>
                <c:pt idx="539">
                  <c:v>18.886699999999998</c:v>
                </c:pt>
                <c:pt idx="540">
                  <c:v>17.8474</c:v>
                </c:pt>
                <c:pt idx="541">
                  <c:v>17.5215</c:v>
                </c:pt>
                <c:pt idx="542">
                  <c:v>16.916699999999999</c:v>
                </c:pt>
                <c:pt idx="543">
                  <c:v>18.762999999999998</c:v>
                </c:pt>
                <c:pt idx="544">
                  <c:v>17.8415</c:v>
                </c:pt>
                <c:pt idx="545">
                  <c:v>17.634700000000002</c:v>
                </c:pt>
                <c:pt idx="546">
                  <c:v>17.555500000000002</c:v>
                </c:pt>
                <c:pt idx="547">
                  <c:v>17.984999999999999</c:v>
                </c:pt>
                <c:pt idx="548">
                  <c:v>17.613999999999997</c:v>
                </c:pt>
                <c:pt idx="549">
                  <c:v>17.23</c:v>
                </c:pt>
                <c:pt idx="550">
                  <c:v>14.7608</c:v>
                </c:pt>
                <c:pt idx="551">
                  <c:v>14.725200000000001</c:v>
                </c:pt>
                <c:pt idx="552">
                  <c:v>14.678299999999998</c:v>
                </c:pt>
                <c:pt idx="553">
                  <c:v>14.4358</c:v>
                </c:pt>
                <c:pt idx="554">
                  <c:v>13.885200000000001</c:v>
                </c:pt>
                <c:pt idx="555">
                  <c:v>13.487200000000001</c:v>
                </c:pt>
                <c:pt idx="556">
                  <c:v>13.327000000000002</c:v>
                </c:pt>
                <c:pt idx="557">
                  <c:v>13.365799999999998</c:v>
                </c:pt>
                <c:pt idx="558">
                  <c:v>13.3096</c:v>
                </c:pt>
                <c:pt idx="559">
                  <c:v>12.892799999999999</c:v>
                </c:pt>
                <c:pt idx="560">
                  <c:v>12.645900000000001</c:v>
                </c:pt>
                <c:pt idx="561">
                  <c:v>12.476000000000001</c:v>
                </c:pt>
                <c:pt idx="562">
                  <c:v>12.1587</c:v>
                </c:pt>
                <c:pt idx="563">
                  <c:v>11.9322</c:v>
                </c:pt>
                <c:pt idx="564">
                  <c:v>11.361799999999999</c:v>
                </c:pt>
                <c:pt idx="565">
                  <c:v>10.7994</c:v>
                </c:pt>
                <c:pt idx="566">
                  <c:v>10.6998</c:v>
                </c:pt>
                <c:pt idx="567">
                  <c:v>10.485800000000001</c:v>
                </c:pt>
                <c:pt idx="568">
                  <c:v>10.4762</c:v>
                </c:pt>
                <c:pt idx="569">
                  <c:v>10.499700000000001</c:v>
                </c:pt>
                <c:pt idx="570">
                  <c:v>10.3499</c:v>
                </c:pt>
                <c:pt idx="571">
                  <c:v>10.321</c:v>
                </c:pt>
                <c:pt idx="572">
                  <c:v>10.218</c:v>
                </c:pt>
                <c:pt idx="573">
                  <c:v>10.1236</c:v>
                </c:pt>
                <c:pt idx="574">
                  <c:v>10.1487</c:v>
                </c:pt>
                <c:pt idx="575">
                  <c:v>9.8717000000000006</c:v>
                </c:pt>
                <c:pt idx="576">
                  <c:v>9.406699999999999</c:v>
                </c:pt>
                <c:pt idx="577">
                  <c:v>9.0650999999999993</c:v>
                </c:pt>
                <c:pt idx="578">
                  <c:v>8.6748999999999992</c:v>
                </c:pt>
                <c:pt idx="579">
                  <c:v>8.4522000000000013</c:v>
                </c:pt>
                <c:pt idx="580">
                  <c:v>8.3180999999999994</c:v>
                </c:pt>
                <c:pt idx="581">
                  <c:v>8.2277000000000005</c:v>
                </c:pt>
                <c:pt idx="582">
                  <c:v>7.9147999999999996</c:v>
                </c:pt>
                <c:pt idx="583">
                  <c:v>7.6638999999999999</c:v>
                </c:pt>
                <c:pt idx="584">
                  <c:v>7.5418000000000003</c:v>
                </c:pt>
                <c:pt idx="585">
                  <c:v>7.343300000000001</c:v>
                </c:pt>
                <c:pt idx="586">
                  <c:v>7.1933000000000007</c:v>
                </c:pt>
                <c:pt idx="587">
                  <c:v>7.2299999999999995</c:v>
                </c:pt>
                <c:pt idx="588">
                  <c:v>6.9796000000000005</c:v>
                </c:pt>
                <c:pt idx="589">
                  <c:v>6.5444000000000004</c:v>
                </c:pt>
                <c:pt idx="590">
                  <c:v>6.0891999999999999</c:v>
                </c:pt>
                <c:pt idx="591">
                  <c:v>6.1847000000000003</c:v>
                </c:pt>
                <c:pt idx="592">
                  <c:v>5.9421999999999997</c:v>
                </c:pt>
                <c:pt idx="593">
                  <c:v>5.6948999999999996</c:v>
                </c:pt>
                <c:pt idx="594">
                  <c:v>5.4977999999999998</c:v>
                </c:pt>
                <c:pt idx="595">
                  <c:v>5.4091000000000005</c:v>
                </c:pt>
                <c:pt idx="596">
                  <c:v>5.3502000000000001</c:v>
                </c:pt>
                <c:pt idx="597">
                  <c:v>5.3064999999999998</c:v>
                </c:pt>
                <c:pt idx="598">
                  <c:v>5.3079999999999998</c:v>
                </c:pt>
                <c:pt idx="599">
                  <c:v>5.9534000000000002</c:v>
                </c:pt>
                <c:pt idx="600">
                  <c:v>5.4779</c:v>
                </c:pt>
                <c:pt idx="601">
                  <c:v>5.5134999999999996</c:v>
                </c:pt>
                <c:pt idx="602">
                  <c:v>5.5895999999999999</c:v>
                </c:pt>
                <c:pt idx="603">
                  <c:v>5.5514000000000001</c:v>
                </c:pt>
                <c:pt idx="604">
                  <c:v>6.2191000000000001</c:v>
                </c:pt>
                <c:pt idx="605">
                  <c:v>5.8247</c:v>
                </c:pt>
                <c:pt idx="606">
                  <c:v>5.2313000000000001</c:v>
                </c:pt>
                <c:pt idx="607">
                  <c:v>5.7152000000000003</c:v>
                </c:pt>
                <c:pt idx="608">
                  <c:v>5.6811999999999996</c:v>
                </c:pt>
                <c:pt idx="609">
                  <c:v>5.6222000000000003</c:v>
                </c:pt>
                <c:pt idx="610">
                  <c:v>5.7905999999999995</c:v>
                </c:pt>
                <c:pt idx="611">
                  <c:v>5.2375999999999996</c:v>
                </c:pt>
                <c:pt idx="612">
                  <c:v>5.1408000000000005</c:v>
                </c:pt>
                <c:pt idx="613">
                  <c:v>5.1064999999999996</c:v>
                </c:pt>
                <c:pt idx="614">
                  <c:v>5.0113000000000003</c:v>
                </c:pt>
                <c:pt idx="615">
                  <c:v>5.1196000000000002</c:v>
                </c:pt>
                <c:pt idx="616">
                  <c:v>5.1267000000000005</c:v>
                </c:pt>
                <c:pt idx="617">
                  <c:v>5.2557</c:v>
                </c:pt>
                <c:pt idx="618">
                  <c:v>5.2847999999999997</c:v>
                </c:pt>
                <c:pt idx="619">
                  <c:v>5.0786999999999995</c:v>
                </c:pt>
                <c:pt idx="620">
                  <c:v>5.0716000000000001</c:v>
                </c:pt>
                <c:pt idx="621">
                  <c:v>5.1452</c:v>
                </c:pt>
                <c:pt idx="622">
                  <c:v>5.0604999999999993</c:v>
                </c:pt>
                <c:pt idx="623">
                  <c:v>4.9424000000000001</c:v>
                </c:pt>
                <c:pt idx="624">
                  <c:v>4.3442999999999996</c:v>
                </c:pt>
                <c:pt idx="625">
                  <c:v>4.0407999999999999</c:v>
                </c:pt>
                <c:pt idx="626">
                  <c:v>4.0851999999999995</c:v>
                </c:pt>
                <c:pt idx="627">
                  <c:v>4.0058999999999996</c:v>
                </c:pt>
                <c:pt idx="628">
                  <c:v>3.8203000000000005</c:v>
                </c:pt>
                <c:pt idx="629">
                  <c:v>3.8243999999999998</c:v>
                </c:pt>
                <c:pt idx="630">
                  <c:v>3.9555999999999996</c:v>
                </c:pt>
                <c:pt idx="631">
                  <c:v>4.1956000000000007</c:v>
                </c:pt>
                <c:pt idx="632">
                  <c:v>4.4186999999999994</c:v>
                </c:pt>
                <c:pt idx="633">
                  <c:v>4.4089</c:v>
                </c:pt>
                <c:pt idx="634">
                  <c:v>4.4101999999999997</c:v>
                </c:pt>
                <c:pt idx="635">
                  <c:v>4.5810000000000004</c:v>
                </c:pt>
                <c:pt idx="636">
                  <c:v>4.4794999999999998</c:v>
                </c:pt>
                <c:pt idx="637">
                  <c:v>4.4154999999999998</c:v>
                </c:pt>
                <c:pt idx="638">
                  <c:v>4.4130000000000003</c:v>
                </c:pt>
                <c:pt idx="639">
                  <c:v>4.5247000000000002</c:v>
                </c:pt>
                <c:pt idx="640">
                  <c:v>4.4737999999999998</c:v>
                </c:pt>
                <c:pt idx="641">
                  <c:v>4.4290000000000003</c:v>
                </c:pt>
                <c:pt idx="642">
                  <c:v>4.3817000000000004</c:v>
                </c:pt>
                <c:pt idx="643">
                  <c:v>4.4459</c:v>
                </c:pt>
                <c:pt idx="644">
                  <c:v>4.3732999999999995</c:v>
                </c:pt>
                <c:pt idx="645">
                  <c:v>4.1113999999999997</c:v>
                </c:pt>
                <c:pt idx="646">
                  <c:v>4.0273000000000003</c:v>
                </c:pt>
                <c:pt idx="647">
                  <c:v>4.0343</c:v>
                </c:pt>
                <c:pt idx="648">
                  <c:v>4.0966000000000005</c:v>
                </c:pt>
                <c:pt idx="649">
                  <c:v>4.1069000000000004</c:v>
                </c:pt>
                <c:pt idx="650">
                  <c:v>4.1326000000000001</c:v>
                </c:pt>
                <c:pt idx="651">
                  <c:v>4.2320000000000002</c:v>
                </c:pt>
                <c:pt idx="652">
                  <c:v>4.4576000000000002</c:v>
                </c:pt>
                <c:pt idx="653">
                  <c:v>4.5584000000000007</c:v>
                </c:pt>
                <c:pt idx="654">
                  <c:v>4.6818</c:v>
                </c:pt>
                <c:pt idx="655">
                  <c:v>4.8283000000000005</c:v>
                </c:pt>
                <c:pt idx="656">
                  <c:v>4.7872000000000003</c:v>
                </c:pt>
                <c:pt idx="657">
                  <c:v>4.7845999999999993</c:v>
                </c:pt>
                <c:pt idx="658">
                  <c:v>4.6886999999999999</c:v>
                </c:pt>
                <c:pt idx="659">
                  <c:v>4.5912999999999995</c:v>
                </c:pt>
                <c:pt idx="660">
                  <c:v>4.4927000000000001</c:v>
                </c:pt>
                <c:pt idx="661">
                  <c:v>4.3462000000000005</c:v>
                </c:pt>
                <c:pt idx="662">
                  <c:v>4.1728000000000005</c:v>
                </c:pt>
                <c:pt idx="663">
                  <c:v>4.1810999999999998</c:v>
                </c:pt>
                <c:pt idx="664">
                  <c:v>4.2133000000000003</c:v>
                </c:pt>
                <c:pt idx="665">
                  <c:v>4.2366999999999999</c:v>
                </c:pt>
                <c:pt idx="666">
                  <c:v>4.4508000000000001</c:v>
                </c:pt>
                <c:pt idx="667">
                  <c:v>4.3932000000000002</c:v>
                </c:pt>
                <c:pt idx="668">
                  <c:v>4.5533000000000001</c:v>
                </c:pt>
                <c:pt idx="669">
                  <c:v>4.5522</c:v>
                </c:pt>
                <c:pt idx="670">
                  <c:v>4.5369000000000002</c:v>
                </c:pt>
                <c:pt idx="671">
                  <c:v>4.4825999999999997</c:v>
                </c:pt>
                <c:pt idx="672">
                  <c:v>4.4868000000000006</c:v>
                </c:pt>
                <c:pt idx="673">
                  <c:v>4.4146999999999998</c:v>
                </c:pt>
                <c:pt idx="674">
                  <c:v>4.4180000000000001</c:v>
                </c:pt>
                <c:pt idx="675">
                  <c:v>4.3249000000000004</c:v>
                </c:pt>
                <c:pt idx="676">
                  <c:v>4.2874999999999996</c:v>
                </c:pt>
                <c:pt idx="677">
                  <c:v>4.3087</c:v>
                </c:pt>
                <c:pt idx="678">
                  <c:v>4.2985999999999995</c:v>
                </c:pt>
                <c:pt idx="679">
                  <c:v>4.3281000000000001</c:v>
                </c:pt>
                <c:pt idx="680">
                  <c:v>4.4200999999999997</c:v>
                </c:pt>
                <c:pt idx="681">
                  <c:v>4.2345999999999995</c:v>
                </c:pt>
                <c:pt idx="682">
                  <c:v>4.1844999999999999</c:v>
                </c:pt>
                <c:pt idx="683">
                  <c:v>4.0386000000000006</c:v>
                </c:pt>
                <c:pt idx="684">
                  <c:v>3.9213</c:v>
                </c:pt>
                <c:pt idx="685">
                  <c:v>3.8823999999999996</c:v>
                </c:pt>
                <c:pt idx="686">
                  <c:v>3.7744</c:v>
                </c:pt>
                <c:pt idx="687">
                  <c:v>3.5755000000000003</c:v>
                </c:pt>
                <c:pt idx="688">
                  <c:v>3.6042999999999998</c:v>
                </c:pt>
                <c:pt idx="689">
                  <c:v>3.4475000000000002</c:v>
                </c:pt>
                <c:pt idx="690">
                  <c:v>3.5063000000000004</c:v>
                </c:pt>
                <c:pt idx="691">
                  <c:v>3.6031</c:v>
                </c:pt>
                <c:pt idx="692">
                  <c:v>3.6209000000000002</c:v>
                </c:pt>
                <c:pt idx="693">
                  <c:v>3.6780999999999997</c:v>
                </c:pt>
                <c:pt idx="694">
                  <c:v>3.9423000000000004</c:v>
                </c:pt>
                <c:pt idx="695">
                  <c:v>4.0374999999999996</c:v>
                </c:pt>
                <c:pt idx="696">
                  <c:v>4.37</c:v>
                </c:pt>
                <c:pt idx="697">
                  <c:v>4.8265000000000002</c:v>
                </c:pt>
                <c:pt idx="698">
                  <c:v>4.9782999999999999</c:v>
                </c:pt>
                <c:pt idx="699">
                  <c:v>5.2328000000000001</c:v>
                </c:pt>
                <c:pt idx="700">
                  <c:v>6.0358000000000001</c:v>
                </c:pt>
                <c:pt idx="701">
                  <c:v>7.0731999999999999</c:v>
                </c:pt>
                <c:pt idx="702">
                  <c:v>8.7602000000000011</c:v>
                </c:pt>
                <c:pt idx="703">
                  <c:v>10.762600000000001</c:v>
                </c:pt>
                <c:pt idx="704">
                  <c:v>12.556900000000001</c:v>
                </c:pt>
                <c:pt idx="705">
                  <c:v>13.324199999999999</c:v>
                </c:pt>
                <c:pt idx="706">
                  <c:v>14.349399999999999</c:v>
                </c:pt>
                <c:pt idx="707">
                  <c:v>16.018899999999999</c:v>
                </c:pt>
                <c:pt idx="708">
                  <c:v>18.3218</c:v>
                </c:pt>
                <c:pt idx="709">
                  <c:v>21.3916</c:v>
                </c:pt>
                <c:pt idx="710">
                  <c:v>25.207599999999999</c:v>
                </c:pt>
                <c:pt idx="711">
                  <c:v>30.136900000000004</c:v>
                </c:pt>
                <c:pt idx="712">
                  <c:v>36.2821</c:v>
                </c:pt>
                <c:pt idx="713">
                  <c:v>40.242100000000001</c:v>
                </c:pt>
                <c:pt idx="714">
                  <c:v>43.554199999999994</c:v>
                </c:pt>
                <c:pt idx="715">
                  <c:v>48.9208</c:v>
                </c:pt>
                <c:pt idx="716">
                  <c:v>53.999099999999999</c:v>
                </c:pt>
                <c:pt idx="717">
                  <c:v>57.638999999999996</c:v>
                </c:pt>
                <c:pt idx="718">
                  <c:v>61.951800000000006</c:v>
                </c:pt>
                <c:pt idx="719">
                  <c:v>62.919899999999998</c:v>
                </c:pt>
                <c:pt idx="720">
                  <c:v>65.0321</c:v>
                </c:pt>
                <c:pt idx="721">
                  <c:v>68.158299999999997</c:v>
                </c:pt>
                <c:pt idx="722">
                  <c:v>70.792699999999996</c:v>
                </c:pt>
                <c:pt idx="723">
                  <c:v>75.433599999999998</c:v>
                </c:pt>
                <c:pt idx="724">
                  <c:v>79.999800000000008</c:v>
                </c:pt>
                <c:pt idx="725">
                  <c:v>82.058799999999991</c:v>
                </c:pt>
                <c:pt idx="726">
                  <c:v>86.145499999999998</c:v>
                </c:pt>
                <c:pt idx="727">
                  <c:v>88.421500000000009</c:v>
                </c:pt>
                <c:pt idx="728">
                  <c:v>88.701999999999998</c:v>
                </c:pt>
                <c:pt idx="729">
                  <c:v>90.287900000000008</c:v>
                </c:pt>
                <c:pt idx="730">
                  <c:v>87.56219999999999</c:v>
                </c:pt>
                <c:pt idx="731">
                  <c:v>88.589700000000008</c:v>
                </c:pt>
                <c:pt idx="732">
                  <c:v>87.803200000000004</c:v>
                </c:pt>
                <c:pt idx="733">
                  <c:v>87.266600000000011</c:v>
                </c:pt>
                <c:pt idx="734">
                  <c:v>85.654899999999998</c:v>
                </c:pt>
                <c:pt idx="735">
                  <c:v>83.254300000000001</c:v>
                </c:pt>
                <c:pt idx="736">
                  <c:v>79.498999999999995</c:v>
                </c:pt>
                <c:pt idx="737">
                  <c:v>78.666200000000003</c:v>
                </c:pt>
                <c:pt idx="738">
                  <c:v>76.874400000000009</c:v>
                </c:pt>
                <c:pt idx="739">
                  <c:v>75.167100000000005</c:v>
                </c:pt>
                <c:pt idx="740">
                  <c:v>72.101199999999992</c:v>
                </c:pt>
                <c:pt idx="741">
                  <c:v>68.613100000000003</c:v>
                </c:pt>
                <c:pt idx="742">
                  <c:v>66.385799999999989</c:v>
                </c:pt>
                <c:pt idx="743">
                  <c:v>65.641999999999996</c:v>
                </c:pt>
                <c:pt idx="744">
                  <c:v>63.255600000000001</c:v>
                </c:pt>
                <c:pt idx="745">
                  <c:v>57.670500000000004</c:v>
                </c:pt>
                <c:pt idx="746">
                  <c:v>54.757899999999992</c:v>
                </c:pt>
                <c:pt idx="747">
                  <c:v>52.585299999999997</c:v>
                </c:pt>
                <c:pt idx="748">
                  <c:v>51.936800000000005</c:v>
                </c:pt>
                <c:pt idx="749">
                  <c:v>51.539900000000003</c:v>
                </c:pt>
                <c:pt idx="750">
                  <c:v>48.609400000000001</c:v>
                </c:pt>
                <c:pt idx="751">
                  <c:v>46.208100000000002</c:v>
                </c:pt>
                <c:pt idx="752">
                  <c:v>44.664200000000001</c:v>
                </c:pt>
                <c:pt idx="753">
                  <c:v>42.642299999999999</c:v>
                </c:pt>
                <c:pt idx="754">
                  <c:v>41.273499999999999</c:v>
                </c:pt>
                <c:pt idx="755">
                  <c:v>39.955799999999996</c:v>
                </c:pt>
                <c:pt idx="756">
                  <c:v>38.659399999999998</c:v>
                </c:pt>
                <c:pt idx="757">
                  <c:v>37.374400000000001</c:v>
                </c:pt>
                <c:pt idx="758">
                  <c:v>36.518900000000002</c:v>
                </c:pt>
                <c:pt idx="759">
                  <c:v>34.629300000000001</c:v>
                </c:pt>
                <c:pt idx="760">
                  <c:v>32.537500000000001</c:v>
                </c:pt>
                <c:pt idx="761">
                  <c:v>30.7639</c:v>
                </c:pt>
                <c:pt idx="762">
                  <c:v>30.018999999999998</c:v>
                </c:pt>
                <c:pt idx="763">
                  <c:v>28.360300000000002</c:v>
                </c:pt>
                <c:pt idx="764">
                  <c:v>24.383699999999997</c:v>
                </c:pt>
                <c:pt idx="765">
                  <c:v>21.234200000000001</c:v>
                </c:pt>
                <c:pt idx="766">
                  <c:v>19.4983</c:v>
                </c:pt>
                <c:pt idx="767">
                  <c:v>18.4907</c:v>
                </c:pt>
                <c:pt idx="768">
                  <c:v>17.7712</c:v>
                </c:pt>
                <c:pt idx="769">
                  <c:v>16.9847</c:v>
                </c:pt>
                <c:pt idx="770">
                  <c:v>17.037399999999998</c:v>
                </c:pt>
                <c:pt idx="771">
                  <c:v>19.194800000000001</c:v>
                </c:pt>
                <c:pt idx="772">
                  <c:v>18.8384</c:v>
                </c:pt>
                <c:pt idx="773">
                  <c:v>18.467199999999998</c:v>
                </c:pt>
                <c:pt idx="774">
                  <c:v>17.634399999999999</c:v>
                </c:pt>
                <c:pt idx="775">
                  <c:v>16.915500000000002</c:v>
                </c:pt>
                <c:pt idx="776">
                  <c:v>16.592300000000002</c:v>
                </c:pt>
                <c:pt idx="777">
                  <c:v>16.2685</c:v>
                </c:pt>
                <c:pt idx="778">
                  <c:v>15.338999999999999</c:v>
                </c:pt>
                <c:pt idx="779">
                  <c:v>15.174899999999999</c:v>
                </c:pt>
                <c:pt idx="780">
                  <c:v>14.4703</c:v>
                </c:pt>
                <c:pt idx="781">
                  <c:v>14.494300000000001</c:v>
                </c:pt>
                <c:pt idx="782">
                  <c:v>14.022900000000002</c:v>
                </c:pt>
                <c:pt idx="783">
                  <c:v>14.003800000000002</c:v>
                </c:pt>
                <c:pt idx="784">
                  <c:v>13.565700000000001</c:v>
                </c:pt>
                <c:pt idx="785">
                  <c:v>13.0838</c:v>
                </c:pt>
                <c:pt idx="786">
                  <c:v>12.853100000000001</c:v>
                </c:pt>
                <c:pt idx="787">
                  <c:v>12.290800000000001</c:v>
                </c:pt>
                <c:pt idx="788">
                  <c:v>11.111599999999999</c:v>
                </c:pt>
                <c:pt idx="789">
                  <c:v>10.574200000000001</c:v>
                </c:pt>
                <c:pt idx="790">
                  <c:v>10.1739</c:v>
                </c:pt>
                <c:pt idx="791">
                  <c:v>9.8382000000000005</c:v>
                </c:pt>
                <c:pt idx="792">
                  <c:v>9.3735999999999997</c:v>
                </c:pt>
                <c:pt idx="793">
                  <c:v>8.8304000000000009</c:v>
                </c:pt>
                <c:pt idx="794">
                  <c:v>8.4375999999999998</c:v>
                </c:pt>
                <c:pt idx="795">
                  <c:v>8.0228000000000002</c:v>
                </c:pt>
                <c:pt idx="796">
                  <c:v>7.4852999999999996</c:v>
                </c:pt>
                <c:pt idx="797">
                  <c:v>7.2551000000000005</c:v>
                </c:pt>
                <c:pt idx="798">
                  <c:v>7.3983000000000008</c:v>
                </c:pt>
                <c:pt idx="799">
                  <c:v>7.1657999999999999</c:v>
                </c:pt>
                <c:pt idx="800">
                  <c:v>6.7947000000000006</c:v>
                </c:pt>
                <c:pt idx="801">
                  <c:v>6.6096000000000004</c:v>
                </c:pt>
                <c:pt idx="802">
                  <c:v>6.6212</c:v>
                </c:pt>
                <c:pt idx="803">
                  <c:v>6.708499999999999</c:v>
                </c:pt>
                <c:pt idx="804">
                  <c:v>6.6635999999999997</c:v>
                </c:pt>
                <c:pt idx="805">
                  <c:v>6.4448999999999996</c:v>
                </c:pt>
                <c:pt idx="806">
                  <c:v>6.2673000000000005</c:v>
                </c:pt>
                <c:pt idx="807">
                  <c:v>6.2008000000000001</c:v>
                </c:pt>
                <c:pt idx="808">
                  <c:v>6.0179</c:v>
                </c:pt>
                <c:pt idx="809">
                  <c:v>5.3533999999999997</c:v>
                </c:pt>
                <c:pt idx="810">
                  <c:v>4.7050000000000001</c:v>
                </c:pt>
                <c:pt idx="811">
                  <c:v>4.4870000000000001</c:v>
                </c:pt>
                <c:pt idx="812">
                  <c:v>4.3909000000000002</c:v>
                </c:pt>
                <c:pt idx="813">
                  <c:v>4.0311000000000003</c:v>
                </c:pt>
                <c:pt idx="814">
                  <c:v>4.3007</c:v>
                </c:pt>
                <c:pt idx="815">
                  <c:v>4.0662000000000003</c:v>
                </c:pt>
                <c:pt idx="816">
                  <c:v>3.8926000000000003</c:v>
                </c:pt>
                <c:pt idx="817">
                  <c:v>3.9994999999999998</c:v>
                </c:pt>
                <c:pt idx="818">
                  <c:v>4.07</c:v>
                </c:pt>
                <c:pt idx="819">
                  <c:v>4.3582000000000001</c:v>
                </c:pt>
                <c:pt idx="820">
                  <c:v>4.6181000000000001</c:v>
                </c:pt>
                <c:pt idx="821">
                  <c:v>4.0746000000000002</c:v>
                </c:pt>
                <c:pt idx="822">
                  <c:v>4.1072000000000006</c:v>
                </c:pt>
                <c:pt idx="823">
                  <c:v>4.3552</c:v>
                </c:pt>
                <c:pt idx="824">
                  <c:v>4.6006</c:v>
                </c:pt>
                <c:pt idx="825">
                  <c:v>5.0583</c:v>
                </c:pt>
                <c:pt idx="826">
                  <c:v>4.6670999999999996</c:v>
                </c:pt>
                <c:pt idx="827">
                  <c:v>4.6895000000000007</c:v>
                </c:pt>
                <c:pt idx="828">
                  <c:v>4.673</c:v>
                </c:pt>
                <c:pt idx="829">
                  <c:v>4.7761000000000005</c:v>
                </c:pt>
                <c:pt idx="830">
                  <c:v>4.907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C0-4370-BF17-3ADED9132C59}"/>
            </c:ext>
          </c:extLst>
        </c:ser>
        <c:ser>
          <c:idx val="2"/>
          <c:order val="2"/>
          <c:tx>
            <c:strRef>
              <c:f>'GLOBAL - Continents'!$D$3:$D$4</c:f>
              <c:strCache>
                <c:ptCount val="1"/>
                <c:pt idx="0">
                  <c:v>Oceania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Continents'!$A$5:$A$1235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Continents'!$D$5:$D$1235</c:f>
              <c:numCache>
                <c:formatCode>General</c:formatCode>
                <c:ptCount val="831"/>
                <c:pt idx="3">
                  <c:v>3.0000000000000001E-3</c:v>
                </c:pt>
                <c:pt idx="4">
                  <c:v>3.0000000000000001E-3</c:v>
                </c:pt>
                <c:pt idx="5">
                  <c:v>4.0000000000000001E-3</c:v>
                </c:pt>
                <c:pt idx="6">
                  <c:v>2.5999999999999999E-3</c:v>
                </c:pt>
                <c:pt idx="7">
                  <c:v>2.3E-3</c:v>
                </c:pt>
                <c:pt idx="8">
                  <c:v>2.5999999999999999E-3</c:v>
                </c:pt>
                <c:pt idx="9">
                  <c:v>2.3E-3</c:v>
                </c:pt>
                <c:pt idx="10">
                  <c:v>1.7000000000000001E-3</c:v>
                </c:pt>
                <c:pt idx="11">
                  <c:v>2E-3</c:v>
                </c:pt>
                <c:pt idx="12">
                  <c:v>1E-3</c:v>
                </c:pt>
                <c:pt idx="13">
                  <c:v>1E-3</c:v>
                </c:pt>
                <c:pt idx="14">
                  <c:v>1E-3</c:v>
                </c:pt>
                <c:pt idx="15">
                  <c:v>6.9999999999999999E-4</c:v>
                </c:pt>
                <c:pt idx="16">
                  <c:v>6.9999999999999999E-4</c:v>
                </c:pt>
                <c:pt idx="17">
                  <c:v>3.0000000000000003E-4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3.0000000000000003E-4</c:v>
                </c:pt>
                <c:pt idx="33">
                  <c:v>3.5999999999999999E-3</c:v>
                </c:pt>
                <c:pt idx="34">
                  <c:v>4.3E-3</c:v>
                </c:pt>
                <c:pt idx="35">
                  <c:v>5.3E-3</c:v>
                </c:pt>
                <c:pt idx="36">
                  <c:v>8.3000000000000001E-3</c:v>
                </c:pt>
                <c:pt idx="37">
                  <c:v>1.32E-2</c:v>
                </c:pt>
                <c:pt idx="38">
                  <c:v>1.4199999999999999E-2</c:v>
                </c:pt>
                <c:pt idx="39">
                  <c:v>1.5900000000000001E-2</c:v>
                </c:pt>
                <c:pt idx="40">
                  <c:v>1.3900000000000001E-2</c:v>
                </c:pt>
                <c:pt idx="41">
                  <c:v>1.7499999999999998E-2</c:v>
                </c:pt>
                <c:pt idx="42">
                  <c:v>2.1499999999999998E-2</c:v>
                </c:pt>
                <c:pt idx="43">
                  <c:v>2.3799999999999998E-2</c:v>
                </c:pt>
                <c:pt idx="44">
                  <c:v>2.58E-2</c:v>
                </c:pt>
                <c:pt idx="45">
                  <c:v>2.4799999999999999E-2</c:v>
                </c:pt>
                <c:pt idx="46">
                  <c:v>4.7599999999999996E-2</c:v>
                </c:pt>
                <c:pt idx="47">
                  <c:v>6.3100000000000003E-2</c:v>
                </c:pt>
                <c:pt idx="48">
                  <c:v>7.4999999999999997E-2</c:v>
                </c:pt>
                <c:pt idx="49">
                  <c:v>9.6500000000000002E-2</c:v>
                </c:pt>
                <c:pt idx="50">
                  <c:v>0.1173</c:v>
                </c:pt>
                <c:pt idx="51">
                  <c:v>0.15140000000000001</c:v>
                </c:pt>
                <c:pt idx="52">
                  <c:v>0.19339999999999999</c:v>
                </c:pt>
                <c:pt idx="53">
                  <c:v>0.21059999999999998</c:v>
                </c:pt>
                <c:pt idx="54">
                  <c:v>0.29249999999999998</c:v>
                </c:pt>
                <c:pt idx="55">
                  <c:v>0.45220000000000005</c:v>
                </c:pt>
                <c:pt idx="56">
                  <c:v>0.4713</c:v>
                </c:pt>
                <c:pt idx="57">
                  <c:v>0.5857</c:v>
                </c:pt>
                <c:pt idx="58">
                  <c:v>0.66870000000000007</c:v>
                </c:pt>
                <c:pt idx="59">
                  <c:v>0.8015000000000001</c:v>
                </c:pt>
                <c:pt idx="60">
                  <c:v>0.89810000000000001</c:v>
                </c:pt>
                <c:pt idx="61">
                  <c:v>0.99090000000000011</c:v>
                </c:pt>
                <c:pt idx="62">
                  <c:v>0.9496</c:v>
                </c:pt>
                <c:pt idx="63">
                  <c:v>1.0554000000000001</c:v>
                </c:pt>
                <c:pt idx="64">
                  <c:v>0.99990000000000001</c:v>
                </c:pt>
                <c:pt idx="65">
                  <c:v>0.99659999999999993</c:v>
                </c:pt>
                <c:pt idx="66">
                  <c:v>0.93640000000000012</c:v>
                </c:pt>
                <c:pt idx="67">
                  <c:v>0.89280000000000004</c:v>
                </c:pt>
                <c:pt idx="68">
                  <c:v>0.80289999999999995</c:v>
                </c:pt>
                <c:pt idx="69">
                  <c:v>0.74370000000000003</c:v>
                </c:pt>
                <c:pt idx="70">
                  <c:v>0.65210000000000001</c:v>
                </c:pt>
                <c:pt idx="71">
                  <c:v>0.61939999999999995</c:v>
                </c:pt>
                <c:pt idx="72">
                  <c:v>0.55459999999999998</c:v>
                </c:pt>
                <c:pt idx="73">
                  <c:v>0.4819</c:v>
                </c:pt>
                <c:pt idx="74">
                  <c:v>0.43730000000000002</c:v>
                </c:pt>
                <c:pt idx="75">
                  <c:v>0.37419999999999998</c:v>
                </c:pt>
                <c:pt idx="76">
                  <c:v>0.30940000000000001</c:v>
                </c:pt>
                <c:pt idx="77">
                  <c:v>0.26840000000000003</c:v>
                </c:pt>
                <c:pt idx="78">
                  <c:v>0.24289999999999998</c:v>
                </c:pt>
                <c:pt idx="79">
                  <c:v>0.20200000000000001</c:v>
                </c:pt>
                <c:pt idx="80">
                  <c:v>0.17419999999999999</c:v>
                </c:pt>
                <c:pt idx="81">
                  <c:v>0.1464</c:v>
                </c:pt>
                <c:pt idx="82">
                  <c:v>0.1273</c:v>
                </c:pt>
                <c:pt idx="83">
                  <c:v>0.13350000000000001</c:v>
                </c:pt>
                <c:pt idx="84">
                  <c:v>0.1226</c:v>
                </c:pt>
                <c:pt idx="85">
                  <c:v>0.1048</c:v>
                </c:pt>
                <c:pt idx="86">
                  <c:v>9.4899999999999998E-2</c:v>
                </c:pt>
                <c:pt idx="87">
                  <c:v>8.5599999999999996E-2</c:v>
                </c:pt>
                <c:pt idx="88">
                  <c:v>6.9699999999999998E-2</c:v>
                </c:pt>
                <c:pt idx="89">
                  <c:v>5.8799999999999998E-2</c:v>
                </c:pt>
                <c:pt idx="90">
                  <c:v>4.8599999999999997E-2</c:v>
                </c:pt>
                <c:pt idx="91">
                  <c:v>4.3999999999999997E-2</c:v>
                </c:pt>
                <c:pt idx="92">
                  <c:v>4.36E-2</c:v>
                </c:pt>
                <c:pt idx="93">
                  <c:v>4.1999999999999996E-2</c:v>
                </c:pt>
                <c:pt idx="94">
                  <c:v>4.2599999999999999E-2</c:v>
                </c:pt>
                <c:pt idx="95">
                  <c:v>4.1999999999999996E-2</c:v>
                </c:pt>
                <c:pt idx="96">
                  <c:v>4.0999999999999995E-2</c:v>
                </c:pt>
                <c:pt idx="97">
                  <c:v>4.1999999999999996E-2</c:v>
                </c:pt>
                <c:pt idx="98">
                  <c:v>4.6899999999999997E-2</c:v>
                </c:pt>
                <c:pt idx="99">
                  <c:v>4.8899999999999999E-2</c:v>
                </c:pt>
                <c:pt idx="100">
                  <c:v>5.2200000000000003E-2</c:v>
                </c:pt>
                <c:pt idx="101">
                  <c:v>5.3200000000000004E-2</c:v>
                </c:pt>
                <c:pt idx="102">
                  <c:v>4.9599999999999998E-2</c:v>
                </c:pt>
                <c:pt idx="103">
                  <c:v>4.9599999999999998E-2</c:v>
                </c:pt>
                <c:pt idx="104">
                  <c:v>4.5900000000000003E-2</c:v>
                </c:pt>
                <c:pt idx="105">
                  <c:v>4.4999999999999998E-2</c:v>
                </c:pt>
                <c:pt idx="106">
                  <c:v>3.7699999999999997E-2</c:v>
                </c:pt>
                <c:pt idx="107">
                  <c:v>3.4000000000000002E-2</c:v>
                </c:pt>
                <c:pt idx="108">
                  <c:v>3.7699999999999997E-2</c:v>
                </c:pt>
                <c:pt idx="109">
                  <c:v>4.07E-2</c:v>
                </c:pt>
                <c:pt idx="110">
                  <c:v>3.6400000000000002E-2</c:v>
                </c:pt>
                <c:pt idx="111">
                  <c:v>3.5699999999999996E-2</c:v>
                </c:pt>
                <c:pt idx="112">
                  <c:v>3.3100000000000004E-2</c:v>
                </c:pt>
                <c:pt idx="113">
                  <c:v>3.2399999999999998E-2</c:v>
                </c:pt>
                <c:pt idx="114">
                  <c:v>3.2399999999999998E-2</c:v>
                </c:pt>
                <c:pt idx="115">
                  <c:v>2.7100000000000003E-2</c:v>
                </c:pt>
                <c:pt idx="116">
                  <c:v>2.3100000000000002E-2</c:v>
                </c:pt>
                <c:pt idx="117">
                  <c:v>2.4799999999999999E-2</c:v>
                </c:pt>
                <c:pt idx="118">
                  <c:v>2.1499999999999998E-2</c:v>
                </c:pt>
                <c:pt idx="119">
                  <c:v>2.0799999999999999E-2</c:v>
                </c:pt>
                <c:pt idx="120">
                  <c:v>2.2499999999999999E-2</c:v>
                </c:pt>
                <c:pt idx="121">
                  <c:v>2.3100000000000002E-2</c:v>
                </c:pt>
                <c:pt idx="122">
                  <c:v>2.35E-2</c:v>
                </c:pt>
                <c:pt idx="123">
                  <c:v>2.8399999999999998E-2</c:v>
                </c:pt>
                <c:pt idx="124">
                  <c:v>2.6100000000000002E-2</c:v>
                </c:pt>
                <c:pt idx="125">
                  <c:v>2.9399999999999999E-2</c:v>
                </c:pt>
                <c:pt idx="126">
                  <c:v>3.2100000000000004E-2</c:v>
                </c:pt>
                <c:pt idx="127">
                  <c:v>3.04E-2</c:v>
                </c:pt>
                <c:pt idx="128">
                  <c:v>3.04E-2</c:v>
                </c:pt>
                <c:pt idx="129">
                  <c:v>2.7400000000000001E-2</c:v>
                </c:pt>
                <c:pt idx="130">
                  <c:v>2.2800000000000001E-2</c:v>
                </c:pt>
                <c:pt idx="131">
                  <c:v>2.2499999999999999E-2</c:v>
                </c:pt>
                <c:pt idx="132">
                  <c:v>2.12E-2</c:v>
                </c:pt>
                <c:pt idx="133">
                  <c:v>1.52E-2</c:v>
                </c:pt>
                <c:pt idx="134">
                  <c:v>1.52E-2</c:v>
                </c:pt>
                <c:pt idx="135">
                  <c:v>1.52E-2</c:v>
                </c:pt>
                <c:pt idx="136">
                  <c:v>1.4199999999999999E-2</c:v>
                </c:pt>
                <c:pt idx="137">
                  <c:v>1.4199999999999999E-2</c:v>
                </c:pt>
                <c:pt idx="138">
                  <c:v>2.0499999999999997E-2</c:v>
                </c:pt>
                <c:pt idx="139">
                  <c:v>2.35E-2</c:v>
                </c:pt>
                <c:pt idx="140">
                  <c:v>2.7400000000000001E-2</c:v>
                </c:pt>
                <c:pt idx="141">
                  <c:v>3.2399999999999998E-2</c:v>
                </c:pt>
                <c:pt idx="142">
                  <c:v>3.5999999999999997E-2</c:v>
                </c:pt>
                <c:pt idx="143">
                  <c:v>4.07E-2</c:v>
                </c:pt>
                <c:pt idx="144">
                  <c:v>4.0300000000000002E-2</c:v>
                </c:pt>
                <c:pt idx="145">
                  <c:v>4.8899999999999999E-2</c:v>
                </c:pt>
                <c:pt idx="146">
                  <c:v>4.8899999999999999E-2</c:v>
                </c:pt>
                <c:pt idx="147">
                  <c:v>5.1200000000000002E-2</c:v>
                </c:pt>
                <c:pt idx="148">
                  <c:v>5.3500000000000006E-2</c:v>
                </c:pt>
                <c:pt idx="149">
                  <c:v>5.9799999999999999E-2</c:v>
                </c:pt>
                <c:pt idx="150">
                  <c:v>6.6400000000000001E-2</c:v>
                </c:pt>
                <c:pt idx="151">
                  <c:v>6.8100000000000008E-2</c:v>
                </c:pt>
                <c:pt idx="152">
                  <c:v>8.030000000000001E-2</c:v>
                </c:pt>
                <c:pt idx="153">
                  <c:v>0.10249999999999999</c:v>
                </c:pt>
                <c:pt idx="154">
                  <c:v>0.1187</c:v>
                </c:pt>
                <c:pt idx="155">
                  <c:v>0.13720000000000002</c:v>
                </c:pt>
                <c:pt idx="156">
                  <c:v>0.15109999999999998</c:v>
                </c:pt>
                <c:pt idx="157">
                  <c:v>0.16</c:v>
                </c:pt>
                <c:pt idx="158">
                  <c:v>0.22109999999999999</c:v>
                </c:pt>
                <c:pt idx="159">
                  <c:v>0.25319999999999998</c:v>
                </c:pt>
                <c:pt idx="160">
                  <c:v>0.27300000000000002</c:v>
                </c:pt>
                <c:pt idx="161">
                  <c:v>0.30809999999999998</c:v>
                </c:pt>
                <c:pt idx="162">
                  <c:v>0.32330000000000003</c:v>
                </c:pt>
                <c:pt idx="163">
                  <c:v>0.35299999999999998</c:v>
                </c:pt>
                <c:pt idx="164">
                  <c:v>0.43899999999999995</c:v>
                </c:pt>
                <c:pt idx="165">
                  <c:v>0.43430000000000002</c:v>
                </c:pt>
                <c:pt idx="166">
                  <c:v>0.45380000000000004</c:v>
                </c:pt>
                <c:pt idx="167">
                  <c:v>0.46740000000000004</c:v>
                </c:pt>
                <c:pt idx="168">
                  <c:v>0.49909999999999999</c:v>
                </c:pt>
                <c:pt idx="169">
                  <c:v>0.53410000000000002</c:v>
                </c:pt>
                <c:pt idx="170">
                  <c:v>0.58440000000000003</c:v>
                </c:pt>
                <c:pt idx="171">
                  <c:v>0.61709999999999998</c:v>
                </c:pt>
                <c:pt idx="172">
                  <c:v>0.628</c:v>
                </c:pt>
                <c:pt idx="173">
                  <c:v>0.66769999999999996</c:v>
                </c:pt>
                <c:pt idx="174">
                  <c:v>0.69610000000000005</c:v>
                </c:pt>
                <c:pt idx="175">
                  <c:v>0.72619999999999996</c:v>
                </c:pt>
                <c:pt idx="176">
                  <c:v>0.80420000000000003</c:v>
                </c:pt>
                <c:pt idx="177">
                  <c:v>0.83260000000000001</c:v>
                </c:pt>
                <c:pt idx="178">
                  <c:v>0.79</c:v>
                </c:pt>
                <c:pt idx="179">
                  <c:v>0.83719999999999994</c:v>
                </c:pt>
                <c:pt idx="180">
                  <c:v>0.86860000000000004</c:v>
                </c:pt>
                <c:pt idx="181">
                  <c:v>0.96319999999999995</c:v>
                </c:pt>
                <c:pt idx="182">
                  <c:v>0.96519999999999995</c:v>
                </c:pt>
                <c:pt idx="183">
                  <c:v>0.90169999999999995</c:v>
                </c:pt>
                <c:pt idx="184">
                  <c:v>1.0028000000000001</c:v>
                </c:pt>
                <c:pt idx="185">
                  <c:v>1.1053000000000002</c:v>
                </c:pt>
                <c:pt idx="186">
                  <c:v>1.1159000000000001</c:v>
                </c:pt>
                <c:pt idx="187">
                  <c:v>1.1743999999999999</c:v>
                </c:pt>
                <c:pt idx="188">
                  <c:v>1.1377000000000002</c:v>
                </c:pt>
                <c:pt idx="189">
                  <c:v>1.1522000000000001</c:v>
                </c:pt>
                <c:pt idx="190">
                  <c:v>1.2977000000000001</c:v>
                </c:pt>
                <c:pt idx="191">
                  <c:v>1.2207000000000001</c:v>
                </c:pt>
                <c:pt idx="192">
                  <c:v>1.1503000000000001</c:v>
                </c:pt>
                <c:pt idx="193">
                  <c:v>1.1727000000000001</c:v>
                </c:pt>
                <c:pt idx="194">
                  <c:v>1.0901000000000001</c:v>
                </c:pt>
                <c:pt idx="195">
                  <c:v>1.0554000000000001</c:v>
                </c:pt>
                <c:pt idx="196">
                  <c:v>1.0379</c:v>
                </c:pt>
                <c:pt idx="197">
                  <c:v>0.93610000000000004</c:v>
                </c:pt>
                <c:pt idx="198">
                  <c:v>0.89179999999999993</c:v>
                </c:pt>
                <c:pt idx="199">
                  <c:v>0.89380000000000004</c:v>
                </c:pt>
                <c:pt idx="200">
                  <c:v>0.85109999999999997</c:v>
                </c:pt>
                <c:pt idx="201">
                  <c:v>0.81080000000000008</c:v>
                </c:pt>
                <c:pt idx="202">
                  <c:v>0.80850000000000011</c:v>
                </c:pt>
                <c:pt idx="203">
                  <c:v>0.78269999999999995</c:v>
                </c:pt>
                <c:pt idx="204">
                  <c:v>0.72389999999999999</c:v>
                </c:pt>
                <c:pt idx="205">
                  <c:v>0.6915</c:v>
                </c:pt>
                <c:pt idx="206">
                  <c:v>0.62470000000000003</c:v>
                </c:pt>
                <c:pt idx="207">
                  <c:v>0.58310000000000006</c:v>
                </c:pt>
                <c:pt idx="208">
                  <c:v>0.5655</c:v>
                </c:pt>
                <c:pt idx="209">
                  <c:v>0.50639999999999996</c:v>
                </c:pt>
                <c:pt idx="210">
                  <c:v>0.46109999999999995</c:v>
                </c:pt>
                <c:pt idx="211">
                  <c:v>0.49379999999999996</c:v>
                </c:pt>
                <c:pt idx="212">
                  <c:v>0.46609999999999996</c:v>
                </c:pt>
                <c:pt idx="213">
                  <c:v>0.44850000000000001</c:v>
                </c:pt>
                <c:pt idx="214">
                  <c:v>0.45079999999999998</c:v>
                </c:pt>
                <c:pt idx="215">
                  <c:v>0.42210000000000003</c:v>
                </c:pt>
                <c:pt idx="216">
                  <c:v>0.40160000000000001</c:v>
                </c:pt>
                <c:pt idx="217">
                  <c:v>0.41249999999999998</c:v>
                </c:pt>
                <c:pt idx="218">
                  <c:v>0.33849999999999997</c:v>
                </c:pt>
                <c:pt idx="219">
                  <c:v>0.34510000000000002</c:v>
                </c:pt>
                <c:pt idx="220">
                  <c:v>0.32919999999999999</c:v>
                </c:pt>
                <c:pt idx="221">
                  <c:v>0.31140000000000001</c:v>
                </c:pt>
                <c:pt idx="222">
                  <c:v>0.29880000000000001</c:v>
                </c:pt>
                <c:pt idx="223">
                  <c:v>0.28720000000000001</c:v>
                </c:pt>
                <c:pt idx="224">
                  <c:v>0.2737</c:v>
                </c:pt>
                <c:pt idx="225">
                  <c:v>0.27139999999999997</c:v>
                </c:pt>
                <c:pt idx="226">
                  <c:v>0.23799999999999999</c:v>
                </c:pt>
                <c:pt idx="227">
                  <c:v>0.24159999999999998</c:v>
                </c:pt>
                <c:pt idx="228">
                  <c:v>0.23769999999999997</c:v>
                </c:pt>
                <c:pt idx="229">
                  <c:v>0.22410000000000002</c:v>
                </c:pt>
                <c:pt idx="230">
                  <c:v>0.22010000000000002</c:v>
                </c:pt>
                <c:pt idx="231">
                  <c:v>0.24</c:v>
                </c:pt>
                <c:pt idx="232">
                  <c:v>0.21880000000000002</c:v>
                </c:pt>
                <c:pt idx="233">
                  <c:v>0.2056</c:v>
                </c:pt>
                <c:pt idx="234">
                  <c:v>0.18640000000000001</c:v>
                </c:pt>
                <c:pt idx="235">
                  <c:v>0.152</c:v>
                </c:pt>
                <c:pt idx="236">
                  <c:v>0.1953</c:v>
                </c:pt>
                <c:pt idx="237">
                  <c:v>0.18580000000000002</c:v>
                </c:pt>
                <c:pt idx="238">
                  <c:v>0.13059999999999999</c:v>
                </c:pt>
                <c:pt idx="239">
                  <c:v>0.17419999999999999</c:v>
                </c:pt>
                <c:pt idx="240">
                  <c:v>0.18709999999999999</c:v>
                </c:pt>
                <c:pt idx="241">
                  <c:v>0.17980000000000002</c:v>
                </c:pt>
                <c:pt idx="242">
                  <c:v>0.20990000000000003</c:v>
                </c:pt>
                <c:pt idx="243">
                  <c:v>0.1603</c:v>
                </c:pt>
                <c:pt idx="244">
                  <c:v>0.15670000000000001</c:v>
                </c:pt>
                <c:pt idx="245">
                  <c:v>0.15109999999999998</c:v>
                </c:pt>
                <c:pt idx="246">
                  <c:v>0.152</c:v>
                </c:pt>
                <c:pt idx="247">
                  <c:v>0.17450000000000002</c:v>
                </c:pt>
                <c:pt idx="248">
                  <c:v>0.1719</c:v>
                </c:pt>
                <c:pt idx="249">
                  <c:v>0.1706</c:v>
                </c:pt>
                <c:pt idx="250">
                  <c:v>0.16819999999999999</c:v>
                </c:pt>
                <c:pt idx="251">
                  <c:v>0.17150000000000001</c:v>
                </c:pt>
                <c:pt idx="252">
                  <c:v>0.26379999999999998</c:v>
                </c:pt>
                <c:pt idx="253">
                  <c:v>0.20990000000000003</c:v>
                </c:pt>
                <c:pt idx="254">
                  <c:v>0.2112</c:v>
                </c:pt>
                <c:pt idx="255">
                  <c:v>0.23570000000000002</c:v>
                </c:pt>
                <c:pt idx="256">
                  <c:v>0.312</c:v>
                </c:pt>
                <c:pt idx="257">
                  <c:v>0.312</c:v>
                </c:pt>
                <c:pt idx="258">
                  <c:v>0.31629999999999997</c:v>
                </c:pt>
                <c:pt idx="259">
                  <c:v>0.39700000000000002</c:v>
                </c:pt>
                <c:pt idx="260">
                  <c:v>0.40259999999999996</c:v>
                </c:pt>
                <c:pt idx="261">
                  <c:v>0.46840000000000004</c:v>
                </c:pt>
                <c:pt idx="262">
                  <c:v>0.44420000000000004</c:v>
                </c:pt>
                <c:pt idx="263">
                  <c:v>0.40389999999999998</c:v>
                </c:pt>
                <c:pt idx="264">
                  <c:v>0.40330000000000005</c:v>
                </c:pt>
                <c:pt idx="265">
                  <c:v>0.39729999999999999</c:v>
                </c:pt>
                <c:pt idx="266">
                  <c:v>0.47099999999999997</c:v>
                </c:pt>
                <c:pt idx="267">
                  <c:v>0.48230000000000006</c:v>
                </c:pt>
                <c:pt idx="268">
                  <c:v>0.57279999999999998</c:v>
                </c:pt>
                <c:pt idx="269">
                  <c:v>0.57650000000000001</c:v>
                </c:pt>
                <c:pt idx="270">
                  <c:v>0.71920000000000006</c:v>
                </c:pt>
                <c:pt idx="271">
                  <c:v>0.71960000000000002</c:v>
                </c:pt>
                <c:pt idx="272">
                  <c:v>0.74269999999999992</c:v>
                </c:pt>
                <c:pt idx="273">
                  <c:v>0.6875</c:v>
                </c:pt>
                <c:pt idx="274">
                  <c:v>0.67330000000000001</c:v>
                </c:pt>
                <c:pt idx="275">
                  <c:v>0.746</c:v>
                </c:pt>
                <c:pt idx="276">
                  <c:v>0.74170000000000003</c:v>
                </c:pt>
                <c:pt idx="277">
                  <c:v>0.5262</c:v>
                </c:pt>
                <c:pt idx="278">
                  <c:v>0.52390000000000003</c:v>
                </c:pt>
                <c:pt idx="279">
                  <c:v>0.50109999999999999</c:v>
                </c:pt>
                <c:pt idx="280">
                  <c:v>0.76950000000000007</c:v>
                </c:pt>
                <c:pt idx="281">
                  <c:v>0.87029999999999996</c:v>
                </c:pt>
                <c:pt idx="282">
                  <c:v>0.70399999999999996</c:v>
                </c:pt>
                <c:pt idx="283">
                  <c:v>0.85809999999999997</c:v>
                </c:pt>
                <c:pt idx="284">
                  <c:v>0.93640000000000012</c:v>
                </c:pt>
                <c:pt idx="285">
                  <c:v>0.93640000000000012</c:v>
                </c:pt>
                <c:pt idx="286">
                  <c:v>0.93740000000000001</c:v>
                </c:pt>
                <c:pt idx="287">
                  <c:v>0.70240000000000002</c:v>
                </c:pt>
                <c:pt idx="288">
                  <c:v>0.6925</c:v>
                </c:pt>
                <c:pt idx="289">
                  <c:v>0.69409999999999994</c:v>
                </c:pt>
                <c:pt idx="290">
                  <c:v>0.59230000000000005</c:v>
                </c:pt>
                <c:pt idx="291">
                  <c:v>0.5857</c:v>
                </c:pt>
                <c:pt idx="292">
                  <c:v>0.59230000000000005</c:v>
                </c:pt>
                <c:pt idx="293">
                  <c:v>0.60119999999999996</c:v>
                </c:pt>
                <c:pt idx="294">
                  <c:v>0.51369999999999993</c:v>
                </c:pt>
                <c:pt idx="295">
                  <c:v>0.50439999999999996</c:v>
                </c:pt>
                <c:pt idx="296">
                  <c:v>0.46639999999999998</c:v>
                </c:pt>
                <c:pt idx="297">
                  <c:v>0.48749999999999999</c:v>
                </c:pt>
                <c:pt idx="298">
                  <c:v>0.4713</c:v>
                </c:pt>
                <c:pt idx="299">
                  <c:v>0.46939999999999998</c:v>
                </c:pt>
                <c:pt idx="300">
                  <c:v>0.46109999999999995</c:v>
                </c:pt>
                <c:pt idx="301">
                  <c:v>0.43330000000000002</c:v>
                </c:pt>
                <c:pt idx="302">
                  <c:v>0.42869999999999997</c:v>
                </c:pt>
                <c:pt idx="303">
                  <c:v>0.44749999999999995</c:v>
                </c:pt>
                <c:pt idx="304">
                  <c:v>0.40659999999999996</c:v>
                </c:pt>
                <c:pt idx="305">
                  <c:v>0.4224</c:v>
                </c:pt>
                <c:pt idx="306">
                  <c:v>0.41580000000000006</c:v>
                </c:pt>
                <c:pt idx="307">
                  <c:v>0.41609999999999997</c:v>
                </c:pt>
                <c:pt idx="308">
                  <c:v>0.40330000000000005</c:v>
                </c:pt>
                <c:pt idx="309">
                  <c:v>0.38969999999999999</c:v>
                </c:pt>
                <c:pt idx="310">
                  <c:v>0.35239999999999999</c:v>
                </c:pt>
                <c:pt idx="311">
                  <c:v>0.3785</c:v>
                </c:pt>
                <c:pt idx="312">
                  <c:v>0.37809999999999999</c:v>
                </c:pt>
                <c:pt idx="313">
                  <c:v>0.37909999999999999</c:v>
                </c:pt>
                <c:pt idx="314">
                  <c:v>0.3765</c:v>
                </c:pt>
                <c:pt idx="315">
                  <c:v>0.28260000000000002</c:v>
                </c:pt>
                <c:pt idx="316">
                  <c:v>0.29420000000000002</c:v>
                </c:pt>
                <c:pt idx="317">
                  <c:v>0.26280000000000003</c:v>
                </c:pt>
                <c:pt idx="318">
                  <c:v>0.24460000000000001</c:v>
                </c:pt>
                <c:pt idx="319">
                  <c:v>0.21290000000000001</c:v>
                </c:pt>
                <c:pt idx="320">
                  <c:v>0.21290000000000001</c:v>
                </c:pt>
                <c:pt idx="321">
                  <c:v>0.21480000000000002</c:v>
                </c:pt>
                <c:pt idx="322">
                  <c:v>0.25419999999999998</c:v>
                </c:pt>
                <c:pt idx="323">
                  <c:v>0.22010000000000002</c:v>
                </c:pt>
                <c:pt idx="324">
                  <c:v>0.23010000000000003</c:v>
                </c:pt>
                <c:pt idx="325">
                  <c:v>0.25219999999999998</c:v>
                </c:pt>
                <c:pt idx="326">
                  <c:v>0.24030000000000001</c:v>
                </c:pt>
                <c:pt idx="327">
                  <c:v>0.25319999999999998</c:v>
                </c:pt>
                <c:pt idx="328">
                  <c:v>0.2601</c:v>
                </c:pt>
                <c:pt idx="329">
                  <c:v>0.27500000000000002</c:v>
                </c:pt>
                <c:pt idx="330">
                  <c:v>0.25750000000000001</c:v>
                </c:pt>
                <c:pt idx="331">
                  <c:v>0.24559999999999998</c:v>
                </c:pt>
                <c:pt idx="332">
                  <c:v>0.21549999999999997</c:v>
                </c:pt>
                <c:pt idx="333">
                  <c:v>0.191</c:v>
                </c:pt>
                <c:pt idx="334">
                  <c:v>0.18409999999999999</c:v>
                </c:pt>
                <c:pt idx="335">
                  <c:v>0.18209999999999998</c:v>
                </c:pt>
                <c:pt idx="336">
                  <c:v>0.17549999999999999</c:v>
                </c:pt>
                <c:pt idx="337">
                  <c:v>0.18970000000000001</c:v>
                </c:pt>
                <c:pt idx="338">
                  <c:v>0.193</c:v>
                </c:pt>
                <c:pt idx="339">
                  <c:v>0.18640000000000001</c:v>
                </c:pt>
                <c:pt idx="340">
                  <c:v>0.19039999999999999</c:v>
                </c:pt>
                <c:pt idx="341">
                  <c:v>0.19570000000000001</c:v>
                </c:pt>
                <c:pt idx="342">
                  <c:v>0.1996</c:v>
                </c:pt>
                <c:pt idx="343">
                  <c:v>0.17150000000000001</c:v>
                </c:pt>
                <c:pt idx="344">
                  <c:v>0.16789999999999999</c:v>
                </c:pt>
                <c:pt idx="345">
                  <c:v>0.156</c:v>
                </c:pt>
                <c:pt idx="346">
                  <c:v>0.154</c:v>
                </c:pt>
                <c:pt idx="347">
                  <c:v>0.1653</c:v>
                </c:pt>
                <c:pt idx="348">
                  <c:v>0.1656</c:v>
                </c:pt>
                <c:pt idx="349">
                  <c:v>0.1593</c:v>
                </c:pt>
                <c:pt idx="350">
                  <c:v>0.1749</c:v>
                </c:pt>
                <c:pt idx="351">
                  <c:v>0.1636</c:v>
                </c:pt>
                <c:pt idx="352">
                  <c:v>0.17849999999999999</c:v>
                </c:pt>
                <c:pt idx="353">
                  <c:v>0.19370000000000001</c:v>
                </c:pt>
                <c:pt idx="354">
                  <c:v>0.19270000000000001</c:v>
                </c:pt>
                <c:pt idx="355">
                  <c:v>0.18939999999999999</c:v>
                </c:pt>
                <c:pt idx="356">
                  <c:v>0.18839999999999998</c:v>
                </c:pt>
                <c:pt idx="357">
                  <c:v>0.17019999999999999</c:v>
                </c:pt>
                <c:pt idx="358">
                  <c:v>0.1454</c:v>
                </c:pt>
                <c:pt idx="359">
                  <c:v>0.1157</c:v>
                </c:pt>
                <c:pt idx="360">
                  <c:v>0.11699999999999999</c:v>
                </c:pt>
                <c:pt idx="361">
                  <c:v>0.10740000000000001</c:v>
                </c:pt>
                <c:pt idx="362">
                  <c:v>0.10049999999999999</c:v>
                </c:pt>
                <c:pt idx="363">
                  <c:v>9.9500000000000005E-2</c:v>
                </c:pt>
                <c:pt idx="364">
                  <c:v>9.7500000000000003E-2</c:v>
                </c:pt>
                <c:pt idx="365">
                  <c:v>0.1177</c:v>
                </c:pt>
                <c:pt idx="366">
                  <c:v>0.13020000000000001</c:v>
                </c:pt>
                <c:pt idx="367">
                  <c:v>0.1002</c:v>
                </c:pt>
                <c:pt idx="368">
                  <c:v>0.1002</c:v>
                </c:pt>
                <c:pt idx="369">
                  <c:v>9.7799999999999998E-2</c:v>
                </c:pt>
                <c:pt idx="370">
                  <c:v>9.4899999999999998E-2</c:v>
                </c:pt>
                <c:pt idx="371">
                  <c:v>9.4500000000000001E-2</c:v>
                </c:pt>
                <c:pt idx="372">
                  <c:v>7.2099999999999997E-2</c:v>
                </c:pt>
                <c:pt idx="373">
                  <c:v>7.5700000000000003E-2</c:v>
                </c:pt>
                <c:pt idx="374">
                  <c:v>6.8400000000000002E-2</c:v>
                </c:pt>
                <c:pt idx="375">
                  <c:v>7.2700000000000001E-2</c:v>
                </c:pt>
                <c:pt idx="376">
                  <c:v>7.3999999999999996E-2</c:v>
                </c:pt>
                <c:pt idx="377">
                  <c:v>7.4999999999999997E-2</c:v>
                </c:pt>
                <c:pt idx="378">
                  <c:v>6.54E-2</c:v>
                </c:pt>
                <c:pt idx="379">
                  <c:v>7.2700000000000001E-2</c:v>
                </c:pt>
                <c:pt idx="380">
                  <c:v>6.3500000000000001E-2</c:v>
                </c:pt>
                <c:pt idx="381">
                  <c:v>6.7100000000000007E-2</c:v>
                </c:pt>
                <c:pt idx="382">
                  <c:v>5.5500000000000008E-2</c:v>
                </c:pt>
                <c:pt idx="383">
                  <c:v>5.4900000000000004E-2</c:v>
                </c:pt>
                <c:pt idx="384">
                  <c:v>5.4200000000000005E-2</c:v>
                </c:pt>
                <c:pt idx="385">
                  <c:v>5.4500000000000007E-2</c:v>
                </c:pt>
                <c:pt idx="386">
                  <c:v>6.3500000000000001E-2</c:v>
                </c:pt>
                <c:pt idx="387">
                  <c:v>6.2100000000000002E-2</c:v>
                </c:pt>
                <c:pt idx="388">
                  <c:v>5.8799999999999998E-2</c:v>
                </c:pt>
                <c:pt idx="389">
                  <c:v>5.8799999999999998E-2</c:v>
                </c:pt>
                <c:pt idx="390">
                  <c:v>6.3100000000000003E-2</c:v>
                </c:pt>
                <c:pt idx="391">
                  <c:v>6.4100000000000004E-2</c:v>
                </c:pt>
                <c:pt idx="392">
                  <c:v>8.7300000000000003E-2</c:v>
                </c:pt>
                <c:pt idx="393">
                  <c:v>9.0900000000000009E-2</c:v>
                </c:pt>
                <c:pt idx="394">
                  <c:v>9.7799999999999998E-2</c:v>
                </c:pt>
                <c:pt idx="395">
                  <c:v>0.1263</c:v>
                </c:pt>
                <c:pt idx="396">
                  <c:v>0.12789999999999999</c:v>
                </c:pt>
                <c:pt idx="397">
                  <c:v>0.13950000000000001</c:v>
                </c:pt>
                <c:pt idx="398">
                  <c:v>0.13919999999999999</c:v>
                </c:pt>
                <c:pt idx="399">
                  <c:v>0.1464</c:v>
                </c:pt>
                <c:pt idx="400">
                  <c:v>0.13320000000000001</c:v>
                </c:pt>
                <c:pt idx="401">
                  <c:v>0.13159999999999999</c:v>
                </c:pt>
                <c:pt idx="402">
                  <c:v>0.1011</c:v>
                </c:pt>
                <c:pt idx="403">
                  <c:v>0.1421</c:v>
                </c:pt>
                <c:pt idx="404">
                  <c:v>0.12559999999999999</c:v>
                </c:pt>
                <c:pt idx="405">
                  <c:v>0.16160000000000002</c:v>
                </c:pt>
                <c:pt idx="406">
                  <c:v>0.17219999999999999</c:v>
                </c:pt>
                <c:pt idx="407">
                  <c:v>0.2089</c:v>
                </c:pt>
                <c:pt idx="408">
                  <c:v>0.2132</c:v>
                </c:pt>
                <c:pt idx="409">
                  <c:v>0.25579999999999997</c:v>
                </c:pt>
                <c:pt idx="410">
                  <c:v>0.22539999999999999</c:v>
                </c:pt>
                <c:pt idx="411">
                  <c:v>0.22669999999999998</c:v>
                </c:pt>
                <c:pt idx="412">
                  <c:v>0.31859999999999999</c:v>
                </c:pt>
                <c:pt idx="413">
                  <c:v>0.31</c:v>
                </c:pt>
                <c:pt idx="414">
                  <c:v>0.30609999999999998</c:v>
                </c:pt>
                <c:pt idx="415">
                  <c:v>0.30870000000000003</c:v>
                </c:pt>
                <c:pt idx="416">
                  <c:v>0.32490000000000002</c:v>
                </c:pt>
                <c:pt idx="417">
                  <c:v>0.37980000000000003</c:v>
                </c:pt>
                <c:pt idx="418">
                  <c:v>0.5272</c:v>
                </c:pt>
                <c:pt idx="419">
                  <c:v>0.40590000000000004</c:v>
                </c:pt>
                <c:pt idx="420">
                  <c:v>0.45910000000000001</c:v>
                </c:pt>
                <c:pt idx="421">
                  <c:v>0.56120000000000003</c:v>
                </c:pt>
                <c:pt idx="422">
                  <c:v>0.66700000000000004</c:v>
                </c:pt>
                <c:pt idx="423">
                  <c:v>0.61180000000000001</c:v>
                </c:pt>
                <c:pt idx="424">
                  <c:v>0.73109999999999997</c:v>
                </c:pt>
                <c:pt idx="425">
                  <c:v>0.58499999999999996</c:v>
                </c:pt>
                <c:pt idx="426">
                  <c:v>0.76059999999999994</c:v>
                </c:pt>
                <c:pt idx="427">
                  <c:v>0.72850000000000004</c:v>
                </c:pt>
                <c:pt idx="428">
                  <c:v>0.6845</c:v>
                </c:pt>
                <c:pt idx="429">
                  <c:v>0.69179999999999997</c:v>
                </c:pt>
                <c:pt idx="430">
                  <c:v>0.73049999999999993</c:v>
                </c:pt>
                <c:pt idx="431">
                  <c:v>0.66369999999999996</c:v>
                </c:pt>
                <c:pt idx="432">
                  <c:v>0.70930000000000004</c:v>
                </c:pt>
                <c:pt idx="433">
                  <c:v>0.66930000000000001</c:v>
                </c:pt>
                <c:pt idx="434">
                  <c:v>0.73350000000000004</c:v>
                </c:pt>
                <c:pt idx="435">
                  <c:v>0.64419999999999999</c:v>
                </c:pt>
                <c:pt idx="436">
                  <c:v>0.59689999999999999</c:v>
                </c:pt>
                <c:pt idx="437">
                  <c:v>0.62070000000000003</c:v>
                </c:pt>
                <c:pt idx="438">
                  <c:v>0.50540000000000007</c:v>
                </c:pt>
                <c:pt idx="439">
                  <c:v>0.62569999999999992</c:v>
                </c:pt>
                <c:pt idx="440">
                  <c:v>0.52160000000000006</c:v>
                </c:pt>
                <c:pt idx="441">
                  <c:v>0.45380000000000004</c:v>
                </c:pt>
                <c:pt idx="442">
                  <c:v>0.52889999999999993</c:v>
                </c:pt>
                <c:pt idx="443">
                  <c:v>0.50339999999999996</c:v>
                </c:pt>
                <c:pt idx="444">
                  <c:v>0.50270000000000004</c:v>
                </c:pt>
                <c:pt idx="445">
                  <c:v>0.55269999999999997</c:v>
                </c:pt>
                <c:pt idx="446">
                  <c:v>0.39500000000000002</c:v>
                </c:pt>
                <c:pt idx="447">
                  <c:v>0.48949999999999994</c:v>
                </c:pt>
                <c:pt idx="448">
                  <c:v>0.51</c:v>
                </c:pt>
                <c:pt idx="449">
                  <c:v>0.43730000000000002</c:v>
                </c:pt>
                <c:pt idx="450">
                  <c:v>0.38380000000000003</c:v>
                </c:pt>
                <c:pt idx="451">
                  <c:v>0.45750000000000002</c:v>
                </c:pt>
                <c:pt idx="452">
                  <c:v>0.40330000000000005</c:v>
                </c:pt>
                <c:pt idx="453">
                  <c:v>0.48460000000000003</c:v>
                </c:pt>
                <c:pt idx="454">
                  <c:v>0.37809999999999999</c:v>
                </c:pt>
                <c:pt idx="455">
                  <c:v>0.3705</c:v>
                </c:pt>
                <c:pt idx="456">
                  <c:v>0.37280000000000002</c:v>
                </c:pt>
                <c:pt idx="457">
                  <c:v>0.40190000000000003</c:v>
                </c:pt>
                <c:pt idx="458">
                  <c:v>0.29580000000000001</c:v>
                </c:pt>
                <c:pt idx="459">
                  <c:v>0.29680000000000001</c:v>
                </c:pt>
                <c:pt idx="460">
                  <c:v>0.24959999999999999</c:v>
                </c:pt>
                <c:pt idx="461">
                  <c:v>0.25480000000000003</c:v>
                </c:pt>
                <c:pt idx="462">
                  <c:v>0.2056</c:v>
                </c:pt>
                <c:pt idx="463">
                  <c:v>0.2029</c:v>
                </c:pt>
                <c:pt idx="464">
                  <c:v>0.1762</c:v>
                </c:pt>
                <c:pt idx="465">
                  <c:v>0.2591</c:v>
                </c:pt>
                <c:pt idx="466">
                  <c:v>0.26240000000000002</c:v>
                </c:pt>
                <c:pt idx="467">
                  <c:v>0.2258</c:v>
                </c:pt>
                <c:pt idx="468">
                  <c:v>0.19570000000000001</c:v>
                </c:pt>
                <c:pt idx="469">
                  <c:v>0.3256</c:v>
                </c:pt>
                <c:pt idx="470">
                  <c:v>0.45419999999999999</c:v>
                </c:pt>
                <c:pt idx="471">
                  <c:v>0.61680000000000001</c:v>
                </c:pt>
                <c:pt idx="472">
                  <c:v>0.57709999999999995</c:v>
                </c:pt>
                <c:pt idx="473">
                  <c:v>0.73019999999999996</c:v>
                </c:pt>
                <c:pt idx="474">
                  <c:v>0.72389999999999999</c:v>
                </c:pt>
                <c:pt idx="475">
                  <c:v>0.72389999999999999</c:v>
                </c:pt>
                <c:pt idx="476">
                  <c:v>0.57150000000000001</c:v>
                </c:pt>
                <c:pt idx="477">
                  <c:v>0.60589999999999999</c:v>
                </c:pt>
                <c:pt idx="478">
                  <c:v>0.57979999999999998</c:v>
                </c:pt>
                <c:pt idx="479">
                  <c:v>0.59429999999999994</c:v>
                </c:pt>
                <c:pt idx="480">
                  <c:v>0.43659999999999999</c:v>
                </c:pt>
                <c:pt idx="481">
                  <c:v>0.44560000000000005</c:v>
                </c:pt>
                <c:pt idx="482">
                  <c:v>0.44690000000000002</c:v>
                </c:pt>
                <c:pt idx="483">
                  <c:v>0.54169999999999996</c:v>
                </c:pt>
                <c:pt idx="484">
                  <c:v>0.39039999999999997</c:v>
                </c:pt>
                <c:pt idx="485">
                  <c:v>0.31040000000000001</c:v>
                </c:pt>
                <c:pt idx="486">
                  <c:v>0.24100000000000002</c:v>
                </c:pt>
                <c:pt idx="487">
                  <c:v>0.3745</c:v>
                </c:pt>
                <c:pt idx="488">
                  <c:v>0.3669</c:v>
                </c:pt>
                <c:pt idx="489">
                  <c:v>0.40289999999999998</c:v>
                </c:pt>
                <c:pt idx="490">
                  <c:v>0.34510000000000002</c:v>
                </c:pt>
                <c:pt idx="491">
                  <c:v>0.3352</c:v>
                </c:pt>
                <c:pt idx="492">
                  <c:v>0.28920000000000001</c:v>
                </c:pt>
                <c:pt idx="493">
                  <c:v>0.36419999999999997</c:v>
                </c:pt>
                <c:pt idx="494">
                  <c:v>0.24460000000000001</c:v>
                </c:pt>
                <c:pt idx="495">
                  <c:v>0.27959999999999996</c:v>
                </c:pt>
                <c:pt idx="496">
                  <c:v>0.29380000000000001</c:v>
                </c:pt>
                <c:pt idx="497">
                  <c:v>0.3014</c:v>
                </c:pt>
                <c:pt idx="498">
                  <c:v>0.33019999999999999</c:v>
                </c:pt>
                <c:pt idx="499">
                  <c:v>0.39039999999999997</c:v>
                </c:pt>
                <c:pt idx="500">
                  <c:v>0.31859999999999999</c:v>
                </c:pt>
                <c:pt idx="501">
                  <c:v>0.3216</c:v>
                </c:pt>
                <c:pt idx="502">
                  <c:v>0.31569999999999998</c:v>
                </c:pt>
                <c:pt idx="503">
                  <c:v>0.30569999999999997</c:v>
                </c:pt>
                <c:pt idx="504">
                  <c:v>0.29349999999999998</c:v>
                </c:pt>
                <c:pt idx="505">
                  <c:v>0.29649999999999999</c:v>
                </c:pt>
                <c:pt idx="506">
                  <c:v>0.29880000000000001</c:v>
                </c:pt>
                <c:pt idx="507">
                  <c:v>0.30409999999999998</c:v>
                </c:pt>
                <c:pt idx="508">
                  <c:v>0.32690000000000002</c:v>
                </c:pt>
                <c:pt idx="509">
                  <c:v>0.39069999999999999</c:v>
                </c:pt>
                <c:pt idx="510">
                  <c:v>0.40820000000000001</c:v>
                </c:pt>
                <c:pt idx="511">
                  <c:v>0.44720000000000004</c:v>
                </c:pt>
                <c:pt idx="512">
                  <c:v>0.46939999999999998</c:v>
                </c:pt>
                <c:pt idx="513">
                  <c:v>0.51130000000000009</c:v>
                </c:pt>
                <c:pt idx="514">
                  <c:v>0.58079999999999998</c:v>
                </c:pt>
                <c:pt idx="515">
                  <c:v>0.62039999999999995</c:v>
                </c:pt>
                <c:pt idx="516">
                  <c:v>0.63029999999999997</c:v>
                </c:pt>
                <c:pt idx="517">
                  <c:v>0.66569999999999996</c:v>
                </c:pt>
                <c:pt idx="518">
                  <c:v>0.68520000000000003</c:v>
                </c:pt>
                <c:pt idx="519">
                  <c:v>0.73440000000000005</c:v>
                </c:pt>
                <c:pt idx="520">
                  <c:v>0.71460000000000001</c:v>
                </c:pt>
                <c:pt idx="521">
                  <c:v>0.76419999999999999</c:v>
                </c:pt>
                <c:pt idx="522">
                  <c:v>0.83160000000000012</c:v>
                </c:pt>
                <c:pt idx="523">
                  <c:v>0.86039999999999994</c:v>
                </c:pt>
                <c:pt idx="524">
                  <c:v>0.95289999999999997</c:v>
                </c:pt>
                <c:pt idx="525">
                  <c:v>0.98599999999999999</c:v>
                </c:pt>
                <c:pt idx="526">
                  <c:v>1.0913999999999999</c:v>
                </c:pt>
                <c:pt idx="527">
                  <c:v>1.3264</c:v>
                </c:pt>
                <c:pt idx="528">
                  <c:v>1.4262999999999999</c:v>
                </c:pt>
                <c:pt idx="529">
                  <c:v>1.5803</c:v>
                </c:pt>
                <c:pt idx="530">
                  <c:v>1.6395</c:v>
                </c:pt>
                <c:pt idx="531">
                  <c:v>1.6641999999999999</c:v>
                </c:pt>
                <c:pt idx="532">
                  <c:v>1.8678999999999999</c:v>
                </c:pt>
                <c:pt idx="533">
                  <c:v>1.8978999999999999</c:v>
                </c:pt>
                <c:pt idx="534">
                  <c:v>1.5866</c:v>
                </c:pt>
                <c:pt idx="535">
                  <c:v>1.9891999999999999</c:v>
                </c:pt>
                <c:pt idx="536">
                  <c:v>2.2050000000000001</c:v>
                </c:pt>
                <c:pt idx="537">
                  <c:v>2.4449999999999998</c:v>
                </c:pt>
                <c:pt idx="538">
                  <c:v>2.6129000000000002</c:v>
                </c:pt>
                <c:pt idx="539">
                  <c:v>2.633</c:v>
                </c:pt>
                <c:pt idx="540">
                  <c:v>2.8066</c:v>
                </c:pt>
                <c:pt idx="541">
                  <c:v>3.2075000000000005</c:v>
                </c:pt>
                <c:pt idx="542">
                  <c:v>2.9424000000000001</c:v>
                </c:pt>
                <c:pt idx="543">
                  <c:v>2.6324000000000001</c:v>
                </c:pt>
                <c:pt idx="544">
                  <c:v>2.5146999999999999</c:v>
                </c:pt>
                <c:pt idx="545">
                  <c:v>2.3917999999999999</c:v>
                </c:pt>
                <c:pt idx="546">
                  <c:v>2.5615999999999999</c:v>
                </c:pt>
                <c:pt idx="547">
                  <c:v>2.4806999999999997</c:v>
                </c:pt>
                <c:pt idx="548">
                  <c:v>2.5364999999999998</c:v>
                </c:pt>
                <c:pt idx="549">
                  <c:v>2.7146999999999997</c:v>
                </c:pt>
                <c:pt idx="550">
                  <c:v>2.9613</c:v>
                </c:pt>
                <c:pt idx="551">
                  <c:v>3.1698</c:v>
                </c:pt>
                <c:pt idx="552">
                  <c:v>3.1943000000000001</c:v>
                </c:pt>
                <c:pt idx="553">
                  <c:v>3.2725999999999997</c:v>
                </c:pt>
                <c:pt idx="554">
                  <c:v>3.54</c:v>
                </c:pt>
                <c:pt idx="555">
                  <c:v>3.6976999999999998</c:v>
                </c:pt>
                <c:pt idx="556">
                  <c:v>3.7093000000000003</c:v>
                </c:pt>
                <c:pt idx="557">
                  <c:v>3.8329</c:v>
                </c:pt>
                <c:pt idx="558">
                  <c:v>3.625</c:v>
                </c:pt>
                <c:pt idx="559">
                  <c:v>3.6574</c:v>
                </c:pt>
                <c:pt idx="560">
                  <c:v>3.8639999999999999</c:v>
                </c:pt>
                <c:pt idx="561">
                  <c:v>3.8156999999999996</c:v>
                </c:pt>
                <c:pt idx="562">
                  <c:v>3.7991999999999999</c:v>
                </c:pt>
                <c:pt idx="563">
                  <c:v>3.8633000000000002</c:v>
                </c:pt>
                <c:pt idx="564">
                  <c:v>4.0853999999999999</c:v>
                </c:pt>
                <c:pt idx="565">
                  <c:v>4.0170000000000003</c:v>
                </c:pt>
                <c:pt idx="566">
                  <c:v>3.8722000000000003</c:v>
                </c:pt>
                <c:pt idx="567">
                  <c:v>4.2284999999999995</c:v>
                </c:pt>
                <c:pt idx="568">
                  <c:v>4.8014000000000001</c:v>
                </c:pt>
                <c:pt idx="569">
                  <c:v>5.1798000000000002</c:v>
                </c:pt>
                <c:pt idx="570">
                  <c:v>5.5030999999999999</c:v>
                </c:pt>
                <c:pt idx="571">
                  <c:v>5.3701999999999996</c:v>
                </c:pt>
                <c:pt idx="572">
                  <c:v>5.4931999999999999</c:v>
                </c:pt>
                <c:pt idx="573">
                  <c:v>5.7281999999999993</c:v>
                </c:pt>
                <c:pt idx="574">
                  <c:v>5.9601999999999995</c:v>
                </c:pt>
                <c:pt idx="575">
                  <c:v>5.6154999999999999</c:v>
                </c:pt>
                <c:pt idx="576">
                  <c:v>5.0853000000000002</c:v>
                </c:pt>
                <c:pt idx="577">
                  <c:v>4.6003999999999996</c:v>
                </c:pt>
                <c:pt idx="578">
                  <c:v>4.3948</c:v>
                </c:pt>
                <c:pt idx="579">
                  <c:v>4.5712999999999999</c:v>
                </c:pt>
                <c:pt idx="580">
                  <c:v>4.7597000000000005</c:v>
                </c:pt>
                <c:pt idx="581">
                  <c:v>3.8418000000000001</c:v>
                </c:pt>
                <c:pt idx="582">
                  <c:v>3.6375000000000002</c:v>
                </c:pt>
                <c:pt idx="583">
                  <c:v>3.7972000000000001</c:v>
                </c:pt>
                <c:pt idx="584">
                  <c:v>3.9668000000000001</c:v>
                </c:pt>
                <c:pt idx="585">
                  <c:v>4.1670999999999996</c:v>
                </c:pt>
                <c:pt idx="586">
                  <c:v>4.2417999999999996</c:v>
                </c:pt>
                <c:pt idx="587">
                  <c:v>4.2119999999999997</c:v>
                </c:pt>
                <c:pt idx="588">
                  <c:v>4.2694999999999999</c:v>
                </c:pt>
                <c:pt idx="589">
                  <c:v>4.3307000000000002</c:v>
                </c:pt>
                <c:pt idx="590">
                  <c:v>4.3540999999999999</c:v>
                </c:pt>
                <c:pt idx="591">
                  <c:v>4.5072000000000001</c:v>
                </c:pt>
                <c:pt idx="592">
                  <c:v>4.5997000000000003</c:v>
                </c:pt>
                <c:pt idx="593">
                  <c:v>4.6268000000000002</c:v>
                </c:pt>
                <c:pt idx="594">
                  <c:v>4.7814999999999994</c:v>
                </c:pt>
                <c:pt idx="595">
                  <c:v>4.9118000000000004</c:v>
                </c:pt>
                <c:pt idx="596">
                  <c:v>5.0258000000000003</c:v>
                </c:pt>
                <c:pt idx="597">
                  <c:v>5.0359999999999996</c:v>
                </c:pt>
                <c:pt idx="598">
                  <c:v>5.2604999999999995</c:v>
                </c:pt>
                <c:pt idx="599">
                  <c:v>5.2942</c:v>
                </c:pt>
                <c:pt idx="600">
                  <c:v>5.4069000000000003</c:v>
                </c:pt>
                <c:pt idx="601">
                  <c:v>5.2572000000000001</c:v>
                </c:pt>
                <c:pt idx="602">
                  <c:v>5.2848999999999995</c:v>
                </c:pt>
                <c:pt idx="603">
                  <c:v>5.3731999999999998</c:v>
                </c:pt>
                <c:pt idx="604">
                  <c:v>5.5572999999999997</c:v>
                </c:pt>
                <c:pt idx="605">
                  <c:v>5.5255999999999998</c:v>
                </c:pt>
                <c:pt idx="606">
                  <c:v>5.4188000000000001</c:v>
                </c:pt>
                <c:pt idx="607">
                  <c:v>5.3444000000000003</c:v>
                </c:pt>
                <c:pt idx="608">
                  <c:v>5.4359999999999999</c:v>
                </c:pt>
                <c:pt idx="609">
                  <c:v>5.4502000000000006</c:v>
                </c:pt>
                <c:pt idx="610">
                  <c:v>5.3850999999999996</c:v>
                </c:pt>
                <c:pt idx="611">
                  <c:v>5.5979000000000001</c:v>
                </c:pt>
                <c:pt idx="612">
                  <c:v>5.4947999999999997</c:v>
                </c:pt>
                <c:pt idx="613">
                  <c:v>5.7667999999999999</c:v>
                </c:pt>
                <c:pt idx="614">
                  <c:v>5.8940999999999999</c:v>
                </c:pt>
                <c:pt idx="615">
                  <c:v>5.9383999999999997</c:v>
                </c:pt>
                <c:pt idx="616">
                  <c:v>6.2081</c:v>
                </c:pt>
                <c:pt idx="617">
                  <c:v>6.3515999999999995</c:v>
                </c:pt>
                <c:pt idx="618">
                  <c:v>7.8406000000000002</c:v>
                </c:pt>
                <c:pt idx="619">
                  <c:v>7.9638999999999998</c:v>
                </c:pt>
                <c:pt idx="620">
                  <c:v>8.1431000000000004</c:v>
                </c:pt>
                <c:pt idx="621">
                  <c:v>8.184099999999999</c:v>
                </c:pt>
                <c:pt idx="622">
                  <c:v>8.4100999999999999</c:v>
                </c:pt>
                <c:pt idx="623">
                  <c:v>8.0785999999999998</c:v>
                </c:pt>
                <c:pt idx="624">
                  <c:v>8.0257000000000005</c:v>
                </c:pt>
                <c:pt idx="625">
                  <c:v>6.6084000000000005</c:v>
                </c:pt>
                <c:pt idx="626">
                  <c:v>6.6433999999999997</c:v>
                </c:pt>
                <c:pt idx="627">
                  <c:v>6.3337000000000003</c:v>
                </c:pt>
                <c:pt idx="628">
                  <c:v>6.2345999999999995</c:v>
                </c:pt>
                <c:pt idx="629">
                  <c:v>6.0167000000000002</c:v>
                </c:pt>
                <c:pt idx="630">
                  <c:v>6.4269000000000007</c:v>
                </c:pt>
                <c:pt idx="631">
                  <c:v>6.4582999999999995</c:v>
                </c:pt>
                <c:pt idx="632">
                  <c:v>6.3694000000000006</c:v>
                </c:pt>
                <c:pt idx="633">
                  <c:v>6.3792999999999997</c:v>
                </c:pt>
                <c:pt idx="634">
                  <c:v>6.4537000000000004</c:v>
                </c:pt>
                <c:pt idx="635">
                  <c:v>6.4626000000000001</c:v>
                </c:pt>
                <c:pt idx="636">
                  <c:v>6.6450999999999993</c:v>
                </c:pt>
                <c:pt idx="637">
                  <c:v>6.3340000000000005</c:v>
                </c:pt>
                <c:pt idx="638">
                  <c:v>6.2103999999999999</c:v>
                </c:pt>
                <c:pt idx="639">
                  <c:v>6.0034999999999998</c:v>
                </c:pt>
                <c:pt idx="640">
                  <c:v>5.7526000000000002</c:v>
                </c:pt>
                <c:pt idx="641">
                  <c:v>5.5655999999999999</c:v>
                </c:pt>
                <c:pt idx="642">
                  <c:v>5.2492000000000001</c:v>
                </c:pt>
                <c:pt idx="643">
                  <c:v>5.0972</c:v>
                </c:pt>
                <c:pt idx="644">
                  <c:v>4.8224999999999998</c:v>
                </c:pt>
                <c:pt idx="645">
                  <c:v>4.5362999999999998</c:v>
                </c:pt>
                <c:pt idx="646">
                  <c:v>4.6063000000000001</c:v>
                </c:pt>
                <c:pt idx="647">
                  <c:v>4.3859000000000004</c:v>
                </c:pt>
                <c:pt idx="648">
                  <c:v>4.3788999999999998</c:v>
                </c:pt>
                <c:pt idx="649">
                  <c:v>4.4427000000000003</c:v>
                </c:pt>
                <c:pt idx="650">
                  <c:v>4.2446999999999999</c:v>
                </c:pt>
                <c:pt idx="651">
                  <c:v>4.3795999999999999</c:v>
                </c:pt>
                <c:pt idx="652">
                  <c:v>4.3779000000000003</c:v>
                </c:pt>
                <c:pt idx="653">
                  <c:v>4.2090000000000005</c:v>
                </c:pt>
                <c:pt idx="654">
                  <c:v>4.1935000000000002</c:v>
                </c:pt>
                <c:pt idx="655">
                  <c:v>4.1296999999999997</c:v>
                </c:pt>
                <c:pt idx="656">
                  <c:v>4.1289999999999996</c:v>
                </c:pt>
                <c:pt idx="657">
                  <c:v>4.0106999999999999</c:v>
                </c:pt>
                <c:pt idx="658">
                  <c:v>3.8524000000000003</c:v>
                </c:pt>
                <c:pt idx="659">
                  <c:v>3.8841000000000001</c:v>
                </c:pt>
                <c:pt idx="660">
                  <c:v>3.7374000000000001</c:v>
                </c:pt>
                <c:pt idx="661">
                  <c:v>3.7317</c:v>
                </c:pt>
                <c:pt idx="662">
                  <c:v>3.8405</c:v>
                </c:pt>
                <c:pt idx="663">
                  <c:v>3.8665999999999996</c:v>
                </c:pt>
                <c:pt idx="664">
                  <c:v>4.0441000000000003</c:v>
                </c:pt>
                <c:pt idx="665">
                  <c:v>4.0292000000000003</c:v>
                </c:pt>
                <c:pt idx="666">
                  <c:v>4.1145000000000005</c:v>
                </c:pt>
                <c:pt idx="667">
                  <c:v>4.1310000000000002</c:v>
                </c:pt>
                <c:pt idx="668">
                  <c:v>4.2133000000000003</c:v>
                </c:pt>
                <c:pt idx="669">
                  <c:v>4.0374999999999996</c:v>
                </c:pt>
                <c:pt idx="670">
                  <c:v>3.9634</c:v>
                </c:pt>
                <c:pt idx="671">
                  <c:v>3.8408000000000002</c:v>
                </c:pt>
                <c:pt idx="672">
                  <c:v>3.8527</c:v>
                </c:pt>
                <c:pt idx="673">
                  <c:v>3.7915999999999999</c:v>
                </c:pt>
                <c:pt idx="674">
                  <c:v>4.1059000000000001</c:v>
                </c:pt>
                <c:pt idx="675">
                  <c:v>4.0331999999999999</c:v>
                </c:pt>
                <c:pt idx="676">
                  <c:v>4.0731999999999999</c:v>
                </c:pt>
                <c:pt idx="677">
                  <c:v>4.0546999999999995</c:v>
                </c:pt>
                <c:pt idx="678">
                  <c:v>4.0880999999999998</c:v>
                </c:pt>
                <c:pt idx="679">
                  <c:v>4.1762999999999995</c:v>
                </c:pt>
                <c:pt idx="680">
                  <c:v>4.2675000000000001</c:v>
                </c:pt>
                <c:pt idx="681">
                  <c:v>3.9430000000000001</c:v>
                </c:pt>
                <c:pt idx="682">
                  <c:v>3.9799999999999995</c:v>
                </c:pt>
                <c:pt idx="683">
                  <c:v>4.0084</c:v>
                </c:pt>
                <c:pt idx="684">
                  <c:v>4.1039000000000003</c:v>
                </c:pt>
                <c:pt idx="685">
                  <c:v>4.2585999999999995</c:v>
                </c:pt>
                <c:pt idx="686">
                  <c:v>4.4264999999999999</c:v>
                </c:pt>
                <c:pt idx="687">
                  <c:v>4.7477999999999998</c:v>
                </c:pt>
                <c:pt idx="688">
                  <c:v>5.3136999999999999</c:v>
                </c:pt>
                <c:pt idx="689">
                  <c:v>5.9893000000000001</c:v>
                </c:pt>
                <c:pt idx="690">
                  <c:v>6.7157999999999998</c:v>
                </c:pt>
                <c:pt idx="691">
                  <c:v>7.4677999999999995</c:v>
                </c:pt>
                <c:pt idx="692">
                  <c:v>8.15</c:v>
                </c:pt>
                <c:pt idx="693">
                  <c:v>8.9763000000000002</c:v>
                </c:pt>
                <c:pt idx="694">
                  <c:v>9.8671000000000006</c:v>
                </c:pt>
                <c:pt idx="695">
                  <c:v>11.523399999999999</c:v>
                </c:pt>
                <c:pt idx="696">
                  <c:v>12.984399999999999</c:v>
                </c:pt>
                <c:pt idx="697">
                  <c:v>14.924000000000001</c:v>
                </c:pt>
                <c:pt idx="698">
                  <c:v>16.799399999999999</c:v>
                </c:pt>
                <c:pt idx="699">
                  <c:v>18.7255</c:v>
                </c:pt>
                <c:pt idx="700">
                  <c:v>21.194200000000002</c:v>
                </c:pt>
                <c:pt idx="701">
                  <c:v>25.1997</c:v>
                </c:pt>
                <c:pt idx="702">
                  <c:v>29.603100000000001</c:v>
                </c:pt>
                <c:pt idx="703">
                  <c:v>38.049199999999999</c:v>
                </c:pt>
                <c:pt idx="704">
                  <c:v>44.774999999999999</c:v>
                </c:pt>
                <c:pt idx="705">
                  <c:v>54.300300000000007</c:v>
                </c:pt>
                <c:pt idx="706">
                  <c:v>60.833000000000006</c:v>
                </c:pt>
                <c:pt idx="707">
                  <c:v>71.943600000000004</c:v>
                </c:pt>
                <c:pt idx="708">
                  <c:v>89.802400000000006</c:v>
                </c:pt>
                <c:pt idx="709">
                  <c:v>107.7535</c:v>
                </c:pt>
                <c:pt idx="710">
                  <c:v>122.49600000000001</c:v>
                </c:pt>
                <c:pt idx="711">
                  <c:v>144.9076</c:v>
                </c:pt>
                <c:pt idx="712">
                  <c:v>169.78040000000001</c:v>
                </c:pt>
                <c:pt idx="713">
                  <c:v>184.07040000000001</c:v>
                </c:pt>
                <c:pt idx="714">
                  <c:v>200.20650000000001</c:v>
                </c:pt>
                <c:pt idx="715">
                  <c:v>204.5163</c:v>
                </c:pt>
                <c:pt idx="716">
                  <c:v>237.54070000000002</c:v>
                </c:pt>
                <c:pt idx="717">
                  <c:v>254.0308</c:v>
                </c:pt>
                <c:pt idx="718">
                  <c:v>250.22930000000002</c:v>
                </c:pt>
                <c:pt idx="719">
                  <c:v>250.29509999999999</c:v>
                </c:pt>
                <c:pt idx="720">
                  <c:v>246.01399999999998</c:v>
                </c:pt>
                <c:pt idx="721">
                  <c:v>242.95089999999999</c:v>
                </c:pt>
                <c:pt idx="722">
                  <c:v>243.08879999999999</c:v>
                </c:pt>
                <c:pt idx="723">
                  <c:v>207.6326</c:v>
                </c:pt>
                <c:pt idx="724">
                  <c:v>186.4949</c:v>
                </c:pt>
                <c:pt idx="725">
                  <c:v>172.4597</c:v>
                </c:pt>
                <c:pt idx="726">
                  <c:v>157.18199999999999</c:v>
                </c:pt>
                <c:pt idx="727">
                  <c:v>148.07739999999998</c:v>
                </c:pt>
                <c:pt idx="728">
                  <c:v>139.8141</c:v>
                </c:pt>
                <c:pt idx="729">
                  <c:v>129.5787</c:v>
                </c:pt>
                <c:pt idx="730">
                  <c:v>124.12090000000001</c:v>
                </c:pt>
                <c:pt idx="731">
                  <c:v>125.1614</c:v>
                </c:pt>
                <c:pt idx="732">
                  <c:v>132.9769</c:v>
                </c:pt>
                <c:pt idx="733">
                  <c:v>126.31140000000001</c:v>
                </c:pt>
                <c:pt idx="734">
                  <c:v>127.82950000000001</c:v>
                </c:pt>
                <c:pt idx="735">
                  <c:v>109.0029</c:v>
                </c:pt>
                <c:pt idx="736">
                  <c:v>105.25360000000001</c:v>
                </c:pt>
                <c:pt idx="737">
                  <c:v>97.046400000000006</c:v>
                </c:pt>
                <c:pt idx="738">
                  <c:v>86.281199999999998</c:v>
                </c:pt>
                <c:pt idx="739">
                  <c:v>73.566900000000004</c:v>
                </c:pt>
                <c:pt idx="740">
                  <c:v>65.853200000000001</c:v>
                </c:pt>
                <c:pt idx="741">
                  <c:v>62.104300000000002</c:v>
                </c:pt>
                <c:pt idx="742">
                  <c:v>71.547299999999993</c:v>
                </c:pt>
                <c:pt idx="743">
                  <c:v>69.101300000000009</c:v>
                </c:pt>
                <c:pt idx="744">
                  <c:v>65.289000000000001</c:v>
                </c:pt>
                <c:pt idx="745">
                  <c:v>64.840400000000002</c:v>
                </c:pt>
                <c:pt idx="746">
                  <c:v>63.902000000000001</c:v>
                </c:pt>
                <c:pt idx="747">
                  <c:v>64.522400000000005</c:v>
                </c:pt>
                <c:pt idx="748">
                  <c:v>60.806600000000003</c:v>
                </c:pt>
                <c:pt idx="749">
                  <c:v>63.013199999999998</c:v>
                </c:pt>
                <c:pt idx="750">
                  <c:v>60.446600000000004</c:v>
                </c:pt>
                <c:pt idx="751">
                  <c:v>56.833199999999998</c:v>
                </c:pt>
                <c:pt idx="752">
                  <c:v>54.6768</c:v>
                </c:pt>
                <c:pt idx="753">
                  <c:v>55.396699999999996</c:v>
                </c:pt>
                <c:pt idx="754">
                  <c:v>53.358600000000003</c:v>
                </c:pt>
                <c:pt idx="755">
                  <c:v>55.492899999999999</c:v>
                </c:pt>
                <c:pt idx="756">
                  <c:v>53.307399999999994</c:v>
                </c:pt>
                <c:pt idx="757">
                  <c:v>53.634900000000002</c:v>
                </c:pt>
                <c:pt idx="758">
                  <c:v>65.045000000000002</c:v>
                </c:pt>
                <c:pt idx="759">
                  <c:v>69.734700000000004</c:v>
                </c:pt>
                <c:pt idx="760">
                  <c:v>71.670899999999989</c:v>
                </c:pt>
                <c:pt idx="761">
                  <c:v>70.96520000000001</c:v>
                </c:pt>
                <c:pt idx="762">
                  <c:v>76.167200000000008</c:v>
                </c:pt>
                <c:pt idx="763">
                  <c:v>85.769599999999997</c:v>
                </c:pt>
                <c:pt idx="764">
                  <c:v>92.051400000000001</c:v>
                </c:pt>
                <c:pt idx="765">
                  <c:v>100.1508</c:v>
                </c:pt>
                <c:pt idx="766">
                  <c:v>102.8896</c:v>
                </c:pt>
                <c:pt idx="767">
                  <c:v>105.4893</c:v>
                </c:pt>
                <c:pt idx="768">
                  <c:v>110.6704</c:v>
                </c:pt>
                <c:pt idx="769">
                  <c:v>111.72449999999999</c:v>
                </c:pt>
                <c:pt idx="770">
                  <c:v>115.1125</c:v>
                </c:pt>
                <c:pt idx="771">
                  <c:v>117.13340000000001</c:v>
                </c:pt>
                <c:pt idx="772">
                  <c:v>108.53119999999998</c:v>
                </c:pt>
                <c:pt idx="773">
                  <c:v>109.85039999999999</c:v>
                </c:pt>
                <c:pt idx="774">
                  <c:v>120.60470000000001</c:v>
                </c:pt>
                <c:pt idx="775">
                  <c:v>125.523</c:v>
                </c:pt>
                <c:pt idx="776">
                  <c:v>126.5239</c:v>
                </c:pt>
                <c:pt idx="777">
                  <c:v>119.9324</c:v>
                </c:pt>
                <c:pt idx="778">
                  <c:v>120.4586</c:v>
                </c:pt>
                <c:pt idx="779">
                  <c:v>139.858</c:v>
                </c:pt>
                <c:pt idx="780">
                  <c:v>143.56990000000002</c:v>
                </c:pt>
                <c:pt idx="781">
                  <c:v>140.60499999999999</c:v>
                </c:pt>
                <c:pt idx="782">
                  <c:v>142.1747</c:v>
                </c:pt>
                <c:pt idx="783">
                  <c:v>147.3503</c:v>
                </c:pt>
                <c:pt idx="784">
                  <c:v>155.2319</c:v>
                </c:pt>
                <c:pt idx="785">
                  <c:v>163.0232</c:v>
                </c:pt>
                <c:pt idx="786">
                  <c:v>157.01910000000001</c:v>
                </c:pt>
                <c:pt idx="787">
                  <c:v>163.6387</c:v>
                </c:pt>
                <c:pt idx="788">
                  <c:v>163.1875</c:v>
                </c:pt>
                <c:pt idx="789">
                  <c:v>164.77609999999999</c:v>
                </c:pt>
                <c:pt idx="790">
                  <c:v>166.8819</c:v>
                </c:pt>
                <c:pt idx="791">
                  <c:v>166.49520000000001</c:v>
                </c:pt>
                <c:pt idx="792">
                  <c:v>167.6035</c:v>
                </c:pt>
                <c:pt idx="793">
                  <c:v>167.22039999999998</c:v>
                </c:pt>
                <c:pt idx="794">
                  <c:v>165.5317</c:v>
                </c:pt>
                <c:pt idx="795">
                  <c:v>166.6191</c:v>
                </c:pt>
                <c:pt idx="796">
                  <c:v>166.6</c:v>
                </c:pt>
                <c:pt idx="797">
                  <c:v>162.18599999999998</c:v>
                </c:pt>
                <c:pt idx="798">
                  <c:v>161.1455</c:v>
                </c:pt>
                <c:pt idx="799">
                  <c:v>163.441</c:v>
                </c:pt>
                <c:pt idx="800">
                  <c:v>162.70920000000001</c:v>
                </c:pt>
                <c:pt idx="801">
                  <c:v>156.73750000000001</c:v>
                </c:pt>
                <c:pt idx="802">
                  <c:v>156.8862</c:v>
                </c:pt>
                <c:pt idx="803">
                  <c:v>152.9915</c:v>
                </c:pt>
                <c:pt idx="804">
                  <c:v>154.82040000000001</c:v>
                </c:pt>
                <c:pt idx="805">
                  <c:v>150.70250000000001</c:v>
                </c:pt>
                <c:pt idx="806">
                  <c:v>142.2296</c:v>
                </c:pt>
                <c:pt idx="807">
                  <c:v>138.7739</c:v>
                </c:pt>
                <c:pt idx="808">
                  <c:v>136.46179999999998</c:v>
                </c:pt>
                <c:pt idx="809">
                  <c:v>128.322</c:v>
                </c:pt>
                <c:pt idx="810">
                  <c:v>128.1977</c:v>
                </c:pt>
                <c:pt idx="811">
                  <c:v>122.535</c:v>
                </c:pt>
                <c:pt idx="812">
                  <c:v>117.1618</c:v>
                </c:pt>
                <c:pt idx="813">
                  <c:v>119.55460000000001</c:v>
                </c:pt>
                <c:pt idx="814">
                  <c:v>119.75319999999999</c:v>
                </c:pt>
                <c:pt idx="815">
                  <c:v>121.41980000000001</c:v>
                </c:pt>
                <c:pt idx="816">
                  <c:v>122.1615</c:v>
                </c:pt>
                <c:pt idx="817">
                  <c:v>120.646</c:v>
                </c:pt>
                <c:pt idx="818">
                  <c:v>120.54649999999999</c:v>
                </c:pt>
                <c:pt idx="819">
                  <c:v>121.825</c:v>
                </c:pt>
                <c:pt idx="820">
                  <c:v>115.5805</c:v>
                </c:pt>
                <c:pt idx="821">
                  <c:v>113.9156</c:v>
                </c:pt>
                <c:pt idx="822">
                  <c:v>111.11669999999999</c:v>
                </c:pt>
                <c:pt idx="823">
                  <c:v>111.2376</c:v>
                </c:pt>
                <c:pt idx="824">
                  <c:v>108.03810000000001</c:v>
                </c:pt>
                <c:pt idx="825">
                  <c:v>110.4953</c:v>
                </c:pt>
                <c:pt idx="826">
                  <c:v>111.00460000000001</c:v>
                </c:pt>
                <c:pt idx="827">
                  <c:v>110.9375</c:v>
                </c:pt>
                <c:pt idx="828">
                  <c:v>113.3065</c:v>
                </c:pt>
                <c:pt idx="829">
                  <c:v>112.54130000000001</c:v>
                </c:pt>
                <c:pt idx="830">
                  <c:v>111.51130000000001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C0-4370-BF17-3ADED9132C59}"/>
            </c:ext>
          </c:extLst>
        </c:ser>
        <c:ser>
          <c:idx val="3"/>
          <c:order val="3"/>
          <c:tx>
            <c:strRef>
              <c:f>'GLOBAL - Continents'!$E$3:$E$4</c:f>
              <c:strCache>
                <c:ptCount val="1"/>
                <c:pt idx="0">
                  <c:v>North America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Continents'!$A$5:$A$1235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Continents'!$E$5:$E$1235</c:f>
              <c:numCache>
                <c:formatCode>General</c:formatCode>
                <c:ptCount val="831"/>
                <c:pt idx="0">
                  <c:v>2.0000000000000001E-4</c:v>
                </c:pt>
                <c:pt idx="1">
                  <c:v>2.0000000000000001E-4</c:v>
                </c:pt>
                <c:pt idx="2">
                  <c:v>2.0000000000000001E-4</c:v>
                </c:pt>
                <c:pt idx="3">
                  <c:v>2.0000000000000001E-4</c:v>
                </c:pt>
                <c:pt idx="4">
                  <c:v>2.0000000000000001E-4</c:v>
                </c:pt>
                <c:pt idx="5">
                  <c:v>2.0000000000000001E-4</c:v>
                </c:pt>
                <c:pt idx="6">
                  <c:v>1E-4</c:v>
                </c:pt>
                <c:pt idx="7">
                  <c:v>2.0000000000000001E-4</c:v>
                </c:pt>
                <c:pt idx="8">
                  <c:v>2.0000000000000001E-4</c:v>
                </c:pt>
                <c:pt idx="9">
                  <c:v>2.0000000000000001E-4</c:v>
                </c:pt>
                <c:pt idx="10">
                  <c:v>2.0000000000000001E-4</c:v>
                </c:pt>
                <c:pt idx="11">
                  <c:v>2.0000000000000001E-4</c:v>
                </c:pt>
                <c:pt idx="12">
                  <c:v>2.0000000000000001E-4</c:v>
                </c:pt>
                <c:pt idx="13">
                  <c:v>2.0000000000000001E-4</c:v>
                </c:pt>
                <c:pt idx="14">
                  <c:v>1E-4</c:v>
                </c:pt>
                <c:pt idx="15">
                  <c:v>1E-4</c:v>
                </c:pt>
                <c:pt idx="16">
                  <c:v>1E-4</c:v>
                </c:pt>
                <c:pt idx="17">
                  <c:v>1E-4</c:v>
                </c:pt>
                <c:pt idx="18">
                  <c:v>1E-4</c:v>
                </c:pt>
                <c:pt idx="19">
                  <c:v>1E-4</c:v>
                </c:pt>
                <c:pt idx="20">
                  <c:v>1E-4</c:v>
                </c:pt>
                <c:pt idx="21">
                  <c:v>1E-4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1E-4</c:v>
                </c:pt>
                <c:pt idx="26">
                  <c:v>2.0000000000000001E-4</c:v>
                </c:pt>
                <c:pt idx="27">
                  <c:v>2.0000000000000001E-4</c:v>
                </c:pt>
                <c:pt idx="28">
                  <c:v>2.0000000000000001E-4</c:v>
                </c:pt>
                <c:pt idx="29">
                  <c:v>3.0000000000000003E-4</c:v>
                </c:pt>
                <c:pt idx="30">
                  <c:v>3.0000000000000003E-4</c:v>
                </c:pt>
                <c:pt idx="31">
                  <c:v>3.0000000000000003E-4</c:v>
                </c:pt>
                <c:pt idx="32">
                  <c:v>4.0000000000000002E-4</c:v>
                </c:pt>
                <c:pt idx="33">
                  <c:v>8.0000000000000004E-4</c:v>
                </c:pt>
                <c:pt idx="34">
                  <c:v>1.0999999999999998E-3</c:v>
                </c:pt>
                <c:pt idx="35">
                  <c:v>1.8E-3</c:v>
                </c:pt>
                <c:pt idx="36">
                  <c:v>2.3E-3</c:v>
                </c:pt>
                <c:pt idx="37">
                  <c:v>3.3E-3</c:v>
                </c:pt>
                <c:pt idx="38">
                  <c:v>5.3E-3</c:v>
                </c:pt>
                <c:pt idx="39">
                  <c:v>6.9000000000000008E-3</c:v>
                </c:pt>
                <c:pt idx="40">
                  <c:v>1.0699999999999999E-2</c:v>
                </c:pt>
                <c:pt idx="41">
                  <c:v>1.3900000000000001E-2</c:v>
                </c:pt>
                <c:pt idx="42">
                  <c:v>1.5599999999999999E-2</c:v>
                </c:pt>
                <c:pt idx="43">
                  <c:v>2.01E-2</c:v>
                </c:pt>
                <c:pt idx="44">
                  <c:v>2.9699999999999997E-2</c:v>
                </c:pt>
                <c:pt idx="45">
                  <c:v>0.04</c:v>
                </c:pt>
                <c:pt idx="46">
                  <c:v>5.6699999999999993E-2</c:v>
                </c:pt>
                <c:pt idx="47">
                  <c:v>7.3300000000000004E-2</c:v>
                </c:pt>
                <c:pt idx="48">
                  <c:v>7.8200000000000006E-2</c:v>
                </c:pt>
                <c:pt idx="49">
                  <c:v>0.1159</c:v>
                </c:pt>
                <c:pt idx="50">
                  <c:v>0.1598</c:v>
                </c:pt>
                <c:pt idx="51">
                  <c:v>0.22000000000000003</c:v>
                </c:pt>
                <c:pt idx="52">
                  <c:v>0.32429999999999998</c:v>
                </c:pt>
                <c:pt idx="53">
                  <c:v>0.47000000000000003</c:v>
                </c:pt>
                <c:pt idx="54">
                  <c:v>0.61050000000000004</c:v>
                </c:pt>
                <c:pt idx="55">
                  <c:v>0.83430000000000004</c:v>
                </c:pt>
                <c:pt idx="56">
                  <c:v>1.0809</c:v>
                </c:pt>
                <c:pt idx="57">
                  <c:v>1.3067</c:v>
                </c:pt>
                <c:pt idx="58">
                  <c:v>1.5476000000000001</c:v>
                </c:pt>
                <c:pt idx="59">
                  <c:v>1.8905000000000001</c:v>
                </c:pt>
                <c:pt idx="60">
                  <c:v>2.2023999999999999</c:v>
                </c:pt>
                <c:pt idx="61">
                  <c:v>2.6069</c:v>
                </c:pt>
                <c:pt idx="62">
                  <c:v>2.7949000000000002</c:v>
                </c:pt>
                <c:pt idx="63">
                  <c:v>3.0766999999999998</c:v>
                </c:pt>
                <c:pt idx="64">
                  <c:v>3.4771999999999998</c:v>
                </c:pt>
                <c:pt idx="65">
                  <c:v>3.9542000000000002</c:v>
                </c:pt>
                <c:pt idx="66">
                  <c:v>4.3209999999999997</c:v>
                </c:pt>
                <c:pt idx="67">
                  <c:v>4.6653000000000002</c:v>
                </c:pt>
                <c:pt idx="68">
                  <c:v>4.9070999999999998</c:v>
                </c:pt>
                <c:pt idx="69">
                  <c:v>5.2324999999999999</c:v>
                </c:pt>
                <c:pt idx="70">
                  <c:v>5.4775</c:v>
                </c:pt>
                <c:pt idx="71">
                  <c:v>5.5716000000000001</c:v>
                </c:pt>
                <c:pt idx="72">
                  <c:v>5.5759999999999996</c:v>
                </c:pt>
                <c:pt idx="73">
                  <c:v>5.6581000000000001</c:v>
                </c:pt>
                <c:pt idx="74">
                  <c:v>5.7115</c:v>
                </c:pt>
                <c:pt idx="75">
                  <c:v>5.6501000000000001</c:v>
                </c:pt>
                <c:pt idx="76">
                  <c:v>5.5911999999999997</c:v>
                </c:pt>
                <c:pt idx="77">
                  <c:v>5.4904999999999999</c:v>
                </c:pt>
                <c:pt idx="78">
                  <c:v>5.4558999999999997</c:v>
                </c:pt>
                <c:pt idx="79">
                  <c:v>5.3498000000000001</c:v>
                </c:pt>
                <c:pt idx="80">
                  <c:v>5.2146999999999997</c:v>
                </c:pt>
                <c:pt idx="81">
                  <c:v>5.2165999999999997</c:v>
                </c:pt>
                <c:pt idx="82">
                  <c:v>5.1894</c:v>
                </c:pt>
                <c:pt idx="83">
                  <c:v>5.1829999999999998</c:v>
                </c:pt>
                <c:pt idx="84">
                  <c:v>5.2593000000000005</c:v>
                </c:pt>
                <c:pt idx="85">
                  <c:v>5.2131999999999996</c:v>
                </c:pt>
                <c:pt idx="86">
                  <c:v>5.3246000000000002</c:v>
                </c:pt>
                <c:pt idx="87">
                  <c:v>5.4043000000000001</c:v>
                </c:pt>
                <c:pt idx="88">
                  <c:v>5.3776999999999999</c:v>
                </c:pt>
                <c:pt idx="89">
                  <c:v>5.4737</c:v>
                </c:pt>
                <c:pt idx="90">
                  <c:v>5.4780999999999995</c:v>
                </c:pt>
                <c:pt idx="91">
                  <c:v>5.3520000000000003</c:v>
                </c:pt>
                <c:pt idx="92">
                  <c:v>5.3234000000000004</c:v>
                </c:pt>
                <c:pt idx="93">
                  <c:v>5.2519</c:v>
                </c:pt>
                <c:pt idx="94">
                  <c:v>5.1987000000000005</c:v>
                </c:pt>
                <c:pt idx="95">
                  <c:v>5.2807000000000004</c:v>
                </c:pt>
                <c:pt idx="96">
                  <c:v>5.1966999999999999</c:v>
                </c:pt>
                <c:pt idx="97">
                  <c:v>5.1562999999999999</c:v>
                </c:pt>
                <c:pt idx="98">
                  <c:v>5.1456</c:v>
                </c:pt>
                <c:pt idx="99">
                  <c:v>5.1395</c:v>
                </c:pt>
                <c:pt idx="100">
                  <c:v>5.0941000000000001</c:v>
                </c:pt>
                <c:pt idx="101">
                  <c:v>5.0552000000000001</c:v>
                </c:pt>
                <c:pt idx="102">
                  <c:v>4.8665000000000003</c:v>
                </c:pt>
                <c:pt idx="103">
                  <c:v>4.8173000000000004</c:v>
                </c:pt>
                <c:pt idx="104">
                  <c:v>4.7082999999999995</c:v>
                </c:pt>
                <c:pt idx="105">
                  <c:v>4.5865999999999998</c:v>
                </c:pt>
                <c:pt idx="106">
                  <c:v>4.5819999999999999</c:v>
                </c:pt>
                <c:pt idx="107">
                  <c:v>4.4746000000000006</c:v>
                </c:pt>
                <c:pt idx="108">
                  <c:v>4.4337999999999997</c:v>
                </c:pt>
                <c:pt idx="109">
                  <c:v>4.3986000000000001</c:v>
                </c:pt>
                <c:pt idx="110">
                  <c:v>4.3929</c:v>
                </c:pt>
                <c:pt idx="111">
                  <c:v>4.3982999999999999</c:v>
                </c:pt>
                <c:pt idx="112">
                  <c:v>4.5088999999999997</c:v>
                </c:pt>
                <c:pt idx="113">
                  <c:v>4.4748000000000001</c:v>
                </c:pt>
                <c:pt idx="114">
                  <c:v>4.5476000000000001</c:v>
                </c:pt>
                <c:pt idx="115">
                  <c:v>4.5514999999999999</c:v>
                </c:pt>
                <c:pt idx="116">
                  <c:v>4.54</c:v>
                </c:pt>
                <c:pt idx="117">
                  <c:v>4.4789000000000003</c:v>
                </c:pt>
                <c:pt idx="118">
                  <c:v>4.5526</c:v>
                </c:pt>
                <c:pt idx="119">
                  <c:v>4.4813999999999998</c:v>
                </c:pt>
                <c:pt idx="120">
                  <c:v>4.4524999999999997</c:v>
                </c:pt>
                <c:pt idx="121">
                  <c:v>4.3923000000000005</c:v>
                </c:pt>
                <c:pt idx="122">
                  <c:v>4.3081000000000005</c:v>
                </c:pt>
                <c:pt idx="123">
                  <c:v>4.3494999999999999</c:v>
                </c:pt>
                <c:pt idx="124">
                  <c:v>4.4136000000000006</c:v>
                </c:pt>
                <c:pt idx="125">
                  <c:v>4.3828000000000005</c:v>
                </c:pt>
                <c:pt idx="126">
                  <c:v>4.3610999999999995</c:v>
                </c:pt>
                <c:pt idx="127">
                  <c:v>4.4020000000000001</c:v>
                </c:pt>
                <c:pt idx="128">
                  <c:v>4.4168000000000003</c:v>
                </c:pt>
                <c:pt idx="129">
                  <c:v>4.6070000000000002</c:v>
                </c:pt>
                <c:pt idx="130">
                  <c:v>4.6543999999999999</c:v>
                </c:pt>
                <c:pt idx="131">
                  <c:v>4.6003999999999996</c:v>
                </c:pt>
                <c:pt idx="132">
                  <c:v>4.5776000000000003</c:v>
                </c:pt>
                <c:pt idx="133">
                  <c:v>4.5595999999999997</c:v>
                </c:pt>
                <c:pt idx="134">
                  <c:v>4.5843000000000007</c:v>
                </c:pt>
                <c:pt idx="135">
                  <c:v>4.6845999999999997</c:v>
                </c:pt>
                <c:pt idx="136">
                  <c:v>4.5674999999999999</c:v>
                </c:pt>
                <c:pt idx="137">
                  <c:v>4.5888</c:v>
                </c:pt>
                <c:pt idx="138">
                  <c:v>4.6956000000000007</c:v>
                </c:pt>
                <c:pt idx="139">
                  <c:v>4.7583000000000002</c:v>
                </c:pt>
                <c:pt idx="140">
                  <c:v>4.8563000000000001</c:v>
                </c:pt>
                <c:pt idx="141">
                  <c:v>4.9723999999999995</c:v>
                </c:pt>
                <c:pt idx="142">
                  <c:v>5.1075999999999997</c:v>
                </c:pt>
                <c:pt idx="143">
                  <c:v>5.2801999999999998</c:v>
                </c:pt>
                <c:pt idx="144">
                  <c:v>5.4176000000000002</c:v>
                </c:pt>
                <c:pt idx="145">
                  <c:v>5.65</c:v>
                </c:pt>
                <c:pt idx="146">
                  <c:v>5.8490000000000002</c:v>
                </c:pt>
                <c:pt idx="147">
                  <c:v>6.1235999999999997</c:v>
                </c:pt>
                <c:pt idx="148">
                  <c:v>6.5186999999999999</c:v>
                </c:pt>
                <c:pt idx="149">
                  <c:v>6.7513000000000005</c:v>
                </c:pt>
                <c:pt idx="150">
                  <c:v>7.0466999999999995</c:v>
                </c:pt>
                <c:pt idx="151">
                  <c:v>7.4824000000000002</c:v>
                </c:pt>
                <c:pt idx="152">
                  <c:v>7.6971999999999996</c:v>
                </c:pt>
                <c:pt idx="153">
                  <c:v>8.1014999999999997</c:v>
                </c:pt>
                <c:pt idx="154">
                  <c:v>8.3613</c:v>
                </c:pt>
                <c:pt idx="155">
                  <c:v>8.6224000000000007</c:v>
                </c:pt>
                <c:pt idx="156">
                  <c:v>8.9674000000000014</c:v>
                </c:pt>
                <c:pt idx="157">
                  <c:v>9.3698999999999995</c:v>
                </c:pt>
                <c:pt idx="158">
                  <c:v>9.5025000000000013</c:v>
                </c:pt>
                <c:pt idx="159">
                  <c:v>9.7065000000000001</c:v>
                </c:pt>
                <c:pt idx="160">
                  <c:v>10.0009</c:v>
                </c:pt>
                <c:pt idx="161">
                  <c:v>10.091100000000001</c:v>
                </c:pt>
                <c:pt idx="162">
                  <c:v>10.284600000000001</c:v>
                </c:pt>
                <c:pt idx="163">
                  <c:v>10.584199999999999</c:v>
                </c:pt>
                <c:pt idx="164">
                  <c:v>10.726900000000001</c:v>
                </c:pt>
                <c:pt idx="165">
                  <c:v>11.1463</c:v>
                </c:pt>
                <c:pt idx="166">
                  <c:v>11.471</c:v>
                </c:pt>
                <c:pt idx="167">
                  <c:v>11.614100000000001</c:v>
                </c:pt>
                <c:pt idx="168">
                  <c:v>12.008599999999999</c:v>
                </c:pt>
                <c:pt idx="169">
                  <c:v>12.2501</c:v>
                </c:pt>
                <c:pt idx="170">
                  <c:v>12.405899999999999</c:v>
                </c:pt>
                <c:pt idx="171">
                  <c:v>12.657399999999999</c:v>
                </c:pt>
                <c:pt idx="172">
                  <c:v>12.622499999999999</c:v>
                </c:pt>
                <c:pt idx="173">
                  <c:v>12.85</c:v>
                </c:pt>
                <c:pt idx="174">
                  <c:v>12.854200000000001</c:v>
                </c:pt>
                <c:pt idx="175">
                  <c:v>12.900600000000001</c:v>
                </c:pt>
                <c:pt idx="176">
                  <c:v>12.956800000000001</c:v>
                </c:pt>
                <c:pt idx="177">
                  <c:v>12.969999999999999</c:v>
                </c:pt>
                <c:pt idx="178">
                  <c:v>12.972399999999999</c:v>
                </c:pt>
                <c:pt idx="179">
                  <c:v>13.197700000000001</c:v>
                </c:pt>
                <c:pt idx="180">
                  <c:v>13.118100000000002</c:v>
                </c:pt>
                <c:pt idx="181">
                  <c:v>13.0685</c:v>
                </c:pt>
                <c:pt idx="182">
                  <c:v>13.0411</c:v>
                </c:pt>
                <c:pt idx="183">
                  <c:v>12.965999999999999</c:v>
                </c:pt>
                <c:pt idx="184">
                  <c:v>12.891200000000001</c:v>
                </c:pt>
                <c:pt idx="185">
                  <c:v>12.892300000000001</c:v>
                </c:pt>
                <c:pt idx="186">
                  <c:v>12.659800000000001</c:v>
                </c:pt>
                <c:pt idx="187">
                  <c:v>12.5534</c:v>
                </c:pt>
                <c:pt idx="188">
                  <c:v>12.2797</c:v>
                </c:pt>
                <c:pt idx="189">
                  <c:v>11.819199999999999</c:v>
                </c:pt>
                <c:pt idx="190">
                  <c:v>11.7308</c:v>
                </c:pt>
                <c:pt idx="191">
                  <c:v>11.507</c:v>
                </c:pt>
                <c:pt idx="192">
                  <c:v>11.249599999999999</c:v>
                </c:pt>
                <c:pt idx="193">
                  <c:v>11.117900000000001</c:v>
                </c:pt>
                <c:pt idx="194">
                  <c:v>11.1854</c:v>
                </c:pt>
                <c:pt idx="195">
                  <c:v>11.3421</c:v>
                </c:pt>
                <c:pt idx="196">
                  <c:v>11.6091</c:v>
                </c:pt>
                <c:pt idx="197">
                  <c:v>11.5014</c:v>
                </c:pt>
                <c:pt idx="198">
                  <c:v>11.498699999999999</c:v>
                </c:pt>
                <c:pt idx="199">
                  <c:v>11.3308</c:v>
                </c:pt>
                <c:pt idx="200">
                  <c:v>11.524699999999999</c:v>
                </c:pt>
                <c:pt idx="201">
                  <c:v>11.245699999999999</c:v>
                </c:pt>
                <c:pt idx="202">
                  <c:v>10.7836</c:v>
                </c:pt>
                <c:pt idx="203">
                  <c:v>10.3796</c:v>
                </c:pt>
                <c:pt idx="204">
                  <c:v>10.049299999999999</c:v>
                </c:pt>
                <c:pt idx="205">
                  <c:v>9.8364999999999991</c:v>
                </c:pt>
                <c:pt idx="206">
                  <c:v>9.6260999999999992</c:v>
                </c:pt>
                <c:pt idx="207">
                  <c:v>9.0853000000000002</c:v>
                </c:pt>
                <c:pt idx="208">
                  <c:v>8.9159000000000006</c:v>
                </c:pt>
                <c:pt idx="209">
                  <c:v>8.8427000000000007</c:v>
                </c:pt>
                <c:pt idx="210">
                  <c:v>8.7730999999999995</c:v>
                </c:pt>
                <c:pt idx="211">
                  <c:v>8.7186000000000003</c:v>
                </c:pt>
                <c:pt idx="212">
                  <c:v>8.6046999999999993</c:v>
                </c:pt>
                <c:pt idx="213">
                  <c:v>8.7444000000000006</c:v>
                </c:pt>
                <c:pt idx="214">
                  <c:v>8.7226999999999997</c:v>
                </c:pt>
                <c:pt idx="215">
                  <c:v>8.6449999999999996</c:v>
                </c:pt>
                <c:pt idx="216">
                  <c:v>8.6623999999999999</c:v>
                </c:pt>
                <c:pt idx="217">
                  <c:v>8.6816999999999993</c:v>
                </c:pt>
                <c:pt idx="218">
                  <c:v>8.6885999999999992</c:v>
                </c:pt>
                <c:pt idx="219">
                  <c:v>8.6301000000000005</c:v>
                </c:pt>
                <c:pt idx="220">
                  <c:v>8.503400000000001</c:v>
                </c:pt>
                <c:pt idx="221">
                  <c:v>8.5233999999999988</c:v>
                </c:pt>
                <c:pt idx="222">
                  <c:v>8.5760000000000005</c:v>
                </c:pt>
                <c:pt idx="223">
                  <c:v>8.4620999999999995</c:v>
                </c:pt>
                <c:pt idx="224">
                  <c:v>8.2123000000000008</c:v>
                </c:pt>
                <c:pt idx="225">
                  <c:v>7.8510999999999997</c:v>
                </c:pt>
                <c:pt idx="226">
                  <c:v>7.6948999999999996</c:v>
                </c:pt>
                <c:pt idx="227">
                  <c:v>7.5248999999999997</c:v>
                </c:pt>
                <c:pt idx="228">
                  <c:v>7.4438000000000004</c:v>
                </c:pt>
                <c:pt idx="229">
                  <c:v>7.4747000000000003</c:v>
                </c:pt>
                <c:pt idx="230">
                  <c:v>7.7503000000000002</c:v>
                </c:pt>
                <c:pt idx="231">
                  <c:v>7.9790999999999999</c:v>
                </c:pt>
                <c:pt idx="232">
                  <c:v>8.1790000000000003</c:v>
                </c:pt>
                <c:pt idx="233">
                  <c:v>8.2977000000000007</c:v>
                </c:pt>
                <c:pt idx="234">
                  <c:v>8.4046000000000003</c:v>
                </c:pt>
                <c:pt idx="235">
                  <c:v>8.5404999999999998</c:v>
                </c:pt>
                <c:pt idx="236">
                  <c:v>8.5284000000000013</c:v>
                </c:pt>
                <c:pt idx="237">
                  <c:v>8.5503</c:v>
                </c:pt>
                <c:pt idx="238">
                  <c:v>8.5340000000000007</c:v>
                </c:pt>
                <c:pt idx="239">
                  <c:v>8.5813999999999986</c:v>
                </c:pt>
                <c:pt idx="240">
                  <c:v>8.6650999999999989</c:v>
                </c:pt>
                <c:pt idx="241">
                  <c:v>8.8054000000000006</c:v>
                </c:pt>
                <c:pt idx="242">
                  <c:v>8.758799999999999</c:v>
                </c:pt>
                <c:pt idx="243">
                  <c:v>8.7132000000000005</c:v>
                </c:pt>
                <c:pt idx="244">
                  <c:v>8.5211000000000006</c:v>
                </c:pt>
                <c:pt idx="245">
                  <c:v>8.6816999999999993</c:v>
                </c:pt>
                <c:pt idx="246">
                  <c:v>8.7788000000000004</c:v>
                </c:pt>
                <c:pt idx="247">
                  <c:v>8.7377000000000002</c:v>
                </c:pt>
                <c:pt idx="248">
                  <c:v>8.6735000000000007</c:v>
                </c:pt>
                <c:pt idx="249">
                  <c:v>8.8033000000000001</c:v>
                </c:pt>
                <c:pt idx="250">
                  <c:v>8.9291</c:v>
                </c:pt>
                <c:pt idx="251">
                  <c:v>8.9394999999999989</c:v>
                </c:pt>
                <c:pt idx="252">
                  <c:v>9.5230999999999995</c:v>
                </c:pt>
                <c:pt idx="253">
                  <c:v>9.6020000000000003</c:v>
                </c:pt>
                <c:pt idx="254">
                  <c:v>9.845699999999999</c:v>
                </c:pt>
                <c:pt idx="255">
                  <c:v>10.1563</c:v>
                </c:pt>
                <c:pt idx="256">
                  <c:v>10.2239</c:v>
                </c:pt>
                <c:pt idx="257">
                  <c:v>10.3645</c:v>
                </c:pt>
                <c:pt idx="258">
                  <c:v>10.6881</c:v>
                </c:pt>
                <c:pt idx="259">
                  <c:v>10.1768</c:v>
                </c:pt>
                <c:pt idx="260">
                  <c:v>10.309000000000001</c:v>
                </c:pt>
                <c:pt idx="261">
                  <c:v>10.538</c:v>
                </c:pt>
                <c:pt idx="262">
                  <c:v>10.679500000000001</c:v>
                </c:pt>
                <c:pt idx="263">
                  <c:v>11.062999999999999</c:v>
                </c:pt>
                <c:pt idx="264">
                  <c:v>11.069700000000001</c:v>
                </c:pt>
                <c:pt idx="265">
                  <c:v>11.219899999999999</c:v>
                </c:pt>
                <c:pt idx="266">
                  <c:v>11.887699999999999</c:v>
                </c:pt>
                <c:pt idx="267">
                  <c:v>12.193899999999999</c:v>
                </c:pt>
                <c:pt idx="268">
                  <c:v>12.303100000000001</c:v>
                </c:pt>
                <c:pt idx="269">
                  <c:v>12.706999999999999</c:v>
                </c:pt>
                <c:pt idx="270">
                  <c:v>12.971799999999998</c:v>
                </c:pt>
                <c:pt idx="271">
                  <c:v>13.580500000000001</c:v>
                </c:pt>
                <c:pt idx="272">
                  <c:v>13.787000000000001</c:v>
                </c:pt>
                <c:pt idx="273">
                  <c:v>13.733600000000001</c:v>
                </c:pt>
                <c:pt idx="274">
                  <c:v>14.110499999999998</c:v>
                </c:pt>
                <c:pt idx="275">
                  <c:v>14.706</c:v>
                </c:pt>
                <c:pt idx="276">
                  <c:v>14.975100000000001</c:v>
                </c:pt>
                <c:pt idx="277">
                  <c:v>15.4359</c:v>
                </c:pt>
                <c:pt idx="278">
                  <c:v>15.6196</c:v>
                </c:pt>
                <c:pt idx="279">
                  <c:v>16.053899999999999</c:v>
                </c:pt>
                <c:pt idx="280">
                  <c:v>16.419699999999999</c:v>
                </c:pt>
                <c:pt idx="281">
                  <c:v>17.575600000000001</c:v>
                </c:pt>
                <c:pt idx="282">
                  <c:v>17.8782</c:v>
                </c:pt>
                <c:pt idx="283">
                  <c:v>18.7669</c:v>
                </c:pt>
                <c:pt idx="284">
                  <c:v>19.4391</c:v>
                </c:pt>
                <c:pt idx="285">
                  <c:v>20.449100000000001</c:v>
                </c:pt>
                <c:pt idx="286">
                  <c:v>21.502099999999999</c:v>
                </c:pt>
                <c:pt idx="287">
                  <c:v>22.4268</c:v>
                </c:pt>
                <c:pt idx="288">
                  <c:v>22.744399999999999</c:v>
                </c:pt>
                <c:pt idx="289">
                  <c:v>23.977499999999999</c:v>
                </c:pt>
                <c:pt idx="290">
                  <c:v>24.756700000000002</c:v>
                </c:pt>
                <c:pt idx="291">
                  <c:v>26.029299999999999</c:v>
                </c:pt>
                <c:pt idx="292">
                  <c:v>26.908499999999997</c:v>
                </c:pt>
                <c:pt idx="293">
                  <c:v>27.348500000000001</c:v>
                </c:pt>
                <c:pt idx="294">
                  <c:v>28.188799999999997</c:v>
                </c:pt>
                <c:pt idx="295">
                  <c:v>28.757100000000001</c:v>
                </c:pt>
                <c:pt idx="296">
                  <c:v>29.264699999999998</c:v>
                </c:pt>
                <c:pt idx="297">
                  <c:v>30.044</c:v>
                </c:pt>
                <c:pt idx="298">
                  <c:v>30.580099999999998</c:v>
                </c:pt>
                <c:pt idx="299">
                  <c:v>30.995899999999999</c:v>
                </c:pt>
                <c:pt idx="300">
                  <c:v>31.306099999999997</c:v>
                </c:pt>
                <c:pt idx="301">
                  <c:v>32.164999999999999</c:v>
                </c:pt>
                <c:pt idx="302">
                  <c:v>32.611699999999999</c:v>
                </c:pt>
                <c:pt idx="303">
                  <c:v>33.0154</c:v>
                </c:pt>
                <c:pt idx="304">
                  <c:v>31.366099999999999</c:v>
                </c:pt>
                <c:pt idx="305">
                  <c:v>31.853400000000001</c:v>
                </c:pt>
                <c:pt idx="306">
                  <c:v>31.686</c:v>
                </c:pt>
                <c:pt idx="307">
                  <c:v>31.485500000000002</c:v>
                </c:pt>
                <c:pt idx="308">
                  <c:v>30.836900000000004</c:v>
                </c:pt>
                <c:pt idx="309">
                  <c:v>31.362500000000001</c:v>
                </c:pt>
                <c:pt idx="310">
                  <c:v>31.804300000000001</c:v>
                </c:pt>
                <c:pt idx="311">
                  <c:v>34.369199999999999</c:v>
                </c:pt>
                <c:pt idx="312">
                  <c:v>34.904600000000002</c:v>
                </c:pt>
                <c:pt idx="313">
                  <c:v>36.243700000000004</c:v>
                </c:pt>
                <c:pt idx="314">
                  <c:v>37.2637</c:v>
                </c:pt>
                <c:pt idx="315">
                  <c:v>38.252099999999999</c:v>
                </c:pt>
                <c:pt idx="316">
                  <c:v>39.0779</c:v>
                </c:pt>
                <c:pt idx="317">
                  <c:v>39.5749</c:v>
                </c:pt>
                <c:pt idx="318">
                  <c:v>40</c:v>
                </c:pt>
                <c:pt idx="319">
                  <c:v>40.104300000000002</c:v>
                </c:pt>
                <c:pt idx="320">
                  <c:v>40.1935</c:v>
                </c:pt>
                <c:pt idx="321">
                  <c:v>40.520200000000003</c:v>
                </c:pt>
                <c:pt idx="322">
                  <c:v>40.861399999999996</c:v>
                </c:pt>
                <c:pt idx="323">
                  <c:v>40.853099999999998</c:v>
                </c:pt>
                <c:pt idx="324">
                  <c:v>41.284199999999998</c:v>
                </c:pt>
                <c:pt idx="325">
                  <c:v>41.370600000000003</c:v>
                </c:pt>
                <c:pt idx="326">
                  <c:v>41.603200000000001</c:v>
                </c:pt>
                <c:pt idx="327">
                  <c:v>41.156700000000001</c:v>
                </c:pt>
                <c:pt idx="328">
                  <c:v>41.034800000000004</c:v>
                </c:pt>
                <c:pt idx="329">
                  <c:v>40.704000000000001</c:v>
                </c:pt>
                <c:pt idx="330">
                  <c:v>40.281400000000005</c:v>
                </c:pt>
                <c:pt idx="331">
                  <c:v>39.986900000000006</c:v>
                </c:pt>
                <c:pt idx="332">
                  <c:v>39.337499999999999</c:v>
                </c:pt>
                <c:pt idx="333">
                  <c:v>36.331499999999998</c:v>
                </c:pt>
                <c:pt idx="334">
                  <c:v>36.375799999999998</c:v>
                </c:pt>
                <c:pt idx="335">
                  <c:v>35.085999999999999</c:v>
                </c:pt>
                <c:pt idx="336">
                  <c:v>34.534100000000002</c:v>
                </c:pt>
                <c:pt idx="337">
                  <c:v>34.650099999999995</c:v>
                </c:pt>
                <c:pt idx="338">
                  <c:v>34.664499999999997</c:v>
                </c:pt>
                <c:pt idx="339">
                  <c:v>37.161000000000001</c:v>
                </c:pt>
                <c:pt idx="340">
                  <c:v>38.457799999999999</c:v>
                </c:pt>
                <c:pt idx="341">
                  <c:v>39.810099999999998</c:v>
                </c:pt>
                <c:pt idx="342">
                  <c:v>41.4801</c:v>
                </c:pt>
                <c:pt idx="343">
                  <c:v>41.904899999999998</c:v>
                </c:pt>
                <c:pt idx="344">
                  <c:v>42.436199999999999</c:v>
                </c:pt>
                <c:pt idx="345">
                  <c:v>43.513199999999998</c:v>
                </c:pt>
                <c:pt idx="346">
                  <c:v>42.904700000000005</c:v>
                </c:pt>
                <c:pt idx="347">
                  <c:v>46.0959</c:v>
                </c:pt>
                <c:pt idx="348">
                  <c:v>46.313200000000002</c:v>
                </c:pt>
                <c:pt idx="349">
                  <c:v>46.590800000000002</c:v>
                </c:pt>
                <c:pt idx="350">
                  <c:v>46.974200000000003</c:v>
                </c:pt>
                <c:pt idx="351">
                  <c:v>46.842399999999998</c:v>
                </c:pt>
                <c:pt idx="352">
                  <c:v>46.118299999999998</c:v>
                </c:pt>
                <c:pt idx="353">
                  <c:v>44.907799999999995</c:v>
                </c:pt>
                <c:pt idx="354">
                  <c:v>43.580500000000001</c:v>
                </c:pt>
                <c:pt idx="355">
                  <c:v>42.507100000000001</c:v>
                </c:pt>
                <c:pt idx="356">
                  <c:v>41.671399999999998</c:v>
                </c:pt>
                <c:pt idx="357">
                  <c:v>40.123899999999999</c:v>
                </c:pt>
                <c:pt idx="358">
                  <c:v>38.5869</c:v>
                </c:pt>
                <c:pt idx="359">
                  <c:v>37.617100000000001</c:v>
                </c:pt>
                <c:pt idx="360">
                  <c:v>36.685700000000004</c:v>
                </c:pt>
                <c:pt idx="361">
                  <c:v>35.368700000000004</c:v>
                </c:pt>
                <c:pt idx="362">
                  <c:v>34.3401</c:v>
                </c:pt>
                <c:pt idx="363">
                  <c:v>33.423200000000001</c:v>
                </c:pt>
                <c:pt idx="364">
                  <c:v>33.125099999999996</c:v>
                </c:pt>
                <c:pt idx="365">
                  <c:v>32.890699999999995</c:v>
                </c:pt>
                <c:pt idx="366">
                  <c:v>32.019600000000004</c:v>
                </c:pt>
                <c:pt idx="367">
                  <c:v>31.261700000000001</c:v>
                </c:pt>
                <c:pt idx="368">
                  <c:v>30.457900000000002</c:v>
                </c:pt>
                <c:pt idx="369">
                  <c:v>29.671600000000002</c:v>
                </c:pt>
                <c:pt idx="370">
                  <c:v>28.908999999999999</c:v>
                </c:pt>
                <c:pt idx="371">
                  <c:v>28.670299999999997</c:v>
                </c:pt>
                <c:pt idx="372">
                  <c:v>27.5139</c:v>
                </c:pt>
                <c:pt idx="373">
                  <c:v>26.616000000000003</c:v>
                </c:pt>
                <c:pt idx="374">
                  <c:v>25.151800000000001</c:v>
                </c:pt>
                <c:pt idx="375">
                  <c:v>24.572399999999998</c:v>
                </c:pt>
                <c:pt idx="376">
                  <c:v>23.6722</c:v>
                </c:pt>
                <c:pt idx="377">
                  <c:v>23.051400000000001</c:v>
                </c:pt>
                <c:pt idx="378">
                  <c:v>21.989899999999999</c:v>
                </c:pt>
                <c:pt idx="379">
                  <c:v>21.5761</c:v>
                </c:pt>
                <c:pt idx="380">
                  <c:v>20.8124</c:v>
                </c:pt>
                <c:pt idx="381">
                  <c:v>20.604099999999999</c:v>
                </c:pt>
                <c:pt idx="382">
                  <c:v>19.451499999999999</c:v>
                </c:pt>
                <c:pt idx="383">
                  <c:v>18.712799999999998</c:v>
                </c:pt>
                <c:pt idx="384">
                  <c:v>18.1297</c:v>
                </c:pt>
                <c:pt idx="385">
                  <c:v>17.408799999999999</c:v>
                </c:pt>
                <c:pt idx="386">
                  <c:v>16.520800000000001</c:v>
                </c:pt>
                <c:pt idx="387">
                  <c:v>15.8019</c:v>
                </c:pt>
                <c:pt idx="388">
                  <c:v>14.930400000000001</c:v>
                </c:pt>
                <c:pt idx="389">
                  <c:v>14.248699999999999</c:v>
                </c:pt>
                <c:pt idx="390">
                  <c:v>13.7867</c:v>
                </c:pt>
                <c:pt idx="391">
                  <c:v>13.477600000000001</c:v>
                </c:pt>
                <c:pt idx="392">
                  <c:v>13.490399999999999</c:v>
                </c:pt>
                <c:pt idx="393">
                  <c:v>13.806000000000001</c:v>
                </c:pt>
                <c:pt idx="394">
                  <c:v>13.951599999999999</c:v>
                </c:pt>
                <c:pt idx="395">
                  <c:v>14.015600000000001</c:v>
                </c:pt>
                <c:pt idx="396">
                  <c:v>13.997200000000001</c:v>
                </c:pt>
                <c:pt idx="397">
                  <c:v>13.9145</c:v>
                </c:pt>
                <c:pt idx="398">
                  <c:v>13.7904</c:v>
                </c:pt>
                <c:pt idx="399">
                  <c:v>13.662200000000002</c:v>
                </c:pt>
                <c:pt idx="400">
                  <c:v>13.2821</c:v>
                </c:pt>
                <c:pt idx="401">
                  <c:v>13.057300000000001</c:v>
                </c:pt>
                <c:pt idx="402">
                  <c:v>12.835400000000002</c:v>
                </c:pt>
                <c:pt idx="403">
                  <c:v>12.6273</c:v>
                </c:pt>
                <c:pt idx="404">
                  <c:v>12.3606</c:v>
                </c:pt>
                <c:pt idx="405">
                  <c:v>12.1351</c:v>
                </c:pt>
                <c:pt idx="406">
                  <c:v>11.9634</c:v>
                </c:pt>
                <c:pt idx="407">
                  <c:v>11.888999999999999</c:v>
                </c:pt>
                <c:pt idx="408">
                  <c:v>11.6511</c:v>
                </c:pt>
                <c:pt idx="409">
                  <c:v>11.473800000000001</c:v>
                </c:pt>
                <c:pt idx="410">
                  <c:v>11.3985</c:v>
                </c:pt>
                <c:pt idx="411">
                  <c:v>11.2789</c:v>
                </c:pt>
                <c:pt idx="412">
                  <c:v>11.2028</c:v>
                </c:pt>
                <c:pt idx="413">
                  <c:v>11.358000000000001</c:v>
                </c:pt>
                <c:pt idx="414">
                  <c:v>11.2036</c:v>
                </c:pt>
                <c:pt idx="415">
                  <c:v>11.247</c:v>
                </c:pt>
                <c:pt idx="416">
                  <c:v>11.268600000000001</c:v>
                </c:pt>
                <c:pt idx="417">
                  <c:v>11.246500000000001</c:v>
                </c:pt>
                <c:pt idx="418">
                  <c:v>11.322100000000001</c:v>
                </c:pt>
                <c:pt idx="419">
                  <c:v>11.2447</c:v>
                </c:pt>
                <c:pt idx="420">
                  <c:v>11.1896</c:v>
                </c:pt>
                <c:pt idx="421">
                  <c:v>11.2843</c:v>
                </c:pt>
                <c:pt idx="422">
                  <c:v>11.9756</c:v>
                </c:pt>
                <c:pt idx="423">
                  <c:v>12.110200000000001</c:v>
                </c:pt>
                <c:pt idx="424">
                  <c:v>12.4894</c:v>
                </c:pt>
                <c:pt idx="425">
                  <c:v>12.609</c:v>
                </c:pt>
                <c:pt idx="426">
                  <c:v>12.882099999999999</c:v>
                </c:pt>
                <c:pt idx="427">
                  <c:v>13.3422</c:v>
                </c:pt>
                <c:pt idx="428">
                  <c:v>13.548400000000001</c:v>
                </c:pt>
                <c:pt idx="429">
                  <c:v>13.134600000000001</c:v>
                </c:pt>
                <c:pt idx="430">
                  <c:v>13.3817</c:v>
                </c:pt>
                <c:pt idx="431">
                  <c:v>13.181000000000001</c:v>
                </c:pt>
                <c:pt idx="432">
                  <c:v>13.151300000000001</c:v>
                </c:pt>
                <c:pt idx="433">
                  <c:v>12.9422</c:v>
                </c:pt>
                <c:pt idx="434">
                  <c:v>12.997399999999999</c:v>
                </c:pt>
                <c:pt idx="435">
                  <c:v>13.230600000000001</c:v>
                </c:pt>
                <c:pt idx="436">
                  <c:v>13.410400000000001</c:v>
                </c:pt>
                <c:pt idx="437">
                  <c:v>13.565899999999999</c:v>
                </c:pt>
                <c:pt idx="438">
                  <c:v>14.077699999999998</c:v>
                </c:pt>
                <c:pt idx="439">
                  <c:v>14.4102</c:v>
                </c:pt>
                <c:pt idx="440">
                  <c:v>14.738900000000001</c:v>
                </c:pt>
                <c:pt idx="441">
                  <c:v>14.689599999999999</c:v>
                </c:pt>
                <c:pt idx="442">
                  <c:v>15.0471</c:v>
                </c:pt>
                <c:pt idx="443">
                  <c:v>15.108500000000001</c:v>
                </c:pt>
                <c:pt idx="444">
                  <c:v>14.990100000000002</c:v>
                </c:pt>
                <c:pt idx="445">
                  <c:v>14.8993</c:v>
                </c:pt>
                <c:pt idx="446">
                  <c:v>14.474799999999998</c:v>
                </c:pt>
                <c:pt idx="447">
                  <c:v>14.368399999999999</c:v>
                </c:pt>
                <c:pt idx="448">
                  <c:v>14.3285</c:v>
                </c:pt>
                <c:pt idx="449">
                  <c:v>13.8218</c:v>
                </c:pt>
                <c:pt idx="450">
                  <c:v>13.513900000000001</c:v>
                </c:pt>
                <c:pt idx="451">
                  <c:v>13.3543</c:v>
                </c:pt>
                <c:pt idx="452">
                  <c:v>12.8552</c:v>
                </c:pt>
                <c:pt idx="453">
                  <c:v>12.833299999999999</c:v>
                </c:pt>
                <c:pt idx="454">
                  <c:v>12.6297</c:v>
                </c:pt>
                <c:pt idx="455">
                  <c:v>12.198499999999999</c:v>
                </c:pt>
                <c:pt idx="456">
                  <c:v>11.9246</c:v>
                </c:pt>
                <c:pt idx="457">
                  <c:v>11.724599999999999</c:v>
                </c:pt>
                <c:pt idx="458">
                  <c:v>11.585800000000001</c:v>
                </c:pt>
                <c:pt idx="459">
                  <c:v>11.485800000000001</c:v>
                </c:pt>
                <c:pt idx="460">
                  <c:v>11.2905</c:v>
                </c:pt>
                <c:pt idx="461">
                  <c:v>11.1198</c:v>
                </c:pt>
                <c:pt idx="462">
                  <c:v>11.2744</c:v>
                </c:pt>
                <c:pt idx="463">
                  <c:v>11.029900000000001</c:v>
                </c:pt>
                <c:pt idx="464">
                  <c:v>10.7872</c:v>
                </c:pt>
                <c:pt idx="465">
                  <c:v>10.3512</c:v>
                </c:pt>
                <c:pt idx="466">
                  <c:v>10.0878</c:v>
                </c:pt>
                <c:pt idx="467">
                  <c:v>9.7691999999999997</c:v>
                </c:pt>
                <c:pt idx="468">
                  <c:v>9.5853000000000002</c:v>
                </c:pt>
                <c:pt idx="469">
                  <c:v>9.2492000000000001</c:v>
                </c:pt>
                <c:pt idx="470">
                  <c:v>9.0671999999999997</c:v>
                </c:pt>
                <c:pt idx="471">
                  <c:v>8.8471000000000011</c:v>
                </c:pt>
                <c:pt idx="472">
                  <c:v>8.6521000000000008</c:v>
                </c:pt>
                <c:pt idx="473">
                  <c:v>8.4908000000000001</c:v>
                </c:pt>
                <c:pt idx="474">
                  <c:v>8.3786000000000005</c:v>
                </c:pt>
                <c:pt idx="475">
                  <c:v>8.2504000000000008</c:v>
                </c:pt>
                <c:pt idx="476">
                  <c:v>8.0396000000000001</c:v>
                </c:pt>
                <c:pt idx="477">
                  <c:v>7.8581000000000003</c:v>
                </c:pt>
                <c:pt idx="478">
                  <c:v>7.6180000000000003</c:v>
                </c:pt>
                <c:pt idx="479">
                  <c:v>7.3947000000000003</c:v>
                </c:pt>
                <c:pt idx="480">
                  <c:v>7.0274000000000001</c:v>
                </c:pt>
                <c:pt idx="481">
                  <c:v>6.7172999999999998</c:v>
                </c:pt>
                <c:pt idx="482">
                  <c:v>6.5927999999999995</c:v>
                </c:pt>
                <c:pt idx="483">
                  <c:v>6.4278000000000004</c:v>
                </c:pt>
                <c:pt idx="484">
                  <c:v>6.3125999999999998</c:v>
                </c:pt>
                <c:pt idx="485">
                  <c:v>6.1668000000000003</c:v>
                </c:pt>
                <c:pt idx="486">
                  <c:v>6.0362</c:v>
                </c:pt>
                <c:pt idx="487">
                  <c:v>5.8574999999999999</c:v>
                </c:pt>
                <c:pt idx="488">
                  <c:v>5.6467000000000001</c:v>
                </c:pt>
                <c:pt idx="489">
                  <c:v>5.4661</c:v>
                </c:pt>
                <c:pt idx="490">
                  <c:v>5.1179000000000006</c:v>
                </c:pt>
                <c:pt idx="491">
                  <c:v>5.0891999999999999</c:v>
                </c:pt>
                <c:pt idx="492">
                  <c:v>4.8878000000000004</c:v>
                </c:pt>
                <c:pt idx="493">
                  <c:v>4.6821999999999999</c:v>
                </c:pt>
                <c:pt idx="494">
                  <c:v>4.5305</c:v>
                </c:pt>
                <c:pt idx="495">
                  <c:v>4.5664999999999996</c:v>
                </c:pt>
                <c:pt idx="496">
                  <c:v>4.5398000000000005</c:v>
                </c:pt>
                <c:pt idx="497">
                  <c:v>4.6635</c:v>
                </c:pt>
                <c:pt idx="498">
                  <c:v>4.3972999999999995</c:v>
                </c:pt>
                <c:pt idx="499">
                  <c:v>4.4459</c:v>
                </c:pt>
                <c:pt idx="500">
                  <c:v>4.3445999999999998</c:v>
                </c:pt>
                <c:pt idx="501">
                  <c:v>4.5343999999999998</c:v>
                </c:pt>
                <c:pt idx="502">
                  <c:v>4.4406999999999996</c:v>
                </c:pt>
                <c:pt idx="503">
                  <c:v>4.4164000000000003</c:v>
                </c:pt>
                <c:pt idx="504">
                  <c:v>4.3595999999999995</c:v>
                </c:pt>
                <c:pt idx="505">
                  <c:v>4.3259999999999996</c:v>
                </c:pt>
                <c:pt idx="506">
                  <c:v>4.1503999999999994</c:v>
                </c:pt>
                <c:pt idx="507">
                  <c:v>4.0625</c:v>
                </c:pt>
                <c:pt idx="508">
                  <c:v>3.9685000000000001</c:v>
                </c:pt>
                <c:pt idx="509">
                  <c:v>3.8965000000000005</c:v>
                </c:pt>
                <c:pt idx="510">
                  <c:v>3.9802999999999997</c:v>
                </c:pt>
                <c:pt idx="511">
                  <c:v>3.9432999999999998</c:v>
                </c:pt>
                <c:pt idx="512">
                  <c:v>3.9121999999999999</c:v>
                </c:pt>
                <c:pt idx="513">
                  <c:v>3.9704000000000002</c:v>
                </c:pt>
                <c:pt idx="514">
                  <c:v>4.0886000000000005</c:v>
                </c:pt>
                <c:pt idx="515">
                  <c:v>4.2477</c:v>
                </c:pt>
                <c:pt idx="516">
                  <c:v>4.3651</c:v>
                </c:pt>
                <c:pt idx="517">
                  <c:v>4.3086000000000002</c:v>
                </c:pt>
                <c:pt idx="518">
                  <c:v>4.4222999999999999</c:v>
                </c:pt>
                <c:pt idx="519">
                  <c:v>4.4219999999999997</c:v>
                </c:pt>
                <c:pt idx="520">
                  <c:v>4.4981</c:v>
                </c:pt>
                <c:pt idx="521">
                  <c:v>4.5602999999999998</c:v>
                </c:pt>
                <c:pt idx="522">
                  <c:v>4.7225999999999999</c:v>
                </c:pt>
                <c:pt idx="523">
                  <c:v>4.7222</c:v>
                </c:pt>
                <c:pt idx="524">
                  <c:v>4.7324000000000002</c:v>
                </c:pt>
                <c:pt idx="525">
                  <c:v>4.6425999999999998</c:v>
                </c:pt>
                <c:pt idx="526">
                  <c:v>5.085</c:v>
                </c:pt>
                <c:pt idx="527">
                  <c:v>5.3034999999999997</c:v>
                </c:pt>
                <c:pt idx="528">
                  <c:v>5.5793999999999997</c:v>
                </c:pt>
                <c:pt idx="529">
                  <c:v>6.1470000000000002</c:v>
                </c:pt>
                <c:pt idx="530">
                  <c:v>6.3826999999999998</c:v>
                </c:pt>
                <c:pt idx="531">
                  <c:v>6.6986999999999997</c:v>
                </c:pt>
                <c:pt idx="532">
                  <c:v>7.2050999999999998</c:v>
                </c:pt>
                <c:pt idx="533">
                  <c:v>7.4978999999999996</c:v>
                </c:pt>
                <c:pt idx="534">
                  <c:v>7.9379999999999997</c:v>
                </c:pt>
                <c:pt idx="535">
                  <c:v>8.3195999999999994</c:v>
                </c:pt>
                <c:pt idx="536">
                  <c:v>9.1327999999999996</c:v>
                </c:pt>
                <c:pt idx="537">
                  <c:v>9.2489999999999988</c:v>
                </c:pt>
                <c:pt idx="538">
                  <c:v>9.3987999999999996</c:v>
                </c:pt>
                <c:pt idx="539">
                  <c:v>10.0236</c:v>
                </c:pt>
                <c:pt idx="540">
                  <c:v>10.341899999999999</c:v>
                </c:pt>
                <c:pt idx="541">
                  <c:v>10.8497</c:v>
                </c:pt>
                <c:pt idx="542">
                  <c:v>11.568000000000001</c:v>
                </c:pt>
                <c:pt idx="543">
                  <c:v>12.326699999999999</c:v>
                </c:pt>
                <c:pt idx="544">
                  <c:v>13.2103</c:v>
                </c:pt>
                <c:pt idx="545">
                  <c:v>13.527600000000001</c:v>
                </c:pt>
                <c:pt idx="546">
                  <c:v>14.284000000000001</c:v>
                </c:pt>
                <c:pt idx="547">
                  <c:v>15.087</c:v>
                </c:pt>
                <c:pt idx="548">
                  <c:v>15.852399999999999</c:v>
                </c:pt>
                <c:pt idx="549">
                  <c:v>16.3429</c:v>
                </c:pt>
                <c:pt idx="550">
                  <c:v>18.5715</c:v>
                </c:pt>
                <c:pt idx="551">
                  <c:v>18.641200000000001</c:v>
                </c:pt>
                <c:pt idx="552">
                  <c:v>19.0627</c:v>
                </c:pt>
                <c:pt idx="553">
                  <c:v>19.785299999999999</c:v>
                </c:pt>
                <c:pt idx="554">
                  <c:v>20.6599</c:v>
                </c:pt>
                <c:pt idx="555">
                  <c:v>21.45</c:v>
                </c:pt>
                <c:pt idx="556">
                  <c:v>22.418299999999999</c:v>
                </c:pt>
                <c:pt idx="557">
                  <c:v>23.9115</c:v>
                </c:pt>
                <c:pt idx="558">
                  <c:v>24.447200000000002</c:v>
                </c:pt>
                <c:pt idx="559">
                  <c:v>24.247599999999998</c:v>
                </c:pt>
                <c:pt idx="560">
                  <c:v>25.5092</c:v>
                </c:pt>
                <c:pt idx="561">
                  <c:v>25.999599999999997</c:v>
                </c:pt>
                <c:pt idx="562">
                  <c:v>27.370699999999999</c:v>
                </c:pt>
                <c:pt idx="563">
                  <c:v>28.275200000000002</c:v>
                </c:pt>
                <c:pt idx="564">
                  <c:v>27.792099999999998</c:v>
                </c:pt>
                <c:pt idx="565">
                  <c:v>28.113600000000002</c:v>
                </c:pt>
                <c:pt idx="566">
                  <c:v>28.206599999999998</c:v>
                </c:pt>
                <c:pt idx="567">
                  <c:v>29.434199999999997</c:v>
                </c:pt>
                <c:pt idx="568">
                  <c:v>30.111200000000004</c:v>
                </c:pt>
                <c:pt idx="569">
                  <c:v>30.5565</c:v>
                </c:pt>
                <c:pt idx="570">
                  <c:v>30.883900000000001</c:v>
                </c:pt>
                <c:pt idx="571">
                  <c:v>31.220400000000001</c:v>
                </c:pt>
                <c:pt idx="572">
                  <c:v>31.630800000000001</c:v>
                </c:pt>
                <c:pt idx="573">
                  <c:v>31.765899999999998</c:v>
                </c:pt>
                <c:pt idx="574">
                  <c:v>31.907299999999999</c:v>
                </c:pt>
                <c:pt idx="575">
                  <c:v>32.146300000000004</c:v>
                </c:pt>
                <c:pt idx="576">
                  <c:v>32.231900000000003</c:v>
                </c:pt>
                <c:pt idx="577">
                  <c:v>32.878300000000003</c:v>
                </c:pt>
                <c:pt idx="578">
                  <c:v>32.7042</c:v>
                </c:pt>
                <c:pt idx="579">
                  <c:v>32.295999999999999</c:v>
                </c:pt>
                <c:pt idx="580">
                  <c:v>32.401899999999998</c:v>
                </c:pt>
                <c:pt idx="581">
                  <c:v>32.843599999999995</c:v>
                </c:pt>
                <c:pt idx="582">
                  <c:v>33.172600000000003</c:v>
                </c:pt>
                <c:pt idx="583">
                  <c:v>33.3718</c:v>
                </c:pt>
                <c:pt idx="584">
                  <c:v>33.138600000000004</c:v>
                </c:pt>
                <c:pt idx="585">
                  <c:v>33.014099999999999</c:v>
                </c:pt>
                <c:pt idx="586">
                  <c:v>33.109899999999996</c:v>
                </c:pt>
                <c:pt idx="587">
                  <c:v>33.4741</c:v>
                </c:pt>
                <c:pt idx="588">
                  <c:v>30.1084</c:v>
                </c:pt>
                <c:pt idx="589">
                  <c:v>31.150099999999998</c:v>
                </c:pt>
                <c:pt idx="590">
                  <c:v>30.774900000000002</c:v>
                </c:pt>
                <c:pt idx="591">
                  <c:v>30.3949</c:v>
                </c:pt>
                <c:pt idx="592">
                  <c:v>30.219000000000001</c:v>
                </c:pt>
                <c:pt idx="593">
                  <c:v>30.563799999999997</c:v>
                </c:pt>
                <c:pt idx="594">
                  <c:v>30.122699999999998</c:v>
                </c:pt>
                <c:pt idx="595">
                  <c:v>33.020099999999999</c:v>
                </c:pt>
                <c:pt idx="596">
                  <c:v>31.369999999999997</c:v>
                </c:pt>
                <c:pt idx="597">
                  <c:v>31.1938</c:v>
                </c:pt>
                <c:pt idx="598">
                  <c:v>30.7486</c:v>
                </c:pt>
                <c:pt idx="599">
                  <c:v>30.0867</c:v>
                </c:pt>
                <c:pt idx="600">
                  <c:v>29.124700000000001</c:v>
                </c:pt>
                <c:pt idx="601">
                  <c:v>29.315899999999999</c:v>
                </c:pt>
                <c:pt idx="602">
                  <c:v>28.505900000000004</c:v>
                </c:pt>
                <c:pt idx="603">
                  <c:v>27.822099999999999</c:v>
                </c:pt>
                <c:pt idx="604">
                  <c:v>26.744199999999999</c:v>
                </c:pt>
                <c:pt idx="605">
                  <c:v>26.194499999999998</c:v>
                </c:pt>
                <c:pt idx="606">
                  <c:v>25.4267</c:v>
                </c:pt>
                <c:pt idx="607">
                  <c:v>25.005400000000002</c:v>
                </c:pt>
                <c:pt idx="608">
                  <c:v>25.094100000000001</c:v>
                </c:pt>
                <c:pt idx="609">
                  <c:v>24.640999999999998</c:v>
                </c:pt>
                <c:pt idx="610">
                  <c:v>24.3093</c:v>
                </c:pt>
                <c:pt idx="611">
                  <c:v>23.9679</c:v>
                </c:pt>
                <c:pt idx="612">
                  <c:v>23.333400000000001</c:v>
                </c:pt>
                <c:pt idx="613">
                  <c:v>22.705500000000001</c:v>
                </c:pt>
                <c:pt idx="614">
                  <c:v>22.529499999999999</c:v>
                </c:pt>
                <c:pt idx="615">
                  <c:v>21.912299999999998</c:v>
                </c:pt>
                <c:pt idx="616">
                  <c:v>21.482199999999999</c:v>
                </c:pt>
                <c:pt idx="617">
                  <c:v>20.7181</c:v>
                </c:pt>
                <c:pt idx="618">
                  <c:v>20.420500000000001</c:v>
                </c:pt>
                <c:pt idx="619">
                  <c:v>20.34</c:v>
                </c:pt>
                <c:pt idx="620">
                  <c:v>19.6279</c:v>
                </c:pt>
                <c:pt idx="621">
                  <c:v>19.183699999999998</c:v>
                </c:pt>
                <c:pt idx="622">
                  <c:v>19.2654</c:v>
                </c:pt>
                <c:pt idx="623">
                  <c:v>17.820699999999999</c:v>
                </c:pt>
                <c:pt idx="624">
                  <c:v>18.3673</c:v>
                </c:pt>
                <c:pt idx="625">
                  <c:v>18.079000000000001</c:v>
                </c:pt>
                <c:pt idx="626">
                  <c:v>17.459499999999998</c:v>
                </c:pt>
                <c:pt idx="627">
                  <c:v>16.844200000000001</c:v>
                </c:pt>
                <c:pt idx="628">
                  <c:v>16.950899999999997</c:v>
                </c:pt>
                <c:pt idx="629">
                  <c:v>16.5517</c:v>
                </c:pt>
                <c:pt idx="630">
                  <c:v>16.652899999999999</c:v>
                </c:pt>
                <c:pt idx="631">
                  <c:v>15.7654</c:v>
                </c:pt>
                <c:pt idx="632">
                  <c:v>15.300999999999998</c:v>
                </c:pt>
                <c:pt idx="633">
                  <c:v>14.9198</c:v>
                </c:pt>
                <c:pt idx="634">
                  <c:v>14.603200000000001</c:v>
                </c:pt>
                <c:pt idx="635">
                  <c:v>14.384399999999999</c:v>
                </c:pt>
                <c:pt idx="636">
                  <c:v>14.009899999999998</c:v>
                </c:pt>
                <c:pt idx="637">
                  <c:v>14.271199999999999</c:v>
                </c:pt>
                <c:pt idx="638">
                  <c:v>13.7728</c:v>
                </c:pt>
                <c:pt idx="639">
                  <c:v>13.9826</c:v>
                </c:pt>
                <c:pt idx="640">
                  <c:v>14.0505</c:v>
                </c:pt>
                <c:pt idx="641">
                  <c:v>13.906299999999998</c:v>
                </c:pt>
                <c:pt idx="642">
                  <c:v>13.909800000000001</c:v>
                </c:pt>
                <c:pt idx="643">
                  <c:v>14.244</c:v>
                </c:pt>
                <c:pt idx="644">
                  <c:v>14.1547</c:v>
                </c:pt>
                <c:pt idx="645">
                  <c:v>14.156700000000001</c:v>
                </c:pt>
                <c:pt idx="646">
                  <c:v>13.707599999999999</c:v>
                </c:pt>
                <c:pt idx="647">
                  <c:v>13.664899999999999</c:v>
                </c:pt>
                <c:pt idx="648">
                  <c:v>13.696999999999999</c:v>
                </c:pt>
                <c:pt idx="649">
                  <c:v>13.8512</c:v>
                </c:pt>
                <c:pt idx="650">
                  <c:v>13.950700000000001</c:v>
                </c:pt>
                <c:pt idx="651">
                  <c:v>13.9412</c:v>
                </c:pt>
                <c:pt idx="652">
                  <c:v>14.258799999999999</c:v>
                </c:pt>
                <c:pt idx="653">
                  <c:v>14.4275</c:v>
                </c:pt>
                <c:pt idx="654">
                  <c:v>13.9558</c:v>
                </c:pt>
                <c:pt idx="655">
                  <c:v>15.011500000000002</c:v>
                </c:pt>
                <c:pt idx="656">
                  <c:v>15.0672</c:v>
                </c:pt>
                <c:pt idx="657">
                  <c:v>15.008099999999999</c:v>
                </c:pt>
                <c:pt idx="658">
                  <c:v>15.584899999999999</c:v>
                </c:pt>
                <c:pt idx="659">
                  <c:v>15.7011</c:v>
                </c:pt>
                <c:pt idx="660">
                  <c:v>16.194600000000001</c:v>
                </c:pt>
                <c:pt idx="661">
                  <c:v>17.363199999999999</c:v>
                </c:pt>
                <c:pt idx="662">
                  <c:v>16.942699999999999</c:v>
                </c:pt>
                <c:pt idx="663">
                  <c:v>17.001300000000001</c:v>
                </c:pt>
                <c:pt idx="664">
                  <c:v>17.1798</c:v>
                </c:pt>
                <c:pt idx="665">
                  <c:v>17.4435</c:v>
                </c:pt>
                <c:pt idx="666">
                  <c:v>17.535599999999999</c:v>
                </c:pt>
                <c:pt idx="667">
                  <c:v>17.481100000000001</c:v>
                </c:pt>
                <c:pt idx="668">
                  <c:v>15.925999999999998</c:v>
                </c:pt>
                <c:pt idx="669">
                  <c:v>14.222900000000001</c:v>
                </c:pt>
                <c:pt idx="670">
                  <c:v>13.677899999999999</c:v>
                </c:pt>
                <c:pt idx="671">
                  <c:v>13.756200000000002</c:v>
                </c:pt>
                <c:pt idx="672">
                  <c:v>14.703899999999999</c:v>
                </c:pt>
                <c:pt idx="673">
                  <c:v>15.297499999999999</c:v>
                </c:pt>
                <c:pt idx="674">
                  <c:v>15.974</c:v>
                </c:pt>
                <c:pt idx="675">
                  <c:v>18.112200000000001</c:v>
                </c:pt>
                <c:pt idx="676">
                  <c:v>20.710100000000001</c:v>
                </c:pt>
                <c:pt idx="677">
                  <c:v>21.645500000000002</c:v>
                </c:pt>
                <c:pt idx="678">
                  <c:v>21.9621</c:v>
                </c:pt>
                <c:pt idx="679">
                  <c:v>21.7561</c:v>
                </c:pt>
                <c:pt idx="680">
                  <c:v>21.665100000000002</c:v>
                </c:pt>
                <c:pt idx="681">
                  <c:v>21.8992</c:v>
                </c:pt>
                <c:pt idx="682">
                  <c:v>21.749500000000001</c:v>
                </c:pt>
                <c:pt idx="683">
                  <c:v>21.5595</c:v>
                </c:pt>
                <c:pt idx="684">
                  <c:v>21.473300000000002</c:v>
                </c:pt>
                <c:pt idx="685">
                  <c:v>21.417300000000001</c:v>
                </c:pt>
                <c:pt idx="686">
                  <c:v>21.6067</c:v>
                </c:pt>
                <c:pt idx="687">
                  <c:v>21.751100000000001</c:v>
                </c:pt>
                <c:pt idx="688">
                  <c:v>21.7196</c:v>
                </c:pt>
                <c:pt idx="689">
                  <c:v>22.096700000000002</c:v>
                </c:pt>
                <c:pt idx="690">
                  <c:v>23.091999999999999</c:v>
                </c:pt>
                <c:pt idx="691">
                  <c:v>23.692799999999998</c:v>
                </c:pt>
                <c:pt idx="692">
                  <c:v>24.665700000000001</c:v>
                </c:pt>
                <c:pt idx="693">
                  <c:v>26.2377</c:v>
                </c:pt>
                <c:pt idx="694">
                  <c:v>27.9438</c:v>
                </c:pt>
                <c:pt idx="695">
                  <c:v>30.594600000000003</c:v>
                </c:pt>
                <c:pt idx="696">
                  <c:v>34.151799999999994</c:v>
                </c:pt>
                <c:pt idx="697">
                  <c:v>36.016800000000003</c:v>
                </c:pt>
                <c:pt idx="698">
                  <c:v>36.5047</c:v>
                </c:pt>
                <c:pt idx="699">
                  <c:v>38.8279</c:v>
                </c:pt>
                <c:pt idx="700">
                  <c:v>45.229799999999997</c:v>
                </c:pt>
                <c:pt idx="701">
                  <c:v>50.061799999999998</c:v>
                </c:pt>
                <c:pt idx="702">
                  <c:v>57.221400000000003</c:v>
                </c:pt>
                <c:pt idx="703">
                  <c:v>65.444400000000002</c:v>
                </c:pt>
                <c:pt idx="704">
                  <c:v>72.685400000000001</c:v>
                </c:pt>
                <c:pt idx="705">
                  <c:v>75.678300000000007</c:v>
                </c:pt>
                <c:pt idx="706">
                  <c:v>78.692800000000005</c:v>
                </c:pt>
                <c:pt idx="707">
                  <c:v>92.270799999999994</c:v>
                </c:pt>
                <c:pt idx="708">
                  <c:v>104.16379999999999</c:v>
                </c:pt>
                <c:pt idx="709">
                  <c:v>108.3561</c:v>
                </c:pt>
                <c:pt idx="710">
                  <c:v>115.1362</c:v>
                </c:pt>
                <c:pt idx="711">
                  <c:v>124.36479999999999</c:v>
                </c:pt>
                <c:pt idx="712">
                  <c:v>130.1815</c:v>
                </c:pt>
                <c:pt idx="713">
                  <c:v>135.4237</c:v>
                </c:pt>
                <c:pt idx="714">
                  <c:v>144.37200000000001</c:v>
                </c:pt>
                <c:pt idx="715">
                  <c:v>144.40199999999999</c:v>
                </c:pt>
                <c:pt idx="716">
                  <c:v>149.57639999999998</c:v>
                </c:pt>
                <c:pt idx="717">
                  <c:v>150.30160000000001</c:v>
                </c:pt>
                <c:pt idx="718">
                  <c:v>150.19220000000001</c:v>
                </c:pt>
                <c:pt idx="719">
                  <c:v>151.67149999999998</c:v>
                </c:pt>
                <c:pt idx="720">
                  <c:v>151.47719999999998</c:v>
                </c:pt>
                <c:pt idx="721">
                  <c:v>134.78559999999999</c:v>
                </c:pt>
                <c:pt idx="722">
                  <c:v>141.7338</c:v>
                </c:pt>
                <c:pt idx="723">
                  <c:v>144.56360000000001</c:v>
                </c:pt>
                <c:pt idx="724">
                  <c:v>140.6534</c:v>
                </c:pt>
                <c:pt idx="725">
                  <c:v>141.51420000000002</c:v>
                </c:pt>
                <c:pt idx="726">
                  <c:v>136.5257</c:v>
                </c:pt>
                <c:pt idx="727">
                  <c:v>134.98050000000001</c:v>
                </c:pt>
                <c:pt idx="728">
                  <c:v>139.78870000000001</c:v>
                </c:pt>
                <c:pt idx="729">
                  <c:v>125.94770000000001</c:v>
                </c:pt>
                <c:pt idx="730">
                  <c:v>116.2972</c:v>
                </c:pt>
                <c:pt idx="731">
                  <c:v>111.93340000000001</c:v>
                </c:pt>
                <c:pt idx="732">
                  <c:v>105.9346</c:v>
                </c:pt>
                <c:pt idx="733">
                  <c:v>103.98689999999999</c:v>
                </c:pt>
                <c:pt idx="734">
                  <c:v>98.274799999999999</c:v>
                </c:pt>
                <c:pt idx="735">
                  <c:v>89.2941</c:v>
                </c:pt>
                <c:pt idx="736">
                  <c:v>84.491</c:v>
                </c:pt>
                <c:pt idx="737">
                  <c:v>77.003099999999989</c:v>
                </c:pt>
                <c:pt idx="738">
                  <c:v>70.924400000000006</c:v>
                </c:pt>
                <c:pt idx="739">
                  <c:v>64.061400000000006</c:v>
                </c:pt>
                <c:pt idx="740">
                  <c:v>61.308100000000003</c:v>
                </c:pt>
                <c:pt idx="741">
                  <c:v>58.382300000000001</c:v>
                </c:pt>
                <c:pt idx="742">
                  <c:v>53.450199999999995</c:v>
                </c:pt>
                <c:pt idx="743">
                  <c:v>49.696399999999997</c:v>
                </c:pt>
                <c:pt idx="744">
                  <c:v>46.830500000000001</c:v>
                </c:pt>
                <c:pt idx="745">
                  <c:v>43.025799999999997</c:v>
                </c:pt>
                <c:pt idx="746">
                  <c:v>38.278599999999997</c:v>
                </c:pt>
                <c:pt idx="747">
                  <c:v>38.064800000000005</c:v>
                </c:pt>
                <c:pt idx="748">
                  <c:v>37.025199999999998</c:v>
                </c:pt>
                <c:pt idx="749">
                  <c:v>32.891800000000003</c:v>
                </c:pt>
                <c:pt idx="750">
                  <c:v>30.229800000000001</c:v>
                </c:pt>
                <c:pt idx="751">
                  <c:v>29.037400000000002</c:v>
                </c:pt>
                <c:pt idx="752">
                  <c:v>27.664800000000003</c:v>
                </c:pt>
                <c:pt idx="753">
                  <c:v>25.189799999999998</c:v>
                </c:pt>
                <c:pt idx="754">
                  <c:v>24.052600000000002</c:v>
                </c:pt>
                <c:pt idx="755">
                  <c:v>23.310200000000002</c:v>
                </c:pt>
                <c:pt idx="756">
                  <c:v>20.5092</c:v>
                </c:pt>
                <c:pt idx="757">
                  <c:v>19.874000000000002</c:v>
                </c:pt>
                <c:pt idx="758">
                  <c:v>18.7197</c:v>
                </c:pt>
                <c:pt idx="759">
                  <c:v>17.726400000000002</c:v>
                </c:pt>
                <c:pt idx="760">
                  <c:v>16.380600000000001</c:v>
                </c:pt>
                <c:pt idx="761">
                  <c:v>16.047499999999999</c:v>
                </c:pt>
                <c:pt idx="762">
                  <c:v>15.856999999999999</c:v>
                </c:pt>
                <c:pt idx="763">
                  <c:v>16.443100000000001</c:v>
                </c:pt>
                <c:pt idx="764">
                  <c:v>15.526199999999999</c:v>
                </c:pt>
                <c:pt idx="765">
                  <c:v>13.665799999999999</c:v>
                </c:pt>
                <c:pt idx="766">
                  <c:v>13.051300000000001</c:v>
                </c:pt>
                <c:pt idx="767">
                  <c:v>12.339700000000001</c:v>
                </c:pt>
                <c:pt idx="768">
                  <c:v>11.5006</c:v>
                </c:pt>
                <c:pt idx="769">
                  <c:v>11.490600000000001</c:v>
                </c:pt>
                <c:pt idx="770">
                  <c:v>10.4041</c:v>
                </c:pt>
                <c:pt idx="771">
                  <c:v>9.8272000000000013</c:v>
                </c:pt>
                <c:pt idx="772">
                  <c:v>9.6476000000000006</c:v>
                </c:pt>
                <c:pt idx="773">
                  <c:v>9.3657000000000004</c:v>
                </c:pt>
                <c:pt idx="774">
                  <c:v>9.0228000000000002</c:v>
                </c:pt>
                <c:pt idx="775">
                  <c:v>8.984</c:v>
                </c:pt>
                <c:pt idx="776">
                  <c:v>8.7027999999999999</c:v>
                </c:pt>
                <c:pt idx="777">
                  <c:v>7.8828000000000005</c:v>
                </c:pt>
                <c:pt idx="778">
                  <c:v>7.6132999999999997</c:v>
                </c:pt>
                <c:pt idx="779">
                  <c:v>7.7070999999999996</c:v>
                </c:pt>
                <c:pt idx="780">
                  <c:v>8.0151000000000003</c:v>
                </c:pt>
                <c:pt idx="781">
                  <c:v>7.4894000000000007</c:v>
                </c:pt>
                <c:pt idx="782">
                  <c:v>7.2778000000000009</c:v>
                </c:pt>
                <c:pt idx="783">
                  <c:v>7.3793999999999995</c:v>
                </c:pt>
                <c:pt idx="784">
                  <c:v>7.6271000000000004</c:v>
                </c:pt>
                <c:pt idx="785">
                  <c:v>7.6480999999999995</c:v>
                </c:pt>
                <c:pt idx="786">
                  <c:v>7.4040000000000008</c:v>
                </c:pt>
                <c:pt idx="787">
                  <c:v>6.9505999999999997</c:v>
                </c:pt>
                <c:pt idx="788">
                  <c:v>7.5977000000000006</c:v>
                </c:pt>
                <c:pt idx="789">
                  <c:v>7.4605000000000006</c:v>
                </c:pt>
                <c:pt idx="790">
                  <c:v>7.4954999999999998</c:v>
                </c:pt>
                <c:pt idx="791">
                  <c:v>7.3170000000000002</c:v>
                </c:pt>
                <c:pt idx="792">
                  <c:v>7.3418999999999999</c:v>
                </c:pt>
                <c:pt idx="793">
                  <c:v>7.4468999999999994</c:v>
                </c:pt>
                <c:pt idx="794">
                  <c:v>7.5479000000000003</c:v>
                </c:pt>
                <c:pt idx="795">
                  <c:v>7.155800000000001</c:v>
                </c:pt>
                <c:pt idx="796">
                  <c:v>7.3409000000000004</c:v>
                </c:pt>
                <c:pt idx="797">
                  <c:v>7.0813999999999995</c:v>
                </c:pt>
                <c:pt idx="798">
                  <c:v>6.7096999999999998</c:v>
                </c:pt>
                <c:pt idx="799">
                  <c:v>6.7683000000000009</c:v>
                </c:pt>
                <c:pt idx="800">
                  <c:v>6.9694999999999991</c:v>
                </c:pt>
                <c:pt idx="801">
                  <c:v>7.5683999999999996</c:v>
                </c:pt>
                <c:pt idx="802">
                  <c:v>8.6020000000000003</c:v>
                </c:pt>
                <c:pt idx="803">
                  <c:v>8.8285999999999998</c:v>
                </c:pt>
                <c:pt idx="804">
                  <c:v>8.8632000000000009</c:v>
                </c:pt>
                <c:pt idx="805">
                  <c:v>9.1234000000000002</c:v>
                </c:pt>
                <c:pt idx="806">
                  <c:v>9.1003000000000007</c:v>
                </c:pt>
                <c:pt idx="807">
                  <c:v>10.145999999999999</c:v>
                </c:pt>
                <c:pt idx="808">
                  <c:v>9.7382000000000009</c:v>
                </c:pt>
                <c:pt idx="809">
                  <c:v>8.3504000000000005</c:v>
                </c:pt>
                <c:pt idx="810">
                  <c:v>8.3048000000000002</c:v>
                </c:pt>
                <c:pt idx="811">
                  <c:v>8.2909000000000006</c:v>
                </c:pt>
                <c:pt idx="812">
                  <c:v>9.0571999999999999</c:v>
                </c:pt>
                <c:pt idx="813">
                  <c:v>9.2739999999999991</c:v>
                </c:pt>
                <c:pt idx="814">
                  <c:v>8.8217999999999996</c:v>
                </c:pt>
                <c:pt idx="815">
                  <c:v>8.9038000000000004</c:v>
                </c:pt>
                <c:pt idx="816">
                  <c:v>10.6548</c:v>
                </c:pt>
                <c:pt idx="817">
                  <c:v>10.600100000000001</c:v>
                </c:pt>
                <c:pt idx="818">
                  <c:v>10.7819</c:v>
                </c:pt>
                <c:pt idx="819">
                  <c:v>10.7851</c:v>
                </c:pt>
                <c:pt idx="820">
                  <c:v>10.9168</c:v>
                </c:pt>
                <c:pt idx="821">
                  <c:v>11.443200000000001</c:v>
                </c:pt>
                <c:pt idx="822">
                  <c:v>11.7315</c:v>
                </c:pt>
                <c:pt idx="823">
                  <c:v>10.994299999999999</c:v>
                </c:pt>
                <c:pt idx="824">
                  <c:v>11.0223</c:v>
                </c:pt>
                <c:pt idx="825">
                  <c:v>11.074</c:v>
                </c:pt>
                <c:pt idx="826">
                  <c:v>11.3438</c:v>
                </c:pt>
                <c:pt idx="827">
                  <c:v>11.6313</c:v>
                </c:pt>
                <c:pt idx="828">
                  <c:v>12.2034</c:v>
                </c:pt>
                <c:pt idx="829">
                  <c:v>12.1913</c:v>
                </c:pt>
                <c:pt idx="830">
                  <c:v>13.903700000000001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C0-4370-BF17-3ADED9132C59}"/>
            </c:ext>
          </c:extLst>
        </c:ser>
        <c:ser>
          <c:idx val="4"/>
          <c:order val="4"/>
          <c:tx>
            <c:strRef>
              <c:f>'GLOBAL - Continents'!$F$3:$F$4</c:f>
              <c:strCache>
                <c:ptCount val="1"/>
                <c:pt idx="0">
                  <c:v>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Continents'!$A$5:$A$1235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Continents'!$F$5:$F$1235</c:f>
              <c:numCache>
                <c:formatCode>General</c:formatCode>
                <c:ptCount val="831"/>
                <c:pt idx="1">
                  <c:v>2.0000000000000001E-4</c:v>
                </c:pt>
                <c:pt idx="2">
                  <c:v>2.0000000000000001E-4</c:v>
                </c:pt>
                <c:pt idx="3">
                  <c:v>2.0000000000000001E-4</c:v>
                </c:pt>
                <c:pt idx="4">
                  <c:v>3.0000000000000003E-4</c:v>
                </c:pt>
                <c:pt idx="5">
                  <c:v>4.0000000000000002E-4</c:v>
                </c:pt>
                <c:pt idx="6">
                  <c:v>4.0000000000000002E-4</c:v>
                </c:pt>
                <c:pt idx="7">
                  <c:v>6.0000000000000006E-4</c:v>
                </c:pt>
                <c:pt idx="8">
                  <c:v>5.0000000000000001E-4</c:v>
                </c:pt>
                <c:pt idx="9">
                  <c:v>5.0000000000000001E-4</c:v>
                </c:pt>
                <c:pt idx="10">
                  <c:v>5.0000000000000001E-4</c:v>
                </c:pt>
                <c:pt idx="11">
                  <c:v>4.0000000000000002E-4</c:v>
                </c:pt>
                <c:pt idx="12">
                  <c:v>4.0000000000000002E-4</c:v>
                </c:pt>
                <c:pt idx="13">
                  <c:v>5.0000000000000001E-4</c:v>
                </c:pt>
                <c:pt idx="14">
                  <c:v>3.0000000000000003E-4</c:v>
                </c:pt>
                <c:pt idx="15">
                  <c:v>4.0000000000000002E-4</c:v>
                </c:pt>
                <c:pt idx="16">
                  <c:v>4.0000000000000002E-4</c:v>
                </c:pt>
                <c:pt idx="17">
                  <c:v>4.0000000000000002E-4</c:v>
                </c:pt>
                <c:pt idx="18">
                  <c:v>4.0000000000000002E-4</c:v>
                </c:pt>
                <c:pt idx="19">
                  <c:v>2.0000000000000001E-4</c:v>
                </c:pt>
                <c:pt idx="20">
                  <c:v>2.0000000000000001E-4</c:v>
                </c:pt>
                <c:pt idx="21">
                  <c:v>2.0000000000000001E-4</c:v>
                </c:pt>
                <c:pt idx="22">
                  <c:v>1E-4</c:v>
                </c:pt>
                <c:pt idx="23">
                  <c:v>1E-4</c:v>
                </c:pt>
                <c:pt idx="24">
                  <c:v>1E-4</c:v>
                </c:pt>
                <c:pt idx="25">
                  <c:v>4.0000000000000002E-4</c:v>
                </c:pt>
                <c:pt idx="26">
                  <c:v>1.2000000000000001E-3</c:v>
                </c:pt>
                <c:pt idx="27">
                  <c:v>3.0999999999999999E-3</c:v>
                </c:pt>
                <c:pt idx="28">
                  <c:v>4.4999999999999997E-3</c:v>
                </c:pt>
                <c:pt idx="29">
                  <c:v>6.6E-3</c:v>
                </c:pt>
                <c:pt idx="30">
                  <c:v>9.6000000000000009E-3</c:v>
                </c:pt>
                <c:pt idx="31">
                  <c:v>1.4299999999999998E-2</c:v>
                </c:pt>
                <c:pt idx="32">
                  <c:v>2.0300000000000002E-2</c:v>
                </c:pt>
                <c:pt idx="33">
                  <c:v>2.63E-2</c:v>
                </c:pt>
                <c:pt idx="34">
                  <c:v>3.8900000000000004E-2</c:v>
                </c:pt>
                <c:pt idx="35">
                  <c:v>4.82E-2</c:v>
                </c:pt>
                <c:pt idx="36">
                  <c:v>5.9499999999999997E-2</c:v>
                </c:pt>
                <c:pt idx="37">
                  <c:v>7.6100000000000001E-2</c:v>
                </c:pt>
                <c:pt idx="38">
                  <c:v>9.6599999999999991E-2</c:v>
                </c:pt>
                <c:pt idx="39">
                  <c:v>0.12430000000000001</c:v>
                </c:pt>
                <c:pt idx="40">
                  <c:v>0.1595</c:v>
                </c:pt>
                <c:pt idx="41">
                  <c:v>0.19139999999999999</c:v>
                </c:pt>
                <c:pt idx="42">
                  <c:v>0.24329999999999999</c:v>
                </c:pt>
                <c:pt idx="43">
                  <c:v>0.29389999999999999</c:v>
                </c:pt>
                <c:pt idx="44">
                  <c:v>0.37530000000000002</c:v>
                </c:pt>
                <c:pt idx="45">
                  <c:v>0.44219999999999998</c:v>
                </c:pt>
                <c:pt idx="46">
                  <c:v>0.60719999999999996</c:v>
                </c:pt>
                <c:pt idx="47">
                  <c:v>0.71710000000000007</c:v>
                </c:pt>
                <c:pt idx="48">
                  <c:v>0.83819999999999995</c:v>
                </c:pt>
                <c:pt idx="49">
                  <c:v>0.98009999999999997</c:v>
                </c:pt>
                <c:pt idx="50">
                  <c:v>1.1220000000000001</c:v>
                </c:pt>
                <c:pt idx="51">
                  <c:v>1.2513000000000001</c:v>
                </c:pt>
                <c:pt idx="52">
                  <c:v>1.5278</c:v>
                </c:pt>
                <c:pt idx="53">
                  <c:v>1.6918</c:v>
                </c:pt>
                <c:pt idx="54">
                  <c:v>1.9579</c:v>
                </c:pt>
                <c:pt idx="55">
                  <c:v>2.1646000000000001</c:v>
                </c:pt>
                <c:pt idx="56">
                  <c:v>2.4660000000000002</c:v>
                </c:pt>
                <c:pt idx="57">
                  <c:v>2.7425000000000002</c:v>
                </c:pt>
                <c:pt idx="58">
                  <c:v>3.1027999999999998</c:v>
                </c:pt>
                <c:pt idx="59">
                  <c:v>3.3889000000000005</c:v>
                </c:pt>
                <c:pt idx="60">
                  <c:v>3.6893000000000002</c:v>
                </c:pt>
                <c:pt idx="61">
                  <c:v>3.9594999999999998</c:v>
                </c:pt>
                <c:pt idx="62">
                  <c:v>4.1473999999999993</c:v>
                </c:pt>
                <c:pt idx="63">
                  <c:v>4.2601999999999993</c:v>
                </c:pt>
                <c:pt idx="64">
                  <c:v>4.4763000000000002</c:v>
                </c:pt>
                <c:pt idx="65">
                  <c:v>4.5828000000000007</c:v>
                </c:pt>
                <c:pt idx="66">
                  <c:v>4.6013000000000002</c:v>
                </c:pt>
                <c:pt idx="67">
                  <c:v>4.6579999999999995</c:v>
                </c:pt>
                <c:pt idx="68">
                  <c:v>4.5613000000000001</c:v>
                </c:pt>
                <c:pt idx="69">
                  <c:v>4.5351999999999997</c:v>
                </c:pt>
                <c:pt idx="70">
                  <c:v>4.4420999999999999</c:v>
                </c:pt>
                <c:pt idx="71">
                  <c:v>4.2610000000000001</c:v>
                </c:pt>
                <c:pt idx="72">
                  <c:v>4.1886000000000001</c:v>
                </c:pt>
                <c:pt idx="73">
                  <c:v>4.1555</c:v>
                </c:pt>
                <c:pt idx="74">
                  <c:v>4.0579000000000001</c:v>
                </c:pt>
                <c:pt idx="75">
                  <c:v>4.0075000000000003</c:v>
                </c:pt>
                <c:pt idx="76">
                  <c:v>4.8957999999999995</c:v>
                </c:pt>
                <c:pt idx="77">
                  <c:v>4.8542000000000005</c:v>
                </c:pt>
                <c:pt idx="78">
                  <c:v>5.0667999999999997</c:v>
                </c:pt>
                <c:pt idx="79">
                  <c:v>5.0417000000000005</c:v>
                </c:pt>
                <c:pt idx="80">
                  <c:v>5.2436999999999996</c:v>
                </c:pt>
                <c:pt idx="81">
                  <c:v>5.2256</c:v>
                </c:pt>
                <c:pt idx="82">
                  <c:v>5.2354000000000003</c:v>
                </c:pt>
                <c:pt idx="83">
                  <c:v>4.3908000000000005</c:v>
                </c:pt>
                <c:pt idx="84">
                  <c:v>4.3546999999999993</c:v>
                </c:pt>
                <c:pt idx="85">
                  <c:v>4.1579999999999995</c:v>
                </c:pt>
                <c:pt idx="86">
                  <c:v>4.1231</c:v>
                </c:pt>
                <c:pt idx="87">
                  <c:v>3.7960000000000003</c:v>
                </c:pt>
                <c:pt idx="88">
                  <c:v>3.6966999999999999</c:v>
                </c:pt>
                <c:pt idx="89">
                  <c:v>3.6292</c:v>
                </c:pt>
                <c:pt idx="90">
                  <c:v>3.4737999999999998</c:v>
                </c:pt>
                <c:pt idx="91">
                  <c:v>3.4823999999999997</c:v>
                </c:pt>
                <c:pt idx="92">
                  <c:v>3.4121999999999999</c:v>
                </c:pt>
                <c:pt idx="93">
                  <c:v>3.2826</c:v>
                </c:pt>
                <c:pt idx="94">
                  <c:v>3.2079999999999997</c:v>
                </c:pt>
                <c:pt idx="95">
                  <c:v>3.1495000000000002</c:v>
                </c:pt>
                <c:pt idx="96">
                  <c:v>3.0901000000000001</c:v>
                </c:pt>
                <c:pt idx="97">
                  <c:v>3.0691999999999999</c:v>
                </c:pt>
                <c:pt idx="98">
                  <c:v>3.0202</c:v>
                </c:pt>
                <c:pt idx="99">
                  <c:v>2.984</c:v>
                </c:pt>
                <c:pt idx="100">
                  <c:v>3.0646</c:v>
                </c:pt>
                <c:pt idx="101">
                  <c:v>3.1013999999999999</c:v>
                </c:pt>
                <c:pt idx="102">
                  <c:v>3.1027999999999998</c:v>
                </c:pt>
                <c:pt idx="103">
                  <c:v>3.0815999999999999</c:v>
                </c:pt>
                <c:pt idx="104">
                  <c:v>3.0548999999999999</c:v>
                </c:pt>
                <c:pt idx="105">
                  <c:v>3.0960999999999999</c:v>
                </c:pt>
                <c:pt idx="106">
                  <c:v>3.0987999999999998</c:v>
                </c:pt>
                <c:pt idx="107">
                  <c:v>2.9721000000000002</c:v>
                </c:pt>
                <c:pt idx="108">
                  <c:v>2.8882000000000003</c:v>
                </c:pt>
                <c:pt idx="109">
                  <c:v>2.8296999999999999</c:v>
                </c:pt>
                <c:pt idx="110">
                  <c:v>2.7643</c:v>
                </c:pt>
                <c:pt idx="111">
                  <c:v>2.7006000000000001</c:v>
                </c:pt>
                <c:pt idx="112">
                  <c:v>2.5766999999999998</c:v>
                </c:pt>
                <c:pt idx="113">
                  <c:v>2.4965000000000002</c:v>
                </c:pt>
                <c:pt idx="114">
                  <c:v>2.4546999999999999</c:v>
                </c:pt>
                <c:pt idx="115">
                  <c:v>2.3980000000000001</c:v>
                </c:pt>
                <c:pt idx="116">
                  <c:v>2.3626</c:v>
                </c:pt>
                <c:pt idx="117">
                  <c:v>2.3492999999999999</c:v>
                </c:pt>
                <c:pt idx="118">
                  <c:v>2.3176999999999999</c:v>
                </c:pt>
                <c:pt idx="119">
                  <c:v>2.2717000000000001</c:v>
                </c:pt>
                <c:pt idx="120">
                  <c:v>2.2303000000000002</c:v>
                </c:pt>
                <c:pt idx="121">
                  <c:v>2.1718999999999999</c:v>
                </c:pt>
                <c:pt idx="122">
                  <c:v>2.2181999999999999</c:v>
                </c:pt>
                <c:pt idx="123">
                  <c:v>2.1802000000000001</c:v>
                </c:pt>
                <c:pt idx="124">
                  <c:v>2.1825999999999999</c:v>
                </c:pt>
                <c:pt idx="125">
                  <c:v>2.1783999999999999</c:v>
                </c:pt>
                <c:pt idx="126">
                  <c:v>2.1821000000000002</c:v>
                </c:pt>
                <c:pt idx="127">
                  <c:v>2.1533000000000002</c:v>
                </c:pt>
                <c:pt idx="128">
                  <c:v>2.1543000000000001</c:v>
                </c:pt>
                <c:pt idx="129">
                  <c:v>2.1494</c:v>
                </c:pt>
                <c:pt idx="130">
                  <c:v>2.1488</c:v>
                </c:pt>
                <c:pt idx="131">
                  <c:v>2.1245000000000003</c:v>
                </c:pt>
                <c:pt idx="132">
                  <c:v>2.1269999999999998</c:v>
                </c:pt>
                <c:pt idx="133">
                  <c:v>2.1292</c:v>
                </c:pt>
                <c:pt idx="134">
                  <c:v>2.1419000000000001</c:v>
                </c:pt>
                <c:pt idx="135">
                  <c:v>2.1534</c:v>
                </c:pt>
                <c:pt idx="136">
                  <c:v>2.0917000000000003</c:v>
                </c:pt>
                <c:pt idx="137">
                  <c:v>2.0956999999999999</c:v>
                </c:pt>
                <c:pt idx="138">
                  <c:v>2.0987999999999998</c:v>
                </c:pt>
                <c:pt idx="139">
                  <c:v>2.1007000000000002</c:v>
                </c:pt>
                <c:pt idx="140">
                  <c:v>2.0838999999999999</c:v>
                </c:pt>
                <c:pt idx="141">
                  <c:v>2.0911</c:v>
                </c:pt>
                <c:pt idx="142">
                  <c:v>2.0952999999999999</c:v>
                </c:pt>
                <c:pt idx="143">
                  <c:v>2.0912999999999999</c:v>
                </c:pt>
                <c:pt idx="144">
                  <c:v>2.081</c:v>
                </c:pt>
                <c:pt idx="145">
                  <c:v>2.0590000000000002</c:v>
                </c:pt>
                <c:pt idx="146">
                  <c:v>2.0321000000000002</c:v>
                </c:pt>
                <c:pt idx="147">
                  <c:v>2.0236000000000001</c:v>
                </c:pt>
                <c:pt idx="148">
                  <c:v>2.0082999999999998</c:v>
                </c:pt>
                <c:pt idx="149">
                  <c:v>1.9957</c:v>
                </c:pt>
                <c:pt idx="150">
                  <c:v>1.9674</c:v>
                </c:pt>
                <c:pt idx="151">
                  <c:v>1.9521999999999999</c:v>
                </c:pt>
                <c:pt idx="152">
                  <c:v>1.9390000000000001</c:v>
                </c:pt>
                <c:pt idx="153">
                  <c:v>1.9163000000000001</c:v>
                </c:pt>
                <c:pt idx="154">
                  <c:v>1.9013000000000002</c:v>
                </c:pt>
                <c:pt idx="155">
                  <c:v>1.8645</c:v>
                </c:pt>
                <c:pt idx="156">
                  <c:v>1.8231999999999999</c:v>
                </c:pt>
                <c:pt idx="157">
                  <c:v>1.7974000000000001</c:v>
                </c:pt>
                <c:pt idx="158">
                  <c:v>1.7701</c:v>
                </c:pt>
                <c:pt idx="159">
                  <c:v>1.7446999999999999</c:v>
                </c:pt>
                <c:pt idx="160">
                  <c:v>1.7352000000000001</c:v>
                </c:pt>
                <c:pt idx="161">
                  <c:v>1.7442</c:v>
                </c:pt>
                <c:pt idx="162">
                  <c:v>1.7281</c:v>
                </c:pt>
                <c:pt idx="163">
                  <c:v>1.7472000000000001</c:v>
                </c:pt>
                <c:pt idx="164">
                  <c:v>1.7510000000000001</c:v>
                </c:pt>
                <c:pt idx="165">
                  <c:v>1.764</c:v>
                </c:pt>
                <c:pt idx="166">
                  <c:v>1.7815000000000001</c:v>
                </c:pt>
                <c:pt idx="167">
                  <c:v>1.7835000000000001</c:v>
                </c:pt>
                <c:pt idx="168">
                  <c:v>1.8050000000000002</c:v>
                </c:pt>
                <c:pt idx="169">
                  <c:v>1.8222</c:v>
                </c:pt>
                <c:pt idx="170">
                  <c:v>1.8252999999999999</c:v>
                </c:pt>
                <c:pt idx="171">
                  <c:v>1.8541000000000001</c:v>
                </c:pt>
                <c:pt idx="172">
                  <c:v>1.8836999999999999</c:v>
                </c:pt>
                <c:pt idx="173">
                  <c:v>1.8792000000000002</c:v>
                </c:pt>
                <c:pt idx="174">
                  <c:v>1.8775999999999999</c:v>
                </c:pt>
                <c:pt idx="175">
                  <c:v>1.9390000000000001</c:v>
                </c:pt>
                <c:pt idx="176">
                  <c:v>1.9677</c:v>
                </c:pt>
                <c:pt idx="177">
                  <c:v>1.9962</c:v>
                </c:pt>
                <c:pt idx="178">
                  <c:v>2.0394999999999999</c:v>
                </c:pt>
                <c:pt idx="179">
                  <c:v>2.0665</c:v>
                </c:pt>
                <c:pt idx="180">
                  <c:v>2.0749</c:v>
                </c:pt>
                <c:pt idx="181">
                  <c:v>2.097</c:v>
                </c:pt>
                <c:pt idx="182">
                  <c:v>2.1725000000000003</c:v>
                </c:pt>
                <c:pt idx="183">
                  <c:v>2.1888999999999998</c:v>
                </c:pt>
                <c:pt idx="184">
                  <c:v>2.2358000000000002</c:v>
                </c:pt>
                <c:pt idx="185">
                  <c:v>2.2782</c:v>
                </c:pt>
                <c:pt idx="186">
                  <c:v>2.3204000000000002</c:v>
                </c:pt>
                <c:pt idx="187">
                  <c:v>2.3341000000000003</c:v>
                </c:pt>
                <c:pt idx="188">
                  <c:v>2.3353999999999999</c:v>
                </c:pt>
                <c:pt idx="189">
                  <c:v>2.3951000000000002</c:v>
                </c:pt>
                <c:pt idx="190">
                  <c:v>2.4952999999999999</c:v>
                </c:pt>
                <c:pt idx="191">
                  <c:v>2.5263</c:v>
                </c:pt>
                <c:pt idx="192">
                  <c:v>2.5670000000000002</c:v>
                </c:pt>
                <c:pt idx="193">
                  <c:v>2.6368</c:v>
                </c:pt>
                <c:pt idx="194">
                  <c:v>2.6530999999999998</c:v>
                </c:pt>
                <c:pt idx="195">
                  <c:v>2.6717</c:v>
                </c:pt>
                <c:pt idx="196">
                  <c:v>2.7036000000000002</c:v>
                </c:pt>
                <c:pt idx="197">
                  <c:v>2.7013000000000003</c:v>
                </c:pt>
                <c:pt idx="198">
                  <c:v>2.7519</c:v>
                </c:pt>
                <c:pt idx="199">
                  <c:v>2.8562000000000003</c:v>
                </c:pt>
                <c:pt idx="200">
                  <c:v>2.9204999999999997</c:v>
                </c:pt>
                <c:pt idx="201">
                  <c:v>3.0114000000000001</c:v>
                </c:pt>
                <c:pt idx="202">
                  <c:v>3.0734000000000004</c:v>
                </c:pt>
                <c:pt idx="203">
                  <c:v>3.1334</c:v>
                </c:pt>
                <c:pt idx="204">
                  <c:v>3.1783000000000001</c:v>
                </c:pt>
                <c:pt idx="205">
                  <c:v>3.2789000000000001</c:v>
                </c:pt>
                <c:pt idx="206">
                  <c:v>3.3354999999999997</c:v>
                </c:pt>
                <c:pt idx="207">
                  <c:v>3.4277000000000002</c:v>
                </c:pt>
                <c:pt idx="208">
                  <c:v>3.4689000000000001</c:v>
                </c:pt>
                <c:pt idx="209">
                  <c:v>3.5284999999999997</c:v>
                </c:pt>
                <c:pt idx="210">
                  <c:v>3.6468000000000003</c:v>
                </c:pt>
                <c:pt idx="211">
                  <c:v>3.7213000000000003</c:v>
                </c:pt>
                <c:pt idx="212">
                  <c:v>3.6820999999999997</c:v>
                </c:pt>
                <c:pt idx="213">
                  <c:v>3.867</c:v>
                </c:pt>
                <c:pt idx="214">
                  <c:v>3.9577</c:v>
                </c:pt>
                <c:pt idx="215">
                  <c:v>3.9959000000000002</c:v>
                </c:pt>
                <c:pt idx="216">
                  <c:v>4.0320999999999998</c:v>
                </c:pt>
                <c:pt idx="217">
                  <c:v>4.1513</c:v>
                </c:pt>
                <c:pt idx="218">
                  <c:v>4.2115</c:v>
                </c:pt>
                <c:pt idx="219">
                  <c:v>4.3909000000000002</c:v>
                </c:pt>
                <c:pt idx="220">
                  <c:v>4.3302999999999994</c:v>
                </c:pt>
                <c:pt idx="221">
                  <c:v>4.4226000000000001</c:v>
                </c:pt>
                <c:pt idx="222">
                  <c:v>4.5362</c:v>
                </c:pt>
                <c:pt idx="223">
                  <c:v>4.6212999999999997</c:v>
                </c:pt>
                <c:pt idx="224">
                  <c:v>4.7732000000000001</c:v>
                </c:pt>
                <c:pt idx="225">
                  <c:v>4.9176000000000002</c:v>
                </c:pt>
                <c:pt idx="226">
                  <c:v>5.0143000000000004</c:v>
                </c:pt>
                <c:pt idx="227">
                  <c:v>5.1924999999999999</c:v>
                </c:pt>
                <c:pt idx="228">
                  <c:v>5.3350999999999997</c:v>
                </c:pt>
                <c:pt idx="229">
                  <c:v>5.4836</c:v>
                </c:pt>
                <c:pt idx="230">
                  <c:v>5.5412999999999997</c:v>
                </c:pt>
                <c:pt idx="231">
                  <c:v>5.64</c:v>
                </c:pt>
                <c:pt idx="232">
                  <c:v>5.7527999999999997</c:v>
                </c:pt>
                <c:pt idx="233">
                  <c:v>5.9591000000000003</c:v>
                </c:pt>
                <c:pt idx="234">
                  <c:v>6.1326999999999998</c:v>
                </c:pt>
                <c:pt idx="235">
                  <c:v>6.3561999999999994</c:v>
                </c:pt>
                <c:pt idx="236">
                  <c:v>6.4866000000000001</c:v>
                </c:pt>
                <c:pt idx="237">
                  <c:v>6.670399999999999</c:v>
                </c:pt>
                <c:pt idx="238">
                  <c:v>6.8626999999999994</c:v>
                </c:pt>
                <c:pt idx="239">
                  <c:v>7.0558000000000005</c:v>
                </c:pt>
                <c:pt idx="240">
                  <c:v>7.2480999999999991</c:v>
                </c:pt>
                <c:pt idx="241">
                  <c:v>7.4424999999999999</c:v>
                </c:pt>
                <c:pt idx="242">
                  <c:v>7.6150000000000002</c:v>
                </c:pt>
                <c:pt idx="243">
                  <c:v>7.7727000000000004</c:v>
                </c:pt>
                <c:pt idx="244">
                  <c:v>7.8769000000000009</c:v>
                </c:pt>
                <c:pt idx="245">
                  <c:v>7.9229000000000003</c:v>
                </c:pt>
                <c:pt idx="246">
                  <c:v>7.8305000000000007</c:v>
                </c:pt>
                <c:pt idx="247">
                  <c:v>8.1622000000000003</c:v>
                </c:pt>
                <c:pt idx="248">
                  <c:v>8.2641000000000009</c:v>
                </c:pt>
                <c:pt idx="249">
                  <c:v>8.395900000000001</c:v>
                </c:pt>
                <c:pt idx="250">
                  <c:v>8.7561999999999998</c:v>
                </c:pt>
                <c:pt idx="251">
                  <c:v>9.3307000000000002</c:v>
                </c:pt>
                <c:pt idx="252">
                  <c:v>9.6035000000000004</c:v>
                </c:pt>
                <c:pt idx="253">
                  <c:v>10.2996</c:v>
                </c:pt>
                <c:pt idx="254">
                  <c:v>10.6769</c:v>
                </c:pt>
                <c:pt idx="255">
                  <c:v>11.436</c:v>
                </c:pt>
                <c:pt idx="256">
                  <c:v>12.2285</c:v>
                </c:pt>
                <c:pt idx="257">
                  <c:v>12.975399999999999</c:v>
                </c:pt>
                <c:pt idx="258">
                  <c:v>13.237799999999998</c:v>
                </c:pt>
                <c:pt idx="259">
                  <c:v>13.784000000000001</c:v>
                </c:pt>
                <c:pt idx="260">
                  <c:v>14.294900000000002</c:v>
                </c:pt>
                <c:pt idx="261">
                  <c:v>15.109800000000002</c:v>
                </c:pt>
                <c:pt idx="262">
                  <c:v>15.971399999999999</c:v>
                </c:pt>
                <c:pt idx="263">
                  <c:v>16.717199999999998</c:v>
                </c:pt>
                <c:pt idx="264">
                  <c:v>17.400700000000001</c:v>
                </c:pt>
                <c:pt idx="265">
                  <c:v>18.260300000000001</c:v>
                </c:pt>
                <c:pt idx="266">
                  <c:v>19.217400000000001</c:v>
                </c:pt>
                <c:pt idx="267">
                  <c:v>20.127699999999997</c:v>
                </c:pt>
                <c:pt idx="268">
                  <c:v>21.1753</c:v>
                </c:pt>
                <c:pt idx="269">
                  <c:v>22.43</c:v>
                </c:pt>
                <c:pt idx="270">
                  <c:v>23.8383</c:v>
                </c:pt>
                <c:pt idx="271">
                  <c:v>25.060200000000002</c:v>
                </c:pt>
                <c:pt idx="272">
                  <c:v>25.466699999999999</c:v>
                </c:pt>
                <c:pt idx="273">
                  <c:v>27.735099999999999</c:v>
                </c:pt>
                <c:pt idx="274">
                  <c:v>29.014699999999998</c:v>
                </c:pt>
                <c:pt idx="275">
                  <c:v>30.192599999999999</c:v>
                </c:pt>
                <c:pt idx="276">
                  <c:v>31.378599999999999</c:v>
                </c:pt>
                <c:pt idx="277">
                  <c:v>32.668999999999997</c:v>
                </c:pt>
                <c:pt idx="278">
                  <c:v>33.126199999999997</c:v>
                </c:pt>
                <c:pt idx="279">
                  <c:v>34.372300000000003</c:v>
                </c:pt>
                <c:pt idx="280">
                  <c:v>35.365899999999996</c:v>
                </c:pt>
                <c:pt idx="281">
                  <c:v>36.490099999999998</c:v>
                </c:pt>
                <c:pt idx="282">
                  <c:v>36.518700000000003</c:v>
                </c:pt>
                <c:pt idx="283">
                  <c:v>37.084800000000001</c:v>
                </c:pt>
                <c:pt idx="284">
                  <c:v>37.486599999999996</c:v>
                </c:pt>
                <c:pt idx="285">
                  <c:v>38.898700000000005</c:v>
                </c:pt>
                <c:pt idx="286">
                  <c:v>38.904299999999999</c:v>
                </c:pt>
                <c:pt idx="287">
                  <c:v>37.349900000000005</c:v>
                </c:pt>
                <c:pt idx="288">
                  <c:v>36.484899999999996</c:v>
                </c:pt>
                <c:pt idx="289">
                  <c:v>37.1297</c:v>
                </c:pt>
                <c:pt idx="290">
                  <c:v>36.723799999999997</c:v>
                </c:pt>
                <c:pt idx="291">
                  <c:v>36.106499999999997</c:v>
                </c:pt>
                <c:pt idx="292">
                  <c:v>34.9756</c:v>
                </c:pt>
                <c:pt idx="293">
                  <c:v>34.838000000000001</c:v>
                </c:pt>
                <c:pt idx="294">
                  <c:v>34.4649</c:v>
                </c:pt>
                <c:pt idx="295">
                  <c:v>34.891300000000001</c:v>
                </c:pt>
                <c:pt idx="296">
                  <c:v>34.219499999999996</c:v>
                </c:pt>
                <c:pt idx="297">
                  <c:v>33.774299999999997</c:v>
                </c:pt>
                <c:pt idx="298">
                  <c:v>33.430500000000002</c:v>
                </c:pt>
                <c:pt idx="299">
                  <c:v>33.034800000000004</c:v>
                </c:pt>
                <c:pt idx="300">
                  <c:v>32.474599999999995</c:v>
                </c:pt>
                <c:pt idx="301">
                  <c:v>31.650700000000001</c:v>
                </c:pt>
                <c:pt idx="302">
                  <c:v>30.924400000000002</c:v>
                </c:pt>
                <c:pt idx="303">
                  <c:v>30.276400000000002</c:v>
                </c:pt>
                <c:pt idx="304">
                  <c:v>29.728300000000001</c:v>
                </c:pt>
                <c:pt idx="305">
                  <c:v>29.063099999999999</c:v>
                </c:pt>
                <c:pt idx="306">
                  <c:v>28.566800000000001</c:v>
                </c:pt>
                <c:pt idx="307">
                  <c:v>28.140899999999998</c:v>
                </c:pt>
                <c:pt idx="308">
                  <c:v>27.630399999999998</c:v>
                </c:pt>
                <c:pt idx="309">
                  <c:v>27.002800000000001</c:v>
                </c:pt>
                <c:pt idx="310">
                  <c:v>26.674099999999999</c:v>
                </c:pt>
                <c:pt idx="311">
                  <c:v>26.375599999999999</c:v>
                </c:pt>
                <c:pt idx="312">
                  <c:v>26.18</c:v>
                </c:pt>
                <c:pt idx="313">
                  <c:v>26.092200000000002</c:v>
                </c:pt>
                <c:pt idx="314">
                  <c:v>26.245100000000001</c:v>
                </c:pt>
                <c:pt idx="315">
                  <c:v>26.190199999999997</c:v>
                </c:pt>
                <c:pt idx="316">
                  <c:v>26.085700000000003</c:v>
                </c:pt>
                <c:pt idx="317">
                  <c:v>26.220700000000001</c:v>
                </c:pt>
                <c:pt idx="318">
                  <c:v>26.342000000000002</c:v>
                </c:pt>
                <c:pt idx="319">
                  <c:v>26.591199999999997</c:v>
                </c:pt>
                <c:pt idx="320">
                  <c:v>26.838299999999997</c:v>
                </c:pt>
                <c:pt idx="321">
                  <c:v>26.921399999999998</c:v>
                </c:pt>
                <c:pt idx="322">
                  <c:v>27.090699999999998</c:v>
                </c:pt>
                <c:pt idx="323">
                  <c:v>27.387499999999999</c:v>
                </c:pt>
                <c:pt idx="324">
                  <c:v>27.927100000000003</c:v>
                </c:pt>
                <c:pt idx="325">
                  <c:v>28.3687</c:v>
                </c:pt>
                <c:pt idx="326">
                  <c:v>28.601799999999997</c:v>
                </c:pt>
                <c:pt idx="327">
                  <c:v>28.679199999999998</c:v>
                </c:pt>
                <c:pt idx="328">
                  <c:v>28.898899999999998</c:v>
                </c:pt>
                <c:pt idx="329">
                  <c:v>29.213200000000001</c:v>
                </c:pt>
                <c:pt idx="330">
                  <c:v>29.709300000000002</c:v>
                </c:pt>
                <c:pt idx="331">
                  <c:v>29.765300000000003</c:v>
                </c:pt>
                <c:pt idx="332">
                  <c:v>29.8827</c:v>
                </c:pt>
                <c:pt idx="333">
                  <c:v>29.0092</c:v>
                </c:pt>
                <c:pt idx="334">
                  <c:v>27.569400000000002</c:v>
                </c:pt>
                <c:pt idx="335">
                  <c:v>26.6053</c:v>
                </c:pt>
                <c:pt idx="336">
                  <c:v>26.340600000000002</c:v>
                </c:pt>
                <c:pt idx="337">
                  <c:v>26.692599999999999</c:v>
                </c:pt>
                <c:pt idx="338">
                  <c:v>27.290600000000001</c:v>
                </c:pt>
                <c:pt idx="339">
                  <c:v>27.822199999999999</c:v>
                </c:pt>
                <c:pt idx="340">
                  <c:v>28.444600000000001</c:v>
                </c:pt>
                <c:pt idx="341">
                  <c:v>28.8262</c:v>
                </c:pt>
                <c:pt idx="342">
                  <c:v>29.449900000000003</c:v>
                </c:pt>
                <c:pt idx="343">
                  <c:v>30.055</c:v>
                </c:pt>
                <c:pt idx="344">
                  <c:v>30.646499999999996</c:v>
                </c:pt>
                <c:pt idx="345">
                  <c:v>30.5748</c:v>
                </c:pt>
                <c:pt idx="346">
                  <c:v>30.828300000000002</c:v>
                </c:pt>
                <c:pt idx="347">
                  <c:v>31.890699999999999</c:v>
                </c:pt>
                <c:pt idx="348">
                  <c:v>33.276699999999998</c:v>
                </c:pt>
                <c:pt idx="349">
                  <c:v>33.883600000000001</c:v>
                </c:pt>
                <c:pt idx="350">
                  <c:v>34.127400000000002</c:v>
                </c:pt>
                <c:pt idx="351">
                  <c:v>33.1753</c:v>
                </c:pt>
                <c:pt idx="352">
                  <c:v>32.9373</c:v>
                </c:pt>
                <c:pt idx="353">
                  <c:v>32.210300000000004</c:v>
                </c:pt>
                <c:pt idx="354">
                  <c:v>31.6145</c:v>
                </c:pt>
                <c:pt idx="355">
                  <c:v>30.829500000000003</c:v>
                </c:pt>
                <c:pt idx="356">
                  <c:v>30.046800000000001</c:v>
                </c:pt>
                <c:pt idx="357">
                  <c:v>29.9407</c:v>
                </c:pt>
                <c:pt idx="358">
                  <c:v>29.545299999999997</c:v>
                </c:pt>
                <c:pt idx="359">
                  <c:v>29.120899999999999</c:v>
                </c:pt>
                <c:pt idx="360">
                  <c:v>28.666500000000003</c:v>
                </c:pt>
                <c:pt idx="361">
                  <c:v>28.161799999999999</c:v>
                </c:pt>
                <c:pt idx="362">
                  <c:v>27.858600000000003</c:v>
                </c:pt>
                <c:pt idx="363">
                  <c:v>27.644299999999998</c:v>
                </c:pt>
                <c:pt idx="364">
                  <c:v>27.447600000000001</c:v>
                </c:pt>
                <c:pt idx="365">
                  <c:v>26.935899999999997</c:v>
                </c:pt>
                <c:pt idx="366">
                  <c:v>26.527300000000004</c:v>
                </c:pt>
                <c:pt idx="367">
                  <c:v>26.0474</c:v>
                </c:pt>
                <c:pt idx="368">
                  <c:v>25.530200000000001</c:v>
                </c:pt>
                <c:pt idx="369">
                  <c:v>25.091799999999999</c:v>
                </c:pt>
                <c:pt idx="370">
                  <c:v>24.7682</c:v>
                </c:pt>
                <c:pt idx="371">
                  <c:v>24.290299999999998</c:v>
                </c:pt>
                <c:pt idx="372">
                  <c:v>23.9512</c:v>
                </c:pt>
                <c:pt idx="373">
                  <c:v>23.400700000000001</c:v>
                </c:pt>
                <c:pt idx="374">
                  <c:v>22.426499999999997</c:v>
                </c:pt>
                <c:pt idx="375">
                  <c:v>22.318300000000001</c:v>
                </c:pt>
                <c:pt idx="376">
                  <c:v>21.9863</c:v>
                </c:pt>
                <c:pt idx="377">
                  <c:v>21.686199999999999</c:v>
                </c:pt>
                <c:pt idx="378">
                  <c:v>20.840299999999999</c:v>
                </c:pt>
                <c:pt idx="379">
                  <c:v>20.265499999999999</c:v>
                </c:pt>
                <c:pt idx="380">
                  <c:v>19.720700000000001</c:v>
                </c:pt>
                <c:pt idx="381">
                  <c:v>19.624600000000001</c:v>
                </c:pt>
                <c:pt idx="382">
                  <c:v>18.665399999999998</c:v>
                </c:pt>
                <c:pt idx="383">
                  <c:v>18.477399999999999</c:v>
                </c:pt>
                <c:pt idx="384">
                  <c:v>18.189299999999999</c:v>
                </c:pt>
                <c:pt idx="385">
                  <c:v>17.721700000000002</c:v>
                </c:pt>
                <c:pt idx="386">
                  <c:v>17.593299999999999</c:v>
                </c:pt>
                <c:pt idx="387">
                  <c:v>17.413999999999998</c:v>
                </c:pt>
                <c:pt idx="388">
                  <c:v>17.4084</c:v>
                </c:pt>
                <c:pt idx="389">
                  <c:v>17.5352</c:v>
                </c:pt>
                <c:pt idx="390">
                  <c:v>17.704699999999999</c:v>
                </c:pt>
                <c:pt idx="391">
                  <c:v>18.061399999999999</c:v>
                </c:pt>
                <c:pt idx="392">
                  <c:v>18.084600000000002</c:v>
                </c:pt>
                <c:pt idx="393">
                  <c:v>18.3081</c:v>
                </c:pt>
                <c:pt idx="394">
                  <c:v>18.750599999999999</c:v>
                </c:pt>
                <c:pt idx="395">
                  <c:v>19.059800000000003</c:v>
                </c:pt>
                <c:pt idx="396">
                  <c:v>19.258299999999998</c:v>
                </c:pt>
                <c:pt idx="397">
                  <c:v>19.571899999999999</c:v>
                </c:pt>
                <c:pt idx="398">
                  <c:v>19.682099999999998</c:v>
                </c:pt>
                <c:pt idx="399">
                  <c:v>19.6599</c:v>
                </c:pt>
                <c:pt idx="400">
                  <c:v>19.806000000000001</c:v>
                </c:pt>
                <c:pt idx="401">
                  <c:v>19.853299999999997</c:v>
                </c:pt>
                <c:pt idx="402">
                  <c:v>19.946000000000002</c:v>
                </c:pt>
                <c:pt idx="403">
                  <c:v>20.157299999999999</c:v>
                </c:pt>
                <c:pt idx="404">
                  <c:v>20.307499999999997</c:v>
                </c:pt>
                <c:pt idx="405">
                  <c:v>20.483799999999999</c:v>
                </c:pt>
                <c:pt idx="406">
                  <c:v>20.482199999999999</c:v>
                </c:pt>
                <c:pt idx="407">
                  <c:v>20.639699999999998</c:v>
                </c:pt>
                <c:pt idx="408">
                  <c:v>20.807099999999998</c:v>
                </c:pt>
                <c:pt idx="409">
                  <c:v>21.171700000000001</c:v>
                </c:pt>
                <c:pt idx="410">
                  <c:v>21.4513</c:v>
                </c:pt>
                <c:pt idx="411">
                  <c:v>22.0032</c:v>
                </c:pt>
                <c:pt idx="412">
                  <c:v>22.350899999999999</c:v>
                </c:pt>
                <c:pt idx="413">
                  <c:v>22.723300000000002</c:v>
                </c:pt>
                <c:pt idx="414">
                  <c:v>23.188800000000001</c:v>
                </c:pt>
                <c:pt idx="415">
                  <c:v>23.782800000000002</c:v>
                </c:pt>
                <c:pt idx="416">
                  <c:v>24.2623</c:v>
                </c:pt>
                <c:pt idx="417">
                  <c:v>24.7438</c:v>
                </c:pt>
                <c:pt idx="418">
                  <c:v>24.9208</c:v>
                </c:pt>
                <c:pt idx="419">
                  <c:v>25.389900000000001</c:v>
                </c:pt>
                <c:pt idx="420">
                  <c:v>25.9772</c:v>
                </c:pt>
                <c:pt idx="421">
                  <c:v>25.837900000000001</c:v>
                </c:pt>
                <c:pt idx="422">
                  <c:v>26.531400000000001</c:v>
                </c:pt>
                <c:pt idx="423">
                  <c:v>27.138200000000001</c:v>
                </c:pt>
                <c:pt idx="424">
                  <c:v>27.575900000000001</c:v>
                </c:pt>
                <c:pt idx="425">
                  <c:v>28.0383</c:v>
                </c:pt>
                <c:pt idx="426">
                  <c:v>28.107600000000001</c:v>
                </c:pt>
                <c:pt idx="427">
                  <c:v>27.811599999999999</c:v>
                </c:pt>
                <c:pt idx="428">
                  <c:v>28.268700000000003</c:v>
                </c:pt>
                <c:pt idx="429">
                  <c:v>28.216000000000001</c:v>
                </c:pt>
                <c:pt idx="430">
                  <c:v>28.182299999999998</c:v>
                </c:pt>
                <c:pt idx="431">
                  <c:v>27.825200000000002</c:v>
                </c:pt>
                <c:pt idx="432">
                  <c:v>26.7943</c:v>
                </c:pt>
                <c:pt idx="433">
                  <c:v>27.2043</c:v>
                </c:pt>
                <c:pt idx="434">
                  <c:v>26.664899999999999</c:v>
                </c:pt>
                <c:pt idx="435">
                  <c:v>25.474799999999998</c:v>
                </c:pt>
                <c:pt idx="436">
                  <c:v>23.485400000000002</c:v>
                </c:pt>
                <c:pt idx="437">
                  <c:v>23.936399999999999</c:v>
                </c:pt>
                <c:pt idx="438">
                  <c:v>23.152699999999999</c:v>
                </c:pt>
                <c:pt idx="439">
                  <c:v>22.868000000000002</c:v>
                </c:pt>
                <c:pt idx="440">
                  <c:v>23.5304</c:v>
                </c:pt>
                <c:pt idx="441">
                  <c:v>23.873200000000001</c:v>
                </c:pt>
                <c:pt idx="442">
                  <c:v>24.685200000000002</c:v>
                </c:pt>
                <c:pt idx="443">
                  <c:v>25.8735</c:v>
                </c:pt>
                <c:pt idx="444">
                  <c:v>24.520900000000001</c:v>
                </c:pt>
                <c:pt idx="445">
                  <c:v>24.790500000000002</c:v>
                </c:pt>
                <c:pt idx="446">
                  <c:v>24.991</c:v>
                </c:pt>
                <c:pt idx="447">
                  <c:v>22.968</c:v>
                </c:pt>
                <c:pt idx="448">
                  <c:v>22.6236</c:v>
                </c:pt>
                <c:pt idx="449">
                  <c:v>22.313499999999998</c:v>
                </c:pt>
                <c:pt idx="450">
                  <c:v>21.977799999999998</c:v>
                </c:pt>
                <c:pt idx="451">
                  <c:v>21.630699999999997</c:v>
                </c:pt>
                <c:pt idx="452">
                  <c:v>21.247499999999999</c:v>
                </c:pt>
                <c:pt idx="453">
                  <c:v>20.875899999999998</c:v>
                </c:pt>
                <c:pt idx="454">
                  <c:v>20.5288</c:v>
                </c:pt>
                <c:pt idx="455">
                  <c:v>20.2666</c:v>
                </c:pt>
                <c:pt idx="456">
                  <c:v>19.903600000000001</c:v>
                </c:pt>
                <c:pt idx="457">
                  <c:v>19.2483</c:v>
                </c:pt>
                <c:pt idx="458">
                  <c:v>18.649899999999999</c:v>
                </c:pt>
                <c:pt idx="459">
                  <c:v>17.976599999999998</c:v>
                </c:pt>
                <c:pt idx="460">
                  <c:v>17.4466</c:v>
                </c:pt>
                <c:pt idx="461">
                  <c:v>16.871400000000001</c:v>
                </c:pt>
                <c:pt idx="462">
                  <c:v>16.496500000000001</c:v>
                </c:pt>
                <c:pt idx="463">
                  <c:v>15.8546</c:v>
                </c:pt>
                <c:pt idx="464">
                  <c:v>15.198699999999999</c:v>
                </c:pt>
                <c:pt idx="465">
                  <c:v>14.728999999999999</c:v>
                </c:pt>
                <c:pt idx="466">
                  <c:v>14.367099999999999</c:v>
                </c:pt>
                <c:pt idx="467">
                  <c:v>14.047900000000002</c:v>
                </c:pt>
                <c:pt idx="468">
                  <c:v>13.869</c:v>
                </c:pt>
                <c:pt idx="469">
                  <c:v>13.710100000000001</c:v>
                </c:pt>
                <c:pt idx="470">
                  <c:v>13.5344</c:v>
                </c:pt>
                <c:pt idx="471">
                  <c:v>13.2685</c:v>
                </c:pt>
                <c:pt idx="472">
                  <c:v>12.599599999999999</c:v>
                </c:pt>
                <c:pt idx="473">
                  <c:v>11.9747</c:v>
                </c:pt>
                <c:pt idx="474">
                  <c:v>11.465300000000001</c:v>
                </c:pt>
                <c:pt idx="475">
                  <c:v>11.246700000000001</c:v>
                </c:pt>
                <c:pt idx="476">
                  <c:v>11.0131</c:v>
                </c:pt>
                <c:pt idx="477">
                  <c:v>10.623900000000001</c:v>
                </c:pt>
                <c:pt idx="478">
                  <c:v>10.3005</c:v>
                </c:pt>
                <c:pt idx="479">
                  <c:v>9.7698999999999998</c:v>
                </c:pt>
                <c:pt idx="480">
                  <c:v>9.4514999999999993</c:v>
                </c:pt>
                <c:pt idx="481">
                  <c:v>9.2299000000000007</c:v>
                </c:pt>
                <c:pt idx="482">
                  <c:v>8.9825999999999997</c:v>
                </c:pt>
                <c:pt idx="483">
                  <c:v>8.6979000000000006</c:v>
                </c:pt>
                <c:pt idx="484">
                  <c:v>8.2248000000000001</c:v>
                </c:pt>
                <c:pt idx="485">
                  <c:v>7.6667000000000005</c:v>
                </c:pt>
                <c:pt idx="486">
                  <c:v>7.6284999999999998</c:v>
                </c:pt>
                <c:pt idx="487">
                  <c:v>7.4390000000000001</c:v>
                </c:pt>
                <c:pt idx="488">
                  <c:v>7.2510000000000003</c:v>
                </c:pt>
                <c:pt idx="489">
                  <c:v>7.1197999999999997</c:v>
                </c:pt>
                <c:pt idx="490">
                  <c:v>7.0480999999999998</c:v>
                </c:pt>
                <c:pt idx="491">
                  <c:v>6.9824999999999999</c:v>
                </c:pt>
                <c:pt idx="492">
                  <c:v>6.6804000000000006</c:v>
                </c:pt>
                <c:pt idx="493">
                  <c:v>6.6653000000000002</c:v>
                </c:pt>
                <c:pt idx="494">
                  <c:v>6.3909000000000002</c:v>
                </c:pt>
                <c:pt idx="495">
                  <c:v>6.1523000000000003</c:v>
                </c:pt>
                <c:pt idx="496">
                  <c:v>6.0083000000000002</c:v>
                </c:pt>
                <c:pt idx="497">
                  <c:v>5.9816000000000003</c:v>
                </c:pt>
                <c:pt idx="498">
                  <c:v>5.8930999999999996</c:v>
                </c:pt>
                <c:pt idx="499">
                  <c:v>5.9262999999999995</c:v>
                </c:pt>
                <c:pt idx="500">
                  <c:v>5.7189999999999994</c:v>
                </c:pt>
                <c:pt idx="501">
                  <c:v>5.6215999999999999</c:v>
                </c:pt>
                <c:pt idx="502">
                  <c:v>5.6060999999999996</c:v>
                </c:pt>
                <c:pt idx="503">
                  <c:v>5.6261000000000001</c:v>
                </c:pt>
                <c:pt idx="504">
                  <c:v>5.6555999999999997</c:v>
                </c:pt>
                <c:pt idx="505">
                  <c:v>5.5918999999999999</c:v>
                </c:pt>
                <c:pt idx="506">
                  <c:v>5.4886999999999997</c:v>
                </c:pt>
                <c:pt idx="507">
                  <c:v>5.2370000000000001</c:v>
                </c:pt>
                <c:pt idx="508">
                  <c:v>5.2507999999999999</c:v>
                </c:pt>
                <c:pt idx="509">
                  <c:v>5.2984</c:v>
                </c:pt>
                <c:pt idx="510">
                  <c:v>5.3136000000000001</c:v>
                </c:pt>
                <c:pt idx="511">
                  <c:v>5.3769</c:v>
                </c:pt>
                <c:pt idx="512">
                  <c:v>5.4738999999999995</c:v>
                </c:pt>
                <c:pt idx="513">
                  <c:v>5.6608000000000001</c:v>
                </c:pt>
                <c:pt idx="514">
                  <c:v>5.8680000000000003</c:v>
                </c:pt>
                <c:pt idx="515">
                  <c:v>6.0065</c:v>
                </c:pt>
                <c:pt idx="516">
                  <c:v>6.1893000000000002</c:v>
                </c:pt>
                <c:pt idx="517">
                  <c:v>6.3412999999999995</c:v>
                </c:pt>
                <c:pt idx="518">
                  <c:v>6.7227999999999994</c:v>
                </c:pt>
                <c:pt idx="519">
                  <c:v>7.0340000000000007</c:v>
                </c:pt>
                <c:pt idx="520">
                  <c:v>7.3688999999999991</c:v>
                </c:pt>
                <c:pt idx="521">
                  <c:v>7.8676000000000004</c:v>
                </c:pt>
                <c:pt idx="522">
                  <c:v>8.3597999999999999</c:v>
                </c:pt>
                <c:pt idx="523">
                  <c:v>8.6230000000000011</c:v>
                </c:pt>
                <c:pt idx="524">
                  <c:v>8.9634</c:v>
                </c:pt>
                <c:pt idx="525">
                  <c:v>9.6292000000000009</c:v>
                </c:pt>
                <c:pt idx="526">
                  <c:v>10.0985</c:v>
                </c:pt>
                <c:pt idx="527">
                  <c:v>10.6738</c:v>
                </c:pt>
                <c:pt idx="528">
                  <c:v>11.093</c:v>
                </c:pt>
                <c:pt idx="529">
                  <c:v>11.786100000000001</c:v>
                </c:pt>
                <c:pt idx="530">
                  <c:v>12.1943</c:v>
                </c:pt>
                <c:pt idx="531">
                  <c:v>12.5563</c:v>
                </c:pt>
                <c:pt idx="532">
                  <c:v>12.9438</c:v>
                </c:pt>
                <c:pt idx="533">
                  <c:v>13.976599999999999</c:v>
                </c:pt>
                <c:pt idx="534">
                  <c:v>14.5</c:v>
                </c:pt>
                <c:pt idx="535">
                  <c:v>15.322300000000002</c:v>
                </c:pt>
                <c:pt idx="536">
                  <c:v>16.032900000000001</c:v>
                </c:pt>
                <c:pt idx="537">
                  <c:v>16.701699999999999</c:v>
                </c:pt>
                <c:pt idx="538">
                  <c:v>17.270599999999998</c:v>
                </c:pt>
                <c:pt idx="539">
                  <c:v>17.998200000000001</c:v>
                </c:pt>
                <c:pt idx="540">
                  <c:v>18.102399999999999</c:v>
                </c:pt>
                <c:pt idx="541">
                  <c:v>18.5501</c:v>
                </c:pt>
                <c:pt idx="542">
                  <c:v>18.642400000000002</c:v>
                </c:pt>
                <c:pt idx="543">
                  <c:v>18.425899999999999</c:v>
                </c:pt>
                <c:pt idx="544">
                  <c:v>18.204599999999999</c:v>
                </c:pt>
                <c:pt idx="545">
                  <c:v>17.8004</c:v>
                </c:pt>
                <c:pt idx="546">
                  <c:v>17.503</c:v>
                </c:pt>
                <c:pt idx="547">
                  <c:v>17.165700000000001</c:v>
                </c:pt>
                <c:pt idx="548">
                  <c:v>16.8994</c:v>
                </c:pt>
                <c:pt idx="549">
                  <c:v>16.683199999999999</c:v>
                </c:pt>
                <c:pt idx="550">
                  <c:v>16.559200000000001</c:v>
                </c:pt>
                <c:pt idx="551">
                  <c:v>16.3857</c:v>
                </c:pt>
                <c:pt idx="552">
                  <c:v>16.365000000000002</c:v>
                </c:pt>
                <c:pt idx="553">
                  <c:v>16.250299999999999</c:v>
                </c:pt>
                <c:pt idx="554">
                  <c:v>16.055099999999999</c:v>
                </c:pt>
                <c:pt idx="555">
                  <c:v>16.0932</c:v>
                </c:pt>
                <c:pt idx="556">
                  <c:v>16.047699999999999</c:v>
                </c:pt>
                <c:pt idx="557">
                  <c:v>16.0854</c:v>
                </c:pt>
                <c:pt idx="558">
                  <c:v>16.216900000000003</c:v>
                </c:pt>
                <c:pt idx="559">
                  <c:v>16.3596</c:v>
                </c:pt>
                <c:pt idx="560">
                  <c:v>16.129300000000001</c:v>
                </c:pt>
                <c:pt idx="561">
                  <c:v>16.264199999999999</c:v>
                </c:pt>
                <c:pt idx="562">
                  <c:v>16.3504</c:v>
                </c:pt>
                <c:pt idx="563">
                  <c:v>16.511699999999998</c:v>
                </c:pt>
                <c:pt idx="564">
                  <c:v>16.614899999999999</c:v>
                </c:pt>
                <c:pt idx="565">
                  <c:v>16.7377</c:v>
                </c:pt>
                <c:pt idx="566">
                  <c:v>16.8123</c:v>
                </c:pt>
                <c:pt idx="567">
                  <c:v>16.796299999999999</c:v>
                </c:pt>
                <c:pt idx="568">
                  <c:v>16.877600000000001</c:v>
                </c:pt>
                <c:pt idx="569">
                  <c:v>16.976199999999999</c:v>
                </c:pt>
                <c:pt idx="570">
                  <c:v>16.991399999999999</c:v>
                </c:pt>
                <c:pt idx="571">
                  <c:v>17.075800000000001</c:v>
                </c:pt>
                <c:pt idx="572">
                  <c:v>17.210900000000002</c:v>
                </c:pt>
                <c:pt idx="573">
                  <c:v>17.314799999999998</c:v>
                </c:pt>
                <c:pt idx="574">
                  <c:v>17.341100000000001</c:v>
                </c:pt>
                <c:pt idx="575">
                  <c:v>17.468700000000002</c:v>
                </c:pt>
                <c:pt idx="576">
                  <c:v>17.504100000000001</c:v>
                </c:pt>
                <c:pt idx="577">
                  <c:v>17.510200000000001</c:v>
                </c:pt>
                <c:pt idx="578">
                  <c:v>17.158000000000001</c:v>
                </c:pt>
                <c:pt idx="579">
                  <c:v>17.444300000000002</c:v>
                </c:pt>
                <c:pt idx="580">
                  <c:v>17.432400000000001</c:v>
                </c:pt>
                <c:pt idx="581">
                  <c:v>17.235099999999999</c:v>
                </c:pt>
                <c:pt idx="582">
                  <c:v>16.745200000000001</c:v>
                </c:pt>
                <c:pt idx="583">
                  <c:v>16.885300000000001</c:v>
                </c:pt>
                <c:pt idx="584">
                  <c:v>16.8093</c:v>
                </c:pt>
                <c:pt idx="585">
                  <c:v>17.112299999999998</c:v>
                </c:pt>
                <c:pt idx="586">
                  <c:v>16.7728</c:v>
                </c:pt>
                <c:pt idx="587">
                  <c:v>16.807600000000001</c:v>
                </c:pt>
                <c:pt idx="588">
                  <c:v>16.7194</c:v>
                </c:pt>
                <c:pt idx="589">
                  <c:v>17.285400000000003</c:v>
                </c:pt>
                <c:pt idx="590">
                  <c:v>16.8644</c:v>
                </c:pt>
                <c:pt idx="591">
                  <c:v>16.936199999999999</c:v>
                </c:pt>
                <c:pt idx="592">
                  <c:v>16.765899999999998</c:v>
                </c:pt>
                <c:pt idx="593">
                  <c:v>16.585000000000001</c:v>
                </c:pt>
                <c:pt idx="594">
                  <c:v>16.4102</c:v>
                </c:pt>
                <c:pt idx="595">
                  <c:v>16.394399999999997</c:v>
                </c:pt>
                <c:pt idx="596">
                  <c:v>16.052799999999998</c:v>
                </c:pt>
                <c:pt idx="597">
                  <c:v>15.7987</c:v>
                </c:pt>
                <c:pt idx="598">
                  <c:v>15.607499999999998</c:v>
                </c:pt>
                <c:pt idx="599">
                  <c:v>15.539599999999998</c:v>
                </c:pt>
                <c:pt idx="600">
                  <c:v>15.640899999999998</c:v>
                </c:pt>
                <c:pt idx="601">
                  <c:v>15.641399999999999</c:v>
                </c:pt>
                <c:pt idx="602">
                  <c:v>15.7296</c:v>
                </c:pt>
                <c:pt idx="603">
                  <c:v>15.691599999999999</c:v>
                </c:pt>
                <c:pt idx="604">
                  <c:v>15.8957</c:v>
                </c:pt>
                <c:pt idx="605">
                  <c:v>15.882900000000001</c:v>
                </c:pt>
                <c:pt idx="606">
                  <c:v>15.925599999999999</c:v>
                </c:pt>
                <c:pt idx="607">
                  <c:v>15.929499999999999</c:v>
                </c:pt>
                <c:pt idx="608">
                  <c:v>16.0916</c:v>
                </c:pt>
                <c:pt idx="609">
                  <c:v>16.169900000000002</c:v>
                </c:pt>
                <c:pt idx="610">
                  <c:v>16.395900000000001</c:v>
                </c:pt>
                <c:pt idx="611">
                  <c:v>16.646700000000003</c:v>
                </c:pt>
                <c:pt idx="612">
                  <c:v>16.921700000000001</c:v>
                </c:pt>
                <c:pt idx="613">
                  <c:v>17.125399999999999</c:v>
                </c:pt>
                <c:pt idx="614">
                  <c:v>17.388500000000001</c:v>
                </c:pt>
                <c:pt idx="615">
                  <c:v>17.491800000000001</c:v>
                </c:pt>
                <c:pt idx="616">
                  <c:v>17.5671</c:v>
                </c:pt>
                <c:pt idx="617">
                  <c:v>17.703200000000002</c:v>
                </c:pt>
                <c:pt idx="618">
                  <c:v>17.979800000000001</c:v>
                </c:pt>
                <c:pt idx="619">
                  <c:v>18.259</c:v>
                </c:pt>
                <c:pt idx="620">
                  <c:v>18.520599999999998</c:v>
                </c:pt>
                <c:pt idx="621">
                  <c:v>18.972999999999999</c:v>
                </c:pt>
                <c:pt idx="622">
                  <c:v>19.253599999999999</c:v>
                </c:pt>
                <c:pt idx="623">
                  <c:v>19.574300000000001</c:v>
                </c:pt>
                <c:pt idx="624">
                  <c:v>19.938499999999998</c:v>
                </c:pt>
                <c:pt idx="625">
                  <c:v>20.219200000000001</c:v>
                </c:pt>
                <c:pt idx="626">
                  <c:v>20.693999999999999</c:v>
                </c:pt>
                <c:pt idx="627">
                  <c:v>21.144500000000001</c:v>
                </c:pt>
                <c:pt idx="628">
                  <c:v>21.4605</c:v>
                </c:pt>
                <c:pt idx="629">
                  <c:v>21.956200000000003</c:v>
                </c:pt>
                <c:pt idx="630">
                  <c:v>22.551499999999997</c:v>
                </c:pt>
                <c:pt idx="631">
                  <c:v>23.182400000000001</c:v>
                </c:pt>
                <c:pt idx="632">
                  <c:v>24.0913</c:v>
                </c:pt>
                <c:pt idx="633">
                  <c:v>24.853899999999999</c:v>
                </c:pt>
                <c:pt idx="634">
                  <c:v>25.879899999999999</c:v>
                </c:pt>
                <c:pt idx="635">
                  <c:v>26.700200000000002</c:v>
                </c:pt>
                <c:pt idx="636">
                  <c:v>27.217399999999998</c:v>
                </c:pt>
                <c:pt idx="637">
                  <c:v>27.592200000000002</c:v>
                </c:pt>
                <c:pt idx="638">
                  <c:v>28.119799999999998</c:v>
                </c:pt>
                <c:pt idx="639">
                  <c:v>28.684199999999997</c:v>
                </c:pt>
                <c:pt idx="640">
                  <c:v>29.1355</c:v>
                </c:pt>
                <c:pt idx="641">
                  <c:v>29.5139</c:v>
                </c:pt>
                <c:pt idx="642">
                  <c:v>29.911200000000001</c:v>
                </c:pt>
                <c:pt idx="643">
                  <c:v>30.172899999999998</c:v>
                </c:pt>
                <c:pt idx="644">
                  <c:v>30.266199999999998</c:v>
                </c:pt>
                <c:pt idx="645">
                  <c:v>30.001299999999997</c:v>
                </c:pt>
                <c:pt idx="646">
                  <c:v>30.669900000000002</c:v>
                </c:pt>
                <c:pt idx="647">
                  <c:v>31.447800000000001</c:v>
                </c:pt>
                <c:pt idx="648">
                  <c:v>31.966699999999996</c:v>
                </c:pt>
                <c:pt idx="649">
                  <c:v>32.631700000000002</c:v>
                </c:pt>
                <c:pt idx="650">
                  <c:v>32.950400000000002</c:v>
                </c:pt>
                <c:pt idx="651">
                  <c:v>33.868900000000004</c:v>
                </c:pt>
                <c:pt idx="652">
                  <c:v>34.788799999999995</c:v>
                </c:pt>
                <c:pt idx="653">
                  <c:v>35.679199999999994</c:v>
                </c:pt>
                <c:pt idx="654">
                  <c:v>36.195599999999999</c:v>
                </c:pt>
                <c:pt idx="655">
                  <c:v>36.867000000000004</c:v>
                </c:pt>
                <c:pt idx="656">
                  <c:v>37.1252</c:v>
                </c:pt>
                <c:pt idx="657">
                  <c:v>37.700000000000003</c:v>
                </c:pt>
                <c:pt idx="658">
                  <c:v>38.481099999999998</c:v>
                </c:pt>
                <c:pt idx="659">
                  <c:v>39.418599999999998</c:v>
                </c:pt>
                <c:pt idx="660">
                  <c:v>40.0944</c:v>
                </c:pt>
                <c:pt idx="661">
                  <c:v>41.228899999999996</c:v>
                </c:pt>
                <c:pt idx="662">
                  <c:v>42.110300000000002</c:v>
                </c:pt>
                <c:pt idx="663">
                  <c:v>43.141300000000001</c:v>
                </c:pt>
                <c:pt idx="664">
                  <c:v>43.795200000000001</c:v>
                </c:pt>
                <c:pt idx="665">
                  <c:v>45.119799999999998</c:v>
                </c:pt>
                <c:pt idx="666">
                  <c:v>45.554400000000001</c:v>
                </c:pt>
                <c:pt idx="667">
                  <c:v>46.4452</c:v>
                </c:pt>
                <c:pt idx="668">
                  <c:v>47.153399999999998</c:v>
                </c:pt>
                <c:pt idx="669">
                  <c:v>48.379800000000003</c:v>
                </c:pt>
                <c:pt idx="670">
                  <c:v>48.483999999999995</c:v>
                </c:pt>
                <c:pt idx="671">
                  <c:v>48.645899999999997</c:v>
                </c:pt>
                <c:pt idx="672">
                  <c:v>48.391100000000002</c:v>
                </c:pt>
                <c:pt idx="673">
                  <c:v>49.030200000000001</c:v>
                </c:pt>
                <c:pt idx="674">
                  <c:v>49.214500000000001</c:v>
                </c:pt>
                <c:pt idx="675">
                  <c:v>49.543500000000002</c:v>
                </c:pt>
                <c:pt idx="676">
                  <c:v>49.635300000000001</c:v>
                </c:pt>
                <c:pt idx="677">
                  <c:v>49.832700000000003</c:v>
                </c:pt>
                <c:pt idx="678">
                  <c:v>49.8157</c:v>
                </c:pt>
                <c:pt idx="679">
                  <c:v>49.241300000000003</c:v>
                </c:pt>
                <c:pt idx="680">
                  <c:v>49.846400000000003</c:v>
                </c:pt>
                <c:pt idx="681">
                  <c:v>49.662700000000001</c:v>
                </c:pt>
                <c:pt idx="682">
                  <c:v>49.387700000000002</c:v>
                </c:pt>
                <c:pt idx="683">
                  <c:v>48.851500000000001</c:v>
                </c:pt>
                <c:pt idx="684">
                  <c:v>48.412700000000001</c:v>
                </c:pt>
                <c:pt idx="685">
                  <c:v>48.100900000000003</c:v>
                </c:pt>
                <c:pt idx="686">
                  <c:v>48.3157</c:v>
                </c:pt>
                <c:pt idx="687">
                  <c:v>48.0047</c:v>
                </c:pt>
                <c:pt idx="688">
                  <c:v>48.349299999999999</c:v>
                </c:pt>
                <c:pt idx="689">
                  <c:v>48.520400000000002</c:v>
                </c:pt>
                <c:pt idx="690">
                  <c:v>49.040499999999994</c:v>
                </c:pt>
                <c:pt idx="691">
                  <c:v>49.648200000000003</c:v>
                </c:pt>
                <c:pt idx="692">
                  <c:v>50.162700000000001</c:v>
                </c:pt>
                <c:pt idx="693">
                  <c:v>50.986399999999996</c:v>
                </c:pt>
                <c:pt idx="694">
                  <c:v>51.876999999999995</c:v>
                </c:pt>
                <c:pt idx="695">
                  <c:v>52.891099999999994</c:v>
                </c:pt>
                <c:pt idx="696">
                  <c:v>55.042999999999992</c:v>
                </c:pt>
                <c:pt idx="697">
                  <c:v>55.283699999999996</c:v>
                </c:pt>
                <c:pt idx="698">
                  <c:v>56.956800000000001</c:v>
                </c:pt>
                <c:pt idx="699">
                  <c:v>56.381299999999996</c:v>
                </c:pt>
                <c:pt idx="700">
                  <c:v>60.692499999999995</c:v>
                </c:pt>
                <c:pt idx="701">
                  <c:v>66.477400000000003</c:v>
                </c:pt>
                <c:pt idx="702">
                  <c:v>74.078800000000001</c:v>
                </c:pt>
                <c:pt idx="703">
                  <c:v>82.772799999999989</c:v>
                </c:pt>
                <c:pt idx="704">
                  <c:v>90.932500000000005</c:v>
                </c:pt>
                <c:pt idx="705">
                  <c:v>96.643499999999989</c:v>
                </c:pt>
                <c:pt idx="706">
                  <c:v>98.774599999999992</c:v>
                </c:pt>
                <c:pt idx="707">
                  <c:v>105.9725</c:v>
                </c:pt>
                <c:pt idx="708">
                  <c:v>114.3158</c:v>
                </c:pt>
                <c:pt idx="709">
                  <c:v>121.9589</c:v>
                </c:pt>
                <c:pt idx="710">
                  <c:v>123.68130000000001</c:v>
                </c:pt>
                <c:pt idx="711">
                  <c:v>131.31279999999998</c:v>
                </c:pt>
                <c:pt idx="712">
                  <c:v>135.27010000000001</c:v>
                </c:pt>
                <c:pt idx="713">
                  <c:v>144.28879999999998</c:v>
                </c:pt>
                <c:pt idx="714">
                  <c:v>145.0411</c:v>
                </c:pt>
                <c:pt idx="715">
                  <c:v>147.69220000000001</c:v>
                </c:pt>
                <c:pt idx="716">
                  <c:v>149.6506</c:v>
                </c:pt>
                <c:pt idx="717">
                  <c:v>152.036</c:v>
                </c:pt>
                <c:pt idx="718">
                  <c:v>153.0376</c:v>
                </c:pt>
                <c:pt idx="719">
                  <c:v>153.51669999999999</c:v>
                </c:pt>
                <c:pt idx="720">
                  <c:v>153.12049999999999</c:v>
                </c:pt>
                <c:pt idx="721">
                  <c:v>153.7004</c:v>
                </c:pt>
                <c:pt idx="722">
                  <c:v>157.9248</c:v>
                </c:pt>
                <c:pt idx="723">
                  <c:v>161.92449999999999</c:v>
                </c:pt>
                <c:pt idx="724">
                  <c:v>169.8442</c:v>
                </c:pt>
                <c:pt idx="725">
                  <c:v>175.1557</c:v>
                </c:pt>
                <c:pt idx="726">
                  <c:v>180.90460000000002</c:v>
                </c:pt>
                <c:pt idx="727">
                  <c:v>184.8674</c:v>
                </c:pt>
                <c:pt idx="728">
                  <c:v>190.3064</c:v>
                </c:pt>
                <c:pt idx="729">
                  <c:v>195.74290000000002</c:v>
                </c:pt>
                <c:pt idx="730">
                  <c:v>199.06010000000001</c:v>
                </c:pt>
                <c:pt idx="731">
                  <c:v>203.3228</c:v>
                </c:pt>
                <c:pt idx="732">
                  <c:v>204.9205</c:v>
                </c:pt>
                <c:pt idx="733">
                  <c:v>206.58470000000003</c:v>
                </c:pt>
                <c:pt idx="734">
                  <c:v>207.84110000000001</c:v>
                </c:pt>
                <c:pt idx="735">
                  <c:v>205.5677</c:v>
                </c:pt>
                <c:pt idx="736">
                  <c:v>203.79410000000001</c:v>
                </c:pt>
                <c:pt idx="737">
                  <c:v>202.7868</c:v>
                </c:pt>
                <c:pt idx="738">
                  <c:v>198.50360000000001</c:v>
                </c:pt>
                <c:pt idx="739">
                  <c:v>193.9751</c:v>
                </c:pt>
                <c:pt idx="740">
                  <c:v>191.96469999999999</c:v>
                </c:pt>
                <c:pt idx="741">
                  <c:v>189.83420000000001</c:v>
                </c:pt>
                <c:pt idx="742">
                  <c:v>194.5187</c:v>
                </c:pt>
                <c:pt idx="743">
                  <c:v>188.6696</c:v>
                </c:pt>
                <c:pt idx="744">
                  <c:v>179.57310000000001</c:v>
                </c:pt>
                <c:pt idx="745">
                  <c:v>180.23579999999998</c:v>
                </c:pt>
                <c:pt idx="746">
                  <c:v>176.76330000000002</c:v>
                </c:pt>
                <c:pt idx="747">
                  <c:v>172.3391</c:v>
                </c:pt>
                <c:pt idx="748">
                  <c:v>168.7234</c:v>
                </c:pt>
                <c:pt idx="749">
                  <c:v>156.5531</c:v>
                </c:pt>
                <c:pt idx="750">
                  <c:v>147.4213</c:v>
                </c:pt>
                <c:pt idx="751">
                  <c:v>147.04339999999999</c:v>
                </c:pt>
                <c:pt idx="752">
                  <c:v>135.32929999999999</c:v>
                </c:pt>
                <c:pt idx="753">
                  <c:v>130.27510000000001</c:v>
                </c:pt>
                <c:pt idx="754">
                  <c:v>125.79179999999999</c:v>
                </c:pt>
                <c:pt idx="755">
                  <c:v>123.2354</c:v>
                </c:pt>
                <c:pt idx="756">
                  <c:v>120.6123</c:v>
                </c:pt>
                <c:pt idx="757">
                  <c:v>117.81089999999999</c:v>
                </c:pt>
                <c:pt idx="758">
                  <c:v>111.44210000000001</c:v>
                </c:pt>
                <c:pt idx="759">
                  <c:v>107.7236</c:v>
                </c:pt>
                <c:pt idx="760">
                  <c:v>102.9817</c:v>
                </c:pt>
                <c:pt idx="761">
                  <c:v>98.869900000000001</c:v>
                </c:pt>
                <c:pt idx="762">
                  <c:v>94.637900000000002</c:v>
                </c:pt>
                <c:pt idx="763">
                  <c:v>92.457399999999993</c:v>
                </c:pt>
                <c:pt idx="764">
                  <c:v>92.248900000000006</c:v>
                </c:pt>
                <c:pt idx="765">
                  <c:v>89.088800000000006</c:v>
                </c:pt>
                <c:pt idx="766">
                  <c:v>86.734000000000009</c:v>
                </c:pt>
                <c:pt idx="767">
                  <c:v>87.096000000000004</c:v>
                </c:pt>
                <c:pt idx="768">
                  <c:v>87.234099999999998</c:v>
                </c:pt>
                <c:pt idx="769">
                  <c:v>87.318799999999996</c:v>
                </c:pt>
                <c:pt idx="770">
                  <c:v>88.6404</c:v>
                </c:pt>
                <c:pt idx="771">
                  <c:v>88.133499999999998</c:v>
                </c:pt>
                <c:pt idx="772">
                  <c:v>89.528899999999993</c:v>
                </c:pt>
                <c:pt idx="773">
                  <c:v>92.349500000000006</c:v>
                </c:pt>
                <c:pt idx="774">
                  <c:v>93.354700000000008</c:v>
                </c:pt>
                <c:pt idx="775">
                  <c:v>93.6601</c:v>
                </c:pt>
                <c:pt idx="776">
                  <c:v>93.768299999999996</c:v>
                </c:pt>
                <c:pt idx="777">
                  <c:v>94.552899999999994</c:v>
                </c:pt>
                <c:pt idx="778">
                  <c:v>96.510400000000004</c:v>
                </c:pt>
                <c:pt idx="779">
                  <c:v>98.279399999999995</c:v>
                </c:pt>
                <c:pt idx="780">
                  <c:v>98.320700000000002</c:v>
                </c:pt>
                <c:pt idx="781">
                  <c:v>100.72290000000001</c:v>
                </c:pt>
                <c:pt idx="782">
                  <c:v>101.58500000000001</c:v>
                </c:pt>
                <c:pt idx="783">
                  <c:v>101.20779999999999</c:v>
                </c:pt>
                <c:pt idx="784">
                  <c:v>101.36789999999999</c:v>
                </c:pt>
                <c:pt idx="785">
                  <c:v>102.428</c:v>
                </c:pt>
                <c:pt idx="786">
                  <c:v>102.70489999999999</c:v>
                </c:pt>
                <c:pt idx="787">
                  <c:v>103.39359999999999</c:v>
                </c:pt>
                <c:pt idx="788">
                  <c:v>103.76939999999999</c:v>
                </c:pt>
                <c:pt idx="789">
                  <c:v>103.1507</c:v>
                </c:pt>
                <c:pt idx="790">
                  <c:v>102.1382</c:v>
                </c:pt>
                <c:pt idx="791">
                  <c:v>100.7876</c:v>
                </c:pt>
                <c:pt idx="792">
                  <c:v>100.40689999999999</c:v>
                </c:pt>
                <c:pt idx="793">
                  <c:v>98.348699999999994</c:v>
                </c:pt>
                <c:pt idx="794">
                  <c:v>102.3613</c:v>
                </c:pt>
                <c:pt idx="795">
                  <c:v>93.512</c:v>
                </c:pt>
                <c:pt idx="796">
                  <c:v>91.391099999999994</c:v>
                </c:pt>
                <c:pt idx="797">
                  <c:v>90.761499999999998</c:v>
                </c:pt>
                <c:pt idx="798">
                  <c:v>85.884600000000006</c:v>
                </c:pt>
                <c:pt idx="799">
                  <c:v>82.650700000000001</c:v>
                </c:pt>
                <c:pt idx="800">
                  <c:v>82.934299999999993</c:v>
                </c:pt>
                <c:pt idx="801">
                  <c:v>72.959299999999999</c:v>
                </c:pt>
                <c:pt idx="802">
                  <c:v>74.080299999999994</c:v>
                </c:pt>
                <c:pt idx="803">
                  <c:v>70.654799999999994</c:v>
                </c:pt>
                <c:pt idx="804">
                  <c:v>68.581199999999995</c:v>
                </c:pt>
                <c:pt idx="805">
                  <c:v>71.01230000000001</c:v>
                </c:pt>
                <c:pt idx="806">
                  <c:v>69.079399999999993</c:v>
                </c:pt>
                <c:pt idx="807">
                  <c:v>63.041999999999994</c:v>
                </c:pt>
                <c:pt idx="808">
                  <c:v>61.507500000000007</c:v>
                </c:pt>
                <c:pt idx="809">
                  <c:v>56.133399999999995</c:v>
                </c:pt>
                <c:pt idx="810">
                  <c:v>54.8523</c:v>
                </c:pt>
                <c:pt idx="811">
                  <c:v>53.975999999999999</c:v>
                </c:pt>
                <c:pt idx="812">
                  <c:v>46.555099999999996</c:v>
                </c:pt>
                <c:pt idx="813">
                  <c:v>46.135800000000003</c:v>
                </c:pt>
                <c:pt idx="814">
                  <c:v>46.838000000000001</c:v>
                </c:pt>
                <c:pt idx="815">
                  <c:v>46.539499999999997</c:v>
                </c:pt>
                <c:pt idx="816">
                  <c:v>49.4069</c:v>
                </c:pt>
                <c:pt idx="817">
                  <c:v>48.964700000000001</c:v>
                </c:pt>
                <c:pt idx="818">
                  <c:v>48.326000000000001</c:v>
                </c:pt>
                <c:pt idx="819">
                  <c:v>51.679100000000005</c:v>
                </c:pt>
                <c:pt idx="820">
                  <c:v>45.650300000000001</c:v>
                </c:pt>
                <c:pt idx="821">
                  <c:v>45.397599999999997</c:v>
                </c:pt>
                <c:pt idx="822">
                  <c:v>42.380399999999995</c:v>
                </c:pt>
                <c:pt idx="823">
                  <c:v>40.736000000000004</c:v>
                </c:pt>
                <c:pt idx="824">
                  <c:v>38.987299999999998</c:v>
                </c:pt>
                <c:pt idx="825">
                  <c:v>37.950900000000004</c:v>
                </c:pt>
                <c:pt idx="826">
                  <c:v>36.483400000000003</c:v>
                </c:pt>
                <c:pt idx="827">
                  <c:v>38.891800000000003</c:v>
                </c:pt>
                <c:pt idx="828">
                  <c:v>33.948700000000002</c:v>
                </c:pt>
                <c:pt idx="829">
                  <c:v>32.720999999999997</c:v>
                </c:pt>
                <c:pt idx="830">
                  <c:v>30.1907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C0-4370-BF17-3ADED9132C59}"/>
            </c:ext>
          </c:extLst>
        </c:ser>
        <c:ser>
          <c:idx val="5"/>
          <c:order val="5"/>
          <c:tx>
            <c:strRef>
              <c:f>'GLOBAL - Continents'!$G$3:$G$4</c:f>
              <c:strCache>
                <c:ptCount val="1"/>
                <c:pt idx="0">
                  <c:v>Asia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Continents'!$A$5:$A$1235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Continents'!$G$5:$G$1235</c:f>
              <c:numCache>
                <c:formatCode>General</c:formatCode>
                <c:ptCount val="831"/>
                <c:pt idx="0">
                  <c:v>7.1999999999999998E-3</c:v>
                </c:pt>
                <c:pt idx="1">
                  <c:v>1.5299999999999999E-2</c:v>
                </c:pt>
                <c:pt idx="2">
                  <c:v>1.7100000000000001E-2</c:v>
                </c:pt>
                <c:pt idx="3">
                  <c:v>2.3100000000000002E-2</c:v>
                </c:pt>
                <c:pt idx="4">
                  <c:v>2.7300000000000001E-2</c:v>
                </c:pt>
                <c:pt idx="5">
                  <c:v>3.2300000000000002E-2</c:v>
                </c:pt>
                <c:pt idx="6">
                  <c:v>4.4700000000000004E-2</c:v>
                </c:pt>
                <c:pt idx="7">
                  <c:v>5.1700000000000003E-2</c:v>
                </c:pt>
                <c:pt idx="8">
                  <c:v>5.5800000000000002E-2</c:v>
                </c:pt>
                <c:pt idx="9">
                  <c:v>6.5500000000000003E-2</c:v>
                </c:pt>
                <c:pt idx="10">
                  <c:v>6.88E-2</c:v>
                </c:pt>
                <c:pt idx="11">
                  <c:v>7.4399999999999994E-2</c:v>
                </c:pt>
                <c:pt idx="12">
                  <c:v>7.6300000000000007E-2</c:v>
                </c:pt>
                <c:pt idx="13">
                  <c:v>7.1099999999999997E-2</c:v>
                </c:pt>
                <c:pt idx="14">
                  <c:v>6.9399999999999989E-2</c:v>
                </c:pt>
                <c:pt idx="15">
                  <c:v>6.3399999999999998E-2</c:v>
                </c:pt>
                <c:pt idx="16">
                  <c:v>5.3100000000000001E-2</c:v>
                </c:pt>
                <c:pt idx="17">
                  <c:v>8.9700000000000002E-2</c:v>
                </c:pt>
                <c:pt idx="18">
                  <c:v>9.8699999999999996E-2</c:v>
                </c:pt>
                <c:pt idx="19">
                  <c:v>9.6799999999999997E-2</c:v>
                </c:pt>
                <c:pt idx="20">
                  <c:v>9.4E-2</c:v>
                </c:pt>
                <c:pt idx="21">
                  <c:v>9.2100000000000001E-2</c:v>
                </c:pt>
                <c:pt idx="22">
                  <c:v>9.1400000000000009E-2</c:v>
                </c:pt>
                <c:pt idx="23">
                  <c:v>9.1499999999999998E-2</c:v>
                </c:pt>
                <c:pt idx="24">
                  <c:v>4.6899999999999997E-2</c:v>
                </c:pt>
                <c:pt idx="25">
                  <c:v>2.8999999999999998E-2</c:v>
                </c:pt>
                <c:pt idx="26">
                  <c:v>2.7900000000000001E-2</c:v>
                </c:pt>
                <c:pt idx="27">
                  <c:v>2.2100000000000002E-2</c:v>
                </c:pt>
                <c:pt idx="28">
                  <c:v>1.77E-2</c:v>
                </c:pt>
                <c:pt idx="29">
                  <c:v>1.4499999999999999E-2</c:v>
                </c:pt>
                <c:pt idx="30">
                  <c:v>1.5699999999999999E-2</c:v>
                </c:pt>
                <c:pt idx="31">
                  <c:v>1.7299999999999999E-2</c:v>
                </c:pt>
                <c:pt idx="32">
                  <c:v>1.8800000000000001E-2</c:v>
                </c:pt>
                <c:pt idx="33">
                  <c:v>1.8099999999999998E-2</c:v>
                </c:pt>
                <c:pt idx="34">
                  <c:v>2.23E-2</c:v>
                </c:pt>
                <c:pt idx="35">
                  <c:v>2.5000000000000001E-2</c:v>
                </c:pt>
                <c:pt idx="36">
                  <c:v>2.8399999999999998E-2</c:v>
                </c:pt>
                <c:pt idx="37">
                  <c:v>2.9699999999999997E-2</c:v>
                </c:pt>
                <c:pt idx="38">
                  <c:v>3.0300000000000001E-2</c:v>
                </c:pt>
                <c:pt idx="39">
                  <c:v>3.32E-2</c:v>
                </c:pt>
                <c:pt idx="40">
                  <c:v>3.4100000000000005E-2</c:v>
                </c:pt>
                <c:pt idx="41">
                  <c:v>3.2899999999999999E-2</c:v>
                </c:pt>
                <c:pt idx="42">
                  <c:v>3.1399999999999997E-2</c:v>
                </c:pt>
                <c:pt idx="43">
                  <c:v>2.93E-2</c:v>
                </c:pt>
                <c:pt idx="44">
                  <c:v>3.09E-2</c:v>
                </c:pt>
                <c:pt idx="45">
                  <c:v>3.1099999999999999E-2</c:v>
                </c:pt>
                <c:pt idx="46">
                  <c:v>3.0499999999999999E-2</c:v>
                </c:pt>
                <c:pt idx="47">
                  <c:v>3.09E-2</c:v>
                </c:pt>
                <c:pt idx="48">
                  <c:v>3.32E-2</c:v>
                </c:pt>
                <c:pt idx="49">
                  <c:v>3.5699999999999996E-2</c:v>
                </c:pt>
                <c:pt idx="50">
                  <c:v>3.8199999999999998E-2</c:v>
                </c:pt>
                <c:pt idx="51">
                  <c:v>3.9300000000000002E-2</c:v>
                </c:pt>
                <c:pt idx="52">
                  <c:v>4.1700000000000001E-2</c:v>
                </c:pt>
                <c:pt idx="53">
                  <c:v>4.4400000000000002E-2</c:v>
                </c:pt>
                <c:pt idx="54">
                  <c:v>4.6400000000000004E-2</c:v>
                </c:pt>
                <c:pt idx="55">
                  <c:v>5.0299999999999997E-2</c:v>
                </c:pt>
                <c:pt idx="56">
                  <c:v>5.4500000000000007E-2</c:v>
                </c:pt>
                <c:pt idx="57">
                  <c:v>5.9399999999999994E-2</c:v>
                </c:pt>
                <c:pt idx="58">
                  <c:v>6.9399999999999989E-2</c:v>
                </c:pt>
                <c:pt idx="59">
                  <c:v>8.0399999999999999E-2</c:v>
                </c:pt>
                <c:pt idx="60">
                  <c:v>9.3799999999999994E-2</c:v>
                </c:pt>
                <c:pt idx="61">
                  <c:v>0.1079</c:v>
                </c:pt>
                <c:pt idx="62">
                  <c:v>0.12</c:v>
                </c:pt>
                <c:pt idx="63">
                  <c:v>0.1328</c:v>
                </c:pt>
                <c:pt idx="64">
                  <c:v>0.154</c:v>
                </c:pt>
                <c:pt idx="65">
                  <c:v>0.1641</c:v>
                </c:pt>
                <c:pt idx="66">
                  <c:v>0.17470000000000002</c:v>
                </c:pt>
                <c:pt idx="67">
                  <c:v>0.1799</c:v>
                </c:pt>
                <c:pt idx="68">
                  <c:v>0.1855</c:v>
                </c:pt>
                <c:pt idx="69">
                  <c:v>0.19390000000000002</c:v>
                </c:pt>
                <c:pt idx="70">
                  <c:v>0.20259999999999997</c:v>
                </c:pt>
                <c:pt idx="71">
                  <c:v>0.19950000000000001</c:v>
                </c:pt>
                <c:pt idx="72">
                  <c:v>0.2036</c:v>
                </c:pt>
                <c:pt idx="73">
                  <c:v>0.20680000000000001</c:v>
                </c:pt>
                <c:pt idx="74">
                  <c:v>0.21410000000000001</c:v>
                </c:pt>
                <c:pt idx="75">
                  <c:v>0.22320000000000001</c:v>
                </c:pt>
                <c:pt idx="76">
                  <c:v>0.22839999999999999</c:v>
                </c:pt>
                <c:pt idx="77">
                  <c:v>0.23300000000000001</c:v>
                </c:pt>
                <c:pt idx="78">
                  <c:v>0.23879999999999998</c:v>
                </c:pt>
                <c:pt idx="79">
                  <c:v>0.24310000000000001</c:v>
                </c:pt>
                <c:pt idx="80">
                  <c:v>0.24959999999999999</c:v>
                </c:pt>
                <c:pt idx="81">
                  <c:v>0.25459999999999999</c:v>
                </c:pt>
                <c:pt idx="82">
                  <c:v>0.25519999999999998</c:v>
                </c:pt>
                <c:pt idx="83">
                  <c:v>0.2571</c:v>
                </c:pt>
                <c:pt idx="84">
                  <c:v>0.26469999999999999</c:v>
                </c:pt>
                <c:pt idx="85">
                  <c:v>0.27149999999999996</c:v>
                </c:pt>
                <c:pt idx="86">
                  <c:v>0.27379999999999999</c:v>
                </c:pt>
                <c:pt idx="87">
                  <c:v>0.27510000000000001</c:v>
                </c:pt>
                <c:pt idx="88">
                  <c:v>0.2757</c:v>
                </c:pt>
                <c:pt idx="89">
                  <c:v>0.27510000000000001</c:v>
                </c:pt>
                <c:pt idx="90">
                  <c:v>0.27300000000000002</c:v>
                </c:pt>
                <c:pt idx="91">
                  <c:v>0.2636</c:v>
                </c:pt>
                <c:pt idx="92">
                  <c:v>0.25850000000000001</c:v>
                </c:pt>
                <c:pt idx="93">
                  <c:v>0.26080000000000003</c:v>
                </c:pt>
                <c:pt idx="94">
                  <c:v>0.26100000000000001</c:v>
                </c:pt>
                <c:pt idx="95">
                  <c:v>0.26219999999999999</c:v>
                </c:pt>
                <c:pt idx="96">
                  <c:v>0.2626</c:v>
                </c:pt>
                <c:pt idx="97">
                  <c:v>0.26519999999999999</c:v>
                </c:pt>
                <c:pt idx="98">
                  <c:v>0.27440000000000003</c:v>
                </c:pt>
                <c:pt idx="99">
                  <c:v>0.2833</c:v>
                </c:pt>
                <c:pt idx="100">
                  <c:v>0.29260000000000003</c:v>
                </c:pt>
                <c:pt idx="101">
                  <c:v>0.30099999999999999</c:v>
                </c:pt>
                <c:pt idx="102">
                  <c:v>0.3115</c:v>
                </c:pt>
                <c:pt idx="103">
                  <c:v>0.3206</c:v>
                </c:pt>
                <c:pt idx="104">
                  <c:v>0.33910000000000001</c:v>
                </c:pt>
                <c:pt idx="105">
                  <c:v>0.34689999999999999</c:v>
                </c:pt>
                <c:pt idx="106">
                  <c:v>0.3533</c:v>
                </c:pt>
                <c:pt idx="107">
                  <c:v>0.35630000000000001</c:v>
                </c:pt>
                <c:pt idx="108">
                  <c:v>0.37140000000000001</c:v>
                </c:pt>
                <c:pt idx="109">
                  <c:v>0.37440000000000001</c:v>
                </c:pt>
                <c:pt idx="110">
                  <c:v>0.38849999999999996</c:v>
                </c:pt>
                <c:pt idx="111">
                  <c:v>0.39560000000000001</c:v>
                </c:pt>
                <c:pt idx="112">
                  <c:v>0.40810000000000002</c:v>
                </c:pt>
                <c:pt idx="113">
                  <c:v>0.42380000000000007</c:v>
                </c:pt>
                <c:pt idx="114">
                  <c:v>0.441</c:v>
                </c:pt>
                <c:pt idx="115">
                  <c:v>0.45199999999999996</c:v>
                </c:pt>
                <c:pt idx="116">
                  <c:v>0.47169999999999995</c:v>
                </c:pt>
                <c:pt idx="117">
                  <c:v>0.48579999999999995</c:v>
                </c:pt>
                <c:pt idx="118">
                  <c:v>0.49580000000000002</c:v>
                </c:pt>
                <c:pt idx="119">
                  <c:v>0.49930000000000002</c:v>
                </c:pt>
                <c:pt idx="120">
                  <c:v>0.49349999999999994</c:v>
                </c:pt>
                <c:pt idx="121">
                  <c:v>0.49740000000000001</c:v>
                </c:pt>
                <c:pt idx="122">
                  <c:v>0.50259999999999994</c:v>
                </c:pt>
                <c:pt idx="123">
                  <c:v>0.51669999999999994</c:v>
                </c:pt>
                <c:pt idx="124">
                  <c:v>0.52639999999999998</c:v>
                </c:pt>
                <c:pt idx="125">
                  <c:v>0.54210000000000003</c:v>
                </c:pt>
                <c:pt idx="126">
                  <c:v>0.5615</c:v>
                </c:pt>
                <c:pt idx="127">
                  <c:v>0.59279999999999999</c:v>
                </c:pt>
                <c:pt idx="128">
                  <c:v>0.62190000000000001</c:v>
                </c:pt>
                <c:pt idx="129">
                  <c:v>0.64090000000000003</c:v>
                </c:pt>
                <c:pt idx="130">
                  <c:v>0.65389999999999993</c:v>
                </c:pt>
                <c:pt idx="131">
                  <c:v>0.67480000000000007</c:v>
                </c:pt>
                <c:pt idx="132">
                  <c:v>0.69130000000000003</c:v>
                </c:pt>
                <c:pt idx="133">
                  <c:v>0.70050000000000001</c:v>
                </c:pt>
                <c:pt idx="134">
                  <c:v>0.71009999999999995</c:v>
                </c:pt>
                <c:pt idx="135">
                  <c:v>0.72039999999999993</c:v>
                </c:pt>
                <c:pt idx="136">
                  <c:v>0.73780000000000001</c:v>
                </c:pt>
                <c:pt idx="137">
                  <c:v>0.73650000000000004</c:v>
                </c:pt>
                <c:pt idx="138">
                  <c:v>0.75019999999999998</c:v>
                </c:pt>
                <c:pt idx="139">
                  <c:v>0.78190000000000004</c:v>
                </c:pt>
                <c:pt idx="140">
                  <c:v>0.80059999999999998</c:v>
                </c:pt>
                <c:pt idx="141">
                  <c:v>0.81329999999999991</c:v>
                </c:pt>
                <c:pt idx="142">
                  <c:v>0.82829999999999993</c:v>
                </c:pt>
                <c:pt idx="143">
                  <c:v>0.83779999999999999</c:v>
                </c:pt>
                <c:pt idx="144">
                  <c:v>0.86940000000000006</c:v>
                </c:pt>
                <c:pt idx="145">
                  <c:v>0.8781000000000001</c:v>
                </c:pt>
                <c:pt idx="146">
                  <c:v>0.86259999999999992</c:v>
                </c:pt>
                <c:pt idx="147">
                  <c:v>0.87260000000000004</c:v>
                </c:pt>
                <c:pt idx="148">
                  <c:v>0.88650000000000007</c:v>
                </c:pt>
                <c:pt idx="149">
                  <c:v>0.89290000000000003</c:v>
                </c:pt>
                <c:pt idx="150">
                  <c:v>0.90329999999999999</c:v>
                </c:pt>
                <c:pt idx="151">
                  <c:v>0.91280000000000006</c:v>
                </c:pt>
                <c:pt idx="152">
                  <c:v>0.92720000000000002</c:v>
                </c:pt>
                <c:pt idx="153">
                  <c:v>0.94879999999999998</c:v>
                </c:pt>
                <c:pt idx="154">
                  <c:v>0.96069999999999989</c:v>
                </c:pt>
                <c:pt idx="155">
                  <c:v>0.97340000000000004</c:v>
                </c:pt>
                <c:pt idx="156">
                  <c:v>1.0432999999999999</c:v>
                </c:pt>
                <c:pt idx="157">
                  <c:v>1.0626</c:v>
                </c:pt>
                <c:pt idx="158">
                  <c:v>1.0767</c:v>
                </c:pt>
                <c:pt idx="159">
                  <c:v>1.0989</c:v>
                </c:pt>
                <c:pt idx="160">
                  <c:v>1.127</c:v>
                </c:pt>
                <c:pt idx="161">
                  <c:v>1.1441000000000001</c:v>
                </c:pt>
                <c:pt idx="162">
                  <c:v>1.1554</c:v>
                </c:pt>
                <c:pt idx="163">
                  <c:v>1.1162000000000001</c:v>
                </c:pt>
                <c:pt idx="164">
                  <c:v>1.1375999999999999</c:v>
                </c:pt>
                <c:pt idx="165">
                  <c:v>1.1548</c:v>
                </c:pt>
                <c:pt idx="166">
                  <c:v>1.1598000000000002</c:v>
                </c:pt>
                <c:pt idx="167">
                  <c:v>1.1556999999999999</c:v>
                </c:pt>
                <c:pt idx="168">
                  <c:v>1.1751</c:v>
                </c:pt>
                <c:pt idx="169">
                  <c:v>1.1896</c:v>
                </c:pt>
                <c:pt idx="170">
                  <c:v>1.2098</c:v>
                </c:pt>
                <c:pt idx="171">
                  <c:v>1.2198</c:v>
                </c:pt>
                <c:pt idx="172">
                  <c:v>1.2430999999999999</c:v>
                </c:pt>
                <c:pt idx="173">
                  <c:v>1.3006</c:v>
                </c:pt>
                <c:pt idx="174">
                  <c:v>1.3425</c:v>
                </c:pt>
                <c:pt idx="175">
                  <c:v>1.3580000000000001</c:v>
                </c:pt>
                <c:pt idx="176">
                  <c:v>1.3901999999999999</c:v>
                </c:pt>
                <c:pt idx="177">
                  <c:v>1.4243999999999999</c:v>
                </c:pt>
                <c:pt idx="178">
                  <c:v>1.4823</c:v>
                </c:pt>
                <c:pt idx="179">
                  <c:v>1.5159</c:v>
                </c:pt>
                <c:pt idx="180">
                  <c:v>1.5165</c:v>
                </c:pt>
                <c:pt idx="181">
                  <c:v>1.5297000000000001</c:v>
                </c:pt>
                <c:pt idx="182">
                  <c:v>1.5534000000000001</c:v>
                </c:pt>
                <c:pt idx="183">
                  <c:v>1.5914999999999999</c:v>
                </c:pt>
                <c:pt idx="184">
                  <c:v>1.6103999999999998</c:v>
                </c:pt>
                <c:pt idx="185">
                  <c:v>1.6135999999999999</c:v>
                </c:pt>
                <c:pt idx="186">
                  <c:v>1.6547000000000001</c:v>
                </c:pt>
                <c:pt idx="187">
                  <c:v>1.6643000000000001</c:v>
                </c:pt>
                <c:pt idx="188">
                  <c:v>1.6914000000000002</c:v>
                </c:pt>
                <c:pt idx="189">
                  <c:v>1.7094999999999998</c:v>
                </c:pt>
                <c:pt idx="190">
                  <c:v>1.7137</c:v>
                </c:pt>
                <c:pt idx="191">
                  <c:v>1.7379000000000002</c:v>
                </c:pt>
                <c:pt idx="192">
                  <c:v>1.7678999999999998</c:v>
                </c:pt>
                <c:pt idx="193">
                  <c:v>1.7745000000000002</c:v>
                </c:pt>
                <c:pt idx="194">
                  <c:v>1.8158000000000001</c:v>
                </c:pt>
                <c:pt idx="195">
                  <c:v>1.8306</c:v>
                </c:pt>
                <c:pt idx="196">
                  <c:v>1.8493999999999999</c:v>
                </c:pt>
                <c:pt idx="197">
                  <c:v>1.8692</c:v>
                </c:pt>
                <c:pt idx="198">
                  <c:v>1.8984999999999999</c:v>
                </c:pt>
                <c:pt idx="199">
                  <c:v>1.9039999999999999</c:v>
                </c:pt>
                <c:pt idx="200">
                  <c:v>1.9164000000000001</c:v>
                </c:pt>
                <c:pt idx="201">
                  <c:v>1.9175</c:v>
                </c:pt>
                <c:pt idx="202">
                  <c:v>1.9088000000000001</c:v>
                </c:pt>
                <c:pt idx="203">
                  <c:v>1.8983000000000001</c:v>
                </c:pt>
                <c:pt idx="204">
                  <c:v>1.9202999999999999</c:v>
                </c:pt>
                <c:pt idx="205">
                  <c:v>1.9293</c:v>
                </c:pt>
                <c:pt idx="206">
                  <c:v>1.9430000000000001</c:v>
                </c:pt>
                <c:pt idx="207">
                  <c:v>1.9504999999999999</c:v>
                </c:pt>
                <c:pt idx="208">
                  <c:v>1.9617999999999998</c:v>
                </c:pt>
                <c:pt idx="209">
                  <c:v>1.9626999999999999</c:v>
                </c:pt>
                <c:pt idx="210">
                  <c:v>1.9883999999999999</c:v>
                </c:pt>
                <c:pt idx="211">
                  <c:v>1.9550999999999998</c:v>
                </c:pt>
                <c:pt idx="212">
                  <c:v>1.9997</c:v>
                </c:pt>
                <c:pt idx="213">
                  <c:v>2.0199000000000003</c:v>
                </c:pt>
                <c:pt idx="214">
                  <c:v>2.0402999999999998</c:v>
                </c:pt>
                <c:pt idx="215">
                  <c:v>2.0693999999999999</c:v>
                </c:pt>
                <c:pt idx="216">
                  <c:v>2.1286</c:v>
                </c:pt>
                <c:pt idx="217">
                  <c:v>2.1527000000000003</c:v>
                </c:pt>
                <c:pt idx="218">
                  <c:v>2.2191000000000001</c:v>
                </c:pt>
                <c:pt idx="219">
                  <c:v>2.2114000000000003</c:v>
                </c:pt>
                <c:pt idx="220">
                  <c:v>2.2356000000000003</c:v>
                </c:pt>
                <c:pt idx="221">
                  <c:v>2.2702999999999998</c:v>
                </c:pt>
                <c:pt idx="222">
                  <c:v>2.3024999999999998</c:v>
                </c:pt>
                <c:pt idx="223">
                  <c:v>2.3439000000000001</c:v>
                </c:pt>
                <c:pt idx="224">
                  <c:v>2.3651</c:v>
                </c:pt>
                <c:pt idx="225">
                  <c:v>2.4097</c:v>
                </c:pt>
                <c:pt idx="226">
                  <c:v>2.4559000000000002</c:v>
                </c:pt>
                <c:pt idx="227">
                  <c:v>2.5061</c:v>
                </c:pt>
                <c:pt idx="228">
                  <c:v>2.5481000000000003</c:v>
                </c:pt>
                <c:pt idx="229">
                  <c:v>2.5760000000000001</c:v>
                </c:pt>
                <c:pt idx="230">
                  <c:v>2.5880000000000001</c:v>
                </c:pt>
                <c:pt idx="231">
                  <c:v>2.633</c:v>
                </c:pt>
                <c:pt idx="232">
                  <c:v>2.6449000000000003</c:v>
                </c:pt>
                <c:pt idx="233">
                  <c:v>2.6617999999999999</c:v>
                </c:pt>
                <c:pt idx="234">
                  <c:v>2.6667999999999998</c:v>
                </c:pt>
                <c:pt idx="235">
                  <c:v>2.6593</c:v>
                </c:pt>
                <c:pt idx="236">
                  <c:v>2.6577999999999999</c:v>
                </c:pt>
                <c:pt idx="237">
                  <c:v>2.6471</c:v>
                </c:pt>
                <c:pt idx="238">
                  <c:v>2.6169000000000002</c:v>
                </c:pt>
                <c:pt idx="239">
                  <c:v>2.6027</c:v>
                </c:pt>
                <c:pt idx="240">
                  <c:v>2.5804</c:v>
                </c:pt>
                <c:pt idx="241">
                  <c:v>2.5621999999999998</c:v>
                </c:pt>
                <c:pt idx="242">
                  <c:v>2.5497000000000001</c:v>
                </c:pt>
                <c:pt idx="243">
                  <c:v>2.544</c:v>
                </c:pt>
                <c:pt idx="244">
                  <c:v>2.5316000000000001</c:v>
                </c:pt>
                <c:pt idx="245">
                  <c:v>2.5089999999999999</c:v>
                </c:pt>
                <c:pt idx="246">
                  <c:v>2.4981</c:v>
                </c:pt>
                <c:pt idx="247">
                  <c:v>2.5038</c:v>
                </c:pt>
                <c:pt idx="248">
                  <c:v>2.4910000000000001</c:v>
                </c:pt>
                <c:pt idx="249">
                  <c:v>2.4742000000000002</c:v>
                </c:pt>
                <c:pt idx="250">
                  <c:v>2.4302000000000001</c:v>
                </c:pt>
                <c:pt idx="251">
                  <c:v>2.4142000000000001</c:v>
                </c:pt>
                <c:pt idx="252">
                  <c:v>2.4106000000000001</c:v>
                </c:pt>
                <c:pt idx="253">
                  <c:v>2.3937999999999997</c:v>
                </c:pt>
                <c:pt idx="254">
                  <c:v>2.3666</c:v>
                </c:pt>
                <c:pt idx="255">
                  <c:v>2.3342000000000001</c:v>
                </c:pt>
                <c:pt idx="256">
                  <c:v>2.3041</c:v>
                </c:pt>
                <c:pt idx="257">
                  <c:v>2.3058000000000001</c:v>
                </c:pt>
                <c:pt idx="258">
                  <c:v>2.2774999999999999</c:v>
                </c:pt>
                <c:pt idx="259">
                  <c:v>2.2565</c:v>
                </c:pt>
                <c:pt idx="260">
                  <c:v>2.2295000000000003</c:v>
                </c:pt>
                <c:pt idx="261">
                  <c:v>2.1928000000000001</c:v>
                </c:pt>
                <c:pt idx="262">
                  <c:v>2.1715</c:v>
                </c:pt>
                <c:pt idx="263">
                  <c:v>2.1515</c:v>
                </c:pt>
                <c:pt idx="264">
                  <c:v>2.1162999999999998</c:v>
                </c:pt>
                <c:pt idx="265">
                  <c:v>2.0933000000000002</c:v>
                </c:pt>
                <c:pt idx="266">
                  <c:v>2.0684999999999998</c:v>
                </c:pt>
                <c:pt idx="267">
                  <c:v>2.0411000000000001</c:v>
                </c:pt>
                <c:pt idx="268">
                  <c:v>2.0213000000000001</c:v>
                </c:pt>
                <c:pt idx="269">
                  <c:v>2.0066999999999999</c:v>
                </c:pt>
                <c:pt idx="270">
                  <c:v>1.9974000000000001</c:v>
                </c:pt>
                <c:pt idx="271">
                  <c:v>1.9734000000000003</c:v>
                </c:pt>
                <c:pt idx="272">
                  <c:v>1.9544000000000001</c:v>
                </c:pt>
                <c:pt idx="273">
                  <c:v>1.9251</c:v>
                </c:pt>
                <c:pt idx="274">
                  <c:v>1.9068000000000001</c:v>
                </c:pt>
                <c:pt idx="275">
                  <c:v>1.8912</c:v>
                </c:pt>
                <c:pt idx="276">
                  <c:v>1.8792000000000002</c:v>
                </c:pt>
                <c:pt idx="277">
                  <c:v>1.8625</c:v>
                </c:pt>
                <c:pt idx="278">
                  <c:v>1.8568000000000002</c:v>
                </c:pt>
                <c:pt idx="279">
                  <c:v>1.8641999999999999</c:v>
                </c:pt>
                <c:pt idx="280">
                  <c:v>1.8957999999999999</c:v>
                </c:pt>
                <c:pt idx="281">
                  <c:v>1.9209000000000001</c:v>
                </c:pt>
                <c:pt idx="282">
                  <c:v>1.9337</c:v>
                </c:pt>
                <c:pt idx="283">
                  <c:v>1.9439</c:v>
                </c:pt>
                <c:pt idx="284">
                  <c:v>1.9730000000000001</c:v>
                </c:pt>
                <c:pt idx="285">
                  <c:v>1.9942</c:v>
                </c:pt>
                <c:pt idx="286">
                  <c:v>2.0161000000000002</c:v>
                </c:pt>
                <c:pt idx="287">
                  <c:v>2.0236000000000001</c:v>
                </c:pt>
                <c:pt idx="288">
                  <c:v>2.0308000000000002</c:v>
                </c:pt>
                <c:pt idx="289">
                  <c:v>2.0417000000000001</c:v>
                </c:pt>
                <c:pt idx="290">
                  <c:v>2.0497000000000001</c:v>
                </c:pt>
                <c:pt idx="291">
                  <c:v>2.0432999999999999</c:v>
                </c:pt>
                <c:pt idx="292">
                  <c:v>2.0444</c:v>
                </c:pt>
                <c:pt idx="293">
                  <c:v>2.0045999999999999</c:v>
                </c:pt>
                <c:pt idx="294">
                  <c:v>1.9898</c:v>
                </c:pt>
                <c:pt idx="295">
                  <c:v>1.9861</c:v>
                </c:pt>
                <c:pt idx="296">
                  <c:v>2.0036999999999998</c:v>
                </c:pt>
                <c:pt idx="297">
                  <c:v>2.0276000000000001</c:v>
                </c:pt>
                <c:pt idx="298">
                  <c:v>2.0554999999999999</c:v>
                </c:pt>
                <c:pt idx="299">
                  <c:v>2.0847000000000002</c:v>
                </c:pt>
                <c:pt idx="300">
                  <c:v>2.1555</c:v>
                </c:pt>
                <c:pt idx="301">
                  <c:v>2.2046000000000001</c:v>
                </c:pt>
                <c:pt idx="302">
                  <c:v>2.2444999999999999</c:v>
                </c:pt>
                <c:pt idx="303">
                  <c:v>2.2538</c:v>
                </c:pt>
                <c:pt idx="304">
                  <c:v>2.3498999999999999</c:v>
                </c:pt>
                <c:pt idx="305">
                  <c:v>2.4643999999999999</c:v>
                </c:pt>
                <c:pt idx="306">
                  <c:v>2.5373000000000001</c:v>
                </c:pt>
                <c:pt idx="307">
                  <c:v>2.5995999999999997</c:v>
                </c:pt>
                <c:pt idx="308">
                  <c:v>2.6568000000000001</c:v>
                </c:pt>
                <c:pt idx="309">
                  <c:v>2.7042000000000002</c:v>
                </c:pt>
                <c:pt idx="310">
                  <c:v>2.7574999999999998</c:v>
                </c:pt>
                <c:pt idx="311">
                  <c:v>2.7359</c:v>
                </c:pt>
                <c:pt idx="312">
                  <c:v>2.6760000000000002</c:v>
                </c:pt>
                <c:pt idx="313">
                  <c:v>2.6632000000000002</c:v>
                </c:pt>
                <c:pt idx="314">
                  <c:v>2.6457999999999999</c:v>
                </c:pt>
                <c:pt idx="315">
                  <c:v>2.6242999999999999</c:v>
                </c:pt>
                <c:pt idx="316">
                  <c:v>2.6109</c:v>
                </c:pt>
                <c:pt idx="317">
                  <c:v>2.5838000000000001</c:v>
                </c:pt>
                <c:pt idx="318">
                  <c:v>2.4432</c:v>
                </c:pt>
                <c:pt idx="319">
                  <c:v>2.4066999999999998</c:v>
                </c:pt>
                <c:pt idx="320">
                  <c:v>2.3658999999999999</c:v>
                </c:pt>
                <c:pt idx="321">
                  <c:v>2.3037999999999998</c:v>
                </c:pt>
                <c:pt idx="322">
                  <c:v>2.2610000000000001</c:v>
                </c:pt>
                <c:pt idx="323">
                  <c:v>2.2275</c:v>
                </c:pt>
                <c:pt idx="324">
                  <c:v>2.1919</c:v>
                </c:pt>
                <c:pt idx="325">
                  <c:v>2.2425999999999999</c:v>
                </c:pt>
                <c:pt idx="326">
                  <c:v>2.1995</c:v>
                </c:pt>
                <c:pt idx="327">
                  <c:v>2.1558000000000002</c:v>
                </c:pt>
                <c:pt idx="328">
                  <c:v>2.1198000000000001</c:v>
                </c:pt>
                <c:pt idx="329">
                  <c:v>2.0737999999999999</c:v>
                </c:pt>
                <c:pt idx="330">
                  <c:v>2.0202</c:v>
                </c:pt>
                <c:pt idx="331">
                  <c:v>1.9693999999999998</c:v>
                </c:pt>
                <c:pt idx="332">
                  <c:v>1.9294</c:v>
                </c:pt>
                <c:pt idx="333">
                  <c:v>1.8854</c:v>
                </c:pt>
                <c:pt idx="334">
                  <c:v>1.8249</c:v>
                </c:pt>
                <c:pt idx="335">
                  <c:v>1.7762</c:v>
                </c:pt>
                <c:pt idx="336">
                  <c:v>1.7472999999999999</c:v>
                </c:pt>
                <c:pt idx="337">
                  <c:v>1.7222000000000002</c:v>
                </c:pt>
                <c:pt idx="338">
                  <c:v>1.7030999999999998</c:v>
                </c:pt>
                <c:pt idx="339">
                  <c:v>1.6919</c:v>
                </c:pt>
                <c:pt idx="340">
                  <c:v>1.6591999999999998</c:v>
                </c:pt>
                <c:pt idx="341">
                  <c:v>1.6438999999999999</c:v>
                </c:pt>
                <c:pt idx="342">
                  <c:v>1.6367</c:v>
                </c:pt>
                <c:pt idx="343">
                  <c:v>1.6442000000000001</c:v>
                </c:pt>
                <c:pt idx="344">
                  <c:v>1.6473</c:v>
                </c:pt>
                <c:pt idx="345">
                  <c:v>1.6597000000000002</c:v>
                </c:pt>
                <c:pt idx="346">
                  <c:v>1.6678999999999999</c:v>
                </c:pt>
                <c:pt idx="347">
                  <c:v>1.6440999999999999</c:v>
                </c:pt>
                <c:pt idx="348">
                  <c:v>1.7484999999999999</c:v>
                </c:pt>
                <c:pt idx="349">
                  <c:v>1.7707999999999999</c:v>
                </c:pt>
                <c:pt idx="350">
                  <c:v>1.7765999999999997</c:v>
                </c:pt>
                <c:pt idx="351">
                  <c:v>1.7751000000000001</c:v>
                </c:pt>
                <c:pt idx="352">
                  <c:v>1.7734999999999999</c:v>
                </c:pt>
                <c:pt idx="353">
                  <c:v>1.7692000000000001</c:v>
                </c:pt>
                <c:pt idx="354">
                  <c:v>1.8149999999999999</c:v>
                </c:pt>
                <c:pt idx="355">
                  <c:v>1.7558</c:v>
                </c:pt>
                <c:pt idx="356">
                  <c:v>1.752</c:v>
                </c:pt>
                <c:pt idx="357">
                  <c:v>1.7230000000000001</c:v>
                </c:pt>
                <c:pt idx="358">
                  <c:v>1.7004000000000001</c:v>
                </c:pt>
                <c:pt idx="359">
                  <c:v>1.6834</c:v>
                </c:pt>
                <c:pt idx="360">
                  <c:v>1.6533000000000002</c:v>
                </c:pt>
                <c:pt idx="361">
                  <c:v>1.6324999999999998</c:v>
                </c:pt>
                <c:pt idx="362">
                  <c:v>1.5946</c:v>
                </c:pt>
                <c:pt idx="363">
                  <c:v>1.5694000000000001</c:v>
                </c:pt>
                <c:pt idx="364">
                  <c:v>1.5506</c:v>
                </c:pt>
                <c:pt idx="365">
                  <c:v>1.5548</c:v>
                </c:pt>
                <c:pt idx="366">
                  <c:v>1.5497000000000001</c:v>
                </c:pt>
                <c:pt idx="367">
                  <c:v>1.5691999999999999</c:v>
                </c:pt>
                <c:pt idx="368">
                  <c:v>1.5694000000000001</c:v>
                </c:pt>
                <c:pt idx="369">
                  <c:v>1.573</c:v>
                </c:pt>
                <c:pt idx="370">
                  <c:v>1.5744</c:v>
                </c:pt>
                <c:pt idx="371">
                  <c:v>1.5962999999999998</c:v>
                </c:pt>
                <c:pt idx="372">
                  <c:v>1.5753999999999999</c:v>
                </c:pt>
                <c:pt idx="373">
                  <c:v>1.5665</c:v>
                </c:pt>
                <c:pt idx="374">
                  <c:v>1.5358000000000001</c:v>
                </c:pt>
                <c:pt idx="375">
                  <c:v>1.5125999999999999</c:v>
                </c:pt>
                <c:pt idx="376">
                  <c:v>1.4990999999999999</c:v>
                </c:pt>
                <c:pt idx="377">
                  <c:v>1.4949999999999999</c:v>
                </c:pt>
                <c:pt idx="378">
                  <c:v>1.4758</c:v>
                </c:pt>
                <c:pt idx="379">
                  <c:v>1.4718</c:v>
                </c:pt>
                <c:pt idx="380">
                  <c:v>1.4526999999999999</c:v>
                </c:pt>
                <c:pt idx="381">
                  <c:v>1.4288000000000001</c:v>
                </c:pt>
                <c:pt idx="382">
                  <c:v>1.4247000000000001</c:v>
                </c:pt>
                <c:pt idx="383">
                  <c:v>1.4035</c:v>
                </c:pt>
                <c:pt idx="384">
                  <c:v>1.381</c:v>
                </c:pt>
                <c:pt idx="385">
                  <c:v>1.3803000000000001</c:v>
                </c:pt>
                <c:pt idx="386">
                  <c:v>1.3824999999999998</c:v>
                </c:pt>
                <c:pt idx="387">
                  <c:v>1.3782000000000001</c:v>
                </c:pt>
                <c:pt idx="388">
                  <c:v>1.3834</c:v>
                </c:pt>
                <c:pt idx="389">
                  <c:v>1.3843999999999999</c:v>
                </c:pt>
                <c:pt idx="390">
                  <c:v>1.3833</c:v>
                </c:pt>
                <c:pt idx="391">
                  <c:v>1.4097</c:v>
                </c:pt>
                <c:pt idx="392">
                  <c:v>1.4342000000000001</c:v>
                </c:pt>
                <c:pt idx="393">
                  <c:v>1.4489000000000001</c:v>
                </c:pt>
                <c:pt idx="394">
                  <c:v>1.4704999999999999</c:v>
                </c:pt>
                <c:pt idx="395">
                  <c:v>1.4987999999999999</c:v>
                </c:pt>
                <c:pt idx="396">
                  <c:v>1.5221</c:v>
                </c:pt>
                <c:pt idx="397">
                  <c:v>1.5443</c:v>
                </c:pt>
                <c:pt idx="398">
                  <c:v>1.5461</c:v>
                </c:pt>
                <c:pt idx="399">
                  <c:v>1.5513999999999999</c:v>
                </c:pt>
                <c:pt idx="400">
                  <c:v>1.5604</c:v>
                </c:pt>
                <c:pt idx="401">
                  <c:v>1.5731999999999999</c:v>
                </c:pt>
                <c:pt idx="402">
                  <c:v>1.5887</c:v>
                </c:pt>
                <c:pt idx="403">
                  <c:v>1.6077000000000001</c:v>
                </c:pt>
                <c:pt idx="404">
                  <c:v>1.6305000000000001</c:v>
                </c:pt>
                <c:pt idx="405">
                  <c:v>1.6591999999999998</c:v>
                </c:pt>
                <c:pt idx="406">
                  <c:v>1.6907000000000001</c:v>
                </c:pt>
                <c:pt idx="407">
                  <c:v>1.7106999999999999</c:v>
                </c:pt>
                <c:pt idx="408">
                  <c:v>1.7388000000000001</c:v>
                </c:pt>
                <c:pt idx="409">
                  <c:v>1.7713999999999999</c:v>
                </c:pt>
                <c:pt idx="410">
                  <c:v>1.8099000000000001</c:v>
                </c:pt>
                <c:pt idx="411">
                  <c:v>1.8443000000000001</c:v>
                </c:pt>
                <c:pt idx="412">
                  <c:v>1.8851</c:v>
                </c:pt>
                <c:pt idx="413">
                  <c:v>1.9289000000000001</c:v>
                </c:pt>
                <c:pt idx="414">
                  <c:v>1.9873999999999998</c:v>
                </c:pt>
                <c:pt idx="415">
                  <c:v>2.0653999999999999</c:v>
                </c:pt>
                <c:pt idx="416">
                  <c:v>2.1524000000000001</c:v>
                </c:pt>
                <c:pt idx="417">
                  <c:v>2.2376999999999998</c:v>
                </c:pt>
                <c:pt idx="418">
                  <c:v>2.3326000000000002</c:v>
                </c:pt>
                <c:pt idx="419">
                  <c:v>2.4377</c:v>
                </c:pt>
                <c:pt idx="420">
                  <c:v>2.5198</c:v>
                </c:pt>
                <c:pt idx="421">
                  <c:v>2.6173999999999999</c:v>
                </c:pt>
                <c:pt idx="422">
                  <c:v>2.7122999999999999</c:v>
                </c:pt>
                <c:pt idx="423">
                  <c:v>2.8182</c:v>
                </c:pt>
                <c:pt idx="424">
                  <c:v>2.9247000000000001</c:v>
                </c:pt>
                <c:pt idx="425">
                  <c:v>3.0261</c:v>
                </c:pt>
                <c:pt idx="426">
                  <c:v>3.1399999999999997</c:v>
                </c:pt>
                <c:pt idx="427">
                  <c:v>3.2386000000000004</c:v>
                </c:pt>
                <c:pt idx="428">
                  <c:v>3.3212999999999999</c:v>
                </c:pt>
                <c:pt idx="429">
                  <c:v>3.4337000000000004</c:v>
                </c:pt>
                <c:pt idx="430">
                  <c:v>3.5667999999999997</c:v>
                </c:pt>
                <c:pt idx="431">
                  <c:v>3.7307000000000001</c:v>
                </c:pt>
                <c:pt idx="432">
                  <c:v>3.9018999999999999</c:v>
                </c:pt>
                <c:pt idx="433">
                  <c:v>4.0896999999999997</c:v>
                </c:pt>
                <c:pt idx="434">
                  <c:v>4.2619999999999996</c:v>
                </c:pt>
                <c:pt idx="435">
                  <c:v>4.5220000000000002</c:v>
                </c:pt>
                <c:pt idx="436">
                  <c:v>4.7820999999999998</c:v>
                </c:pt>
                <c:pt idx="437">
                  <c:v>5.0301</c:v>
                </c:pt>
                <c:pt idx="438">
                  <c:v>5.2835000000000001</c:v>
                </c:pt>
                <c:pt idx="439">
                  <c:v>5.5295000000000005</c:v>
                </c:pt>
                <c:pt idx="440">
                  <c:v>5.7798999999999996</c:v>
                </c:pt>
                <c:pt idx="441">
                  <c:v>6.0634999999999994</c:v>
                </c:pt>
                <c:pt idx="442">
                  <c:v>6.3262</c:v>
                </c:pt>
                <c:pt idx="443">
                  <c:v>6.5938999999999997</c:v>
                </c:pt>
                <c:pt idx="444">
                  <c:v>6.8768000000000002</c:v>
                </c:pt>
                <c:pt idx="445">
                  <c:v>7.1684999999999999</c:v>
                </c:pt>
                <c:pt idx="446">
                  <c:v>7.5316000000000001</c:v>
                </c:pt>
                <c:pt idx="447">
                  <c:v>7.8651999999999997</c:v>
                </c:pt>
                <c:pt idx="448">
                  <c:v>8.1635999999999989</c:v>
                </c:pt>
                <c:pt idx="449">
                  <c:v>8.5167000000000002</c:v>
                </c:pt>
                <c:pt idx="450">
                  <c:v>8.8724000000000007</c:v>
                </c:pt>
                <c:pt idx="451">
                  <c:v>9.2093000000000007</c:v>
                </c:pt>
                <c:pt idx="452">
                  <c:v>9.5064999999999991</c:v>
                </c:pt>
                <c:pt idx="453">
                  <c:v>9.704699999999999</c:v>
                </c:pt>
                <c:pt idx="454">
                  <c:v>9.8826000000000001</c:v>
                </c:pt>
                <c:pt idx="455">
                  <c:v>10.0106</c:v>
                </c:pt>
                <c:pt idx="456">
                  <c:v>10.1386</c:v>
                </c:pt>
                <c:pt idx="457">
                  <c:v>10.2485</c:v>
                </c:pt>
                <c:pt idx="458">
                  <c:v>10.3375</c:v>
                </c:pt>
                <c:pt idx="459">
                  <c:v>10.436299999999999</c:v>
                </c:pt>
                <c:pt idx="460">
                  <c:v>10.513200000000001</c:v>
                </c:pt>
                <c:pt idx="461">
                  <c:v>10.5223</c:v>
                </c:pt>
                <c:pt idx="462">
                  <c:v>10.575900000000001</c:v>
                </c:pt>
                <c:pt idx="463">
                  <c:v>10.5662</c:v>
                </c:pt>
                <c:pt idx="464">
                  <c:v>10.598099999999999</c:v>
                </c:pt>
                <c:pt idx="465">
                  <c:v>10.6363</c:v>
                </c:pt>
                <c:pt idx="466">
                  <c:v>10.5954</c:v>
                </c:pt>
                <c:pt idx="467">
                  <c:v>10.5959</c:v>
                </c:pt>
                <c:pt idx="468">
                  <c:v>10.534000000000001</c:v>
                </c:pt>
                <c:pt idx="469">
                  <c:v>10.4116</c:v>
                </c:pt>
                <c:pt idx="470">
                  <c:v>10.278600000000001</c:v>
                </c:pt>
                <c:pt idx="471">
                  <c:v>10.074299999999999</c:v>
                </c:pt>
                <c:pt idx="472">
                  <c:v>9.7888999999999999</c:v>
                </c:pt>
                <c:pt idx="473">
                  <c:v>9.4659000000000013</c:v>
                </c:pt>
                <c:pt idx="474">
                  <c:v>9.1121999999999996</c:v>
                </c:pt>
                <c:pt idx="475">
                  <c:v>8.8060000000000009</c:v>
                </c:pt>
                <c:pt idx="476">
                  <c:v>8.5852000000000004</c:v>
                </c:pt>
                <c:pt idx="477">
                  <c:v>8.3072999999999997</c:v>
                </c:pt>
                <c:pt idx="478">
                  <c:v>8.0385000000000009</c:v>
                </c:pt>
                <c:pt idx="479">
                  <c:v>7.7810000000000006</c:v>
                </c:pt>
                <c:pt idx="480">
                  <c:v>7.6135000000000002</c:v>
                </c:pt>
                <c:pt idx="481">
                  <c:v>7.4239000000000006</c:v>
                </c:pt>
                <c:pt idx="482">
                  <c:v>7.2404999999999999</c:v>
                </c:pt>
                <c:pt idx="483">
                  <c:v>7.0254999999999992</c:v>
                </c:pt>
                <c:pt idx="484">
                  <c:v>6.8424999999999994</c:v>
                </c:pt>
                <c:pt idx="485">
                  <c:v>6.6206000000000005</c:v>
                </c:pt>
                <c:pt idx="486">
                  <c:v>6.3891</c:v>
                </c:pt>
                <c:pt idx="487">
                  <c:v>6.1240000000000006</c:v>
                </c:pt>
                <c:pt idx="488">
                  <c:v>5.8804999999999996</c:v>
                </c:pt>
                <c:pt idx="489">
                  <c:v>5.6725000000000003</c:v>
                </c:pt>
                <c:pt idx="490">
                  <c:v>5.4491999999999994</c:v>
                </c:pt>
                <c:pt idx="491">
                  <c:v>5.1867000000000001</c:v>
                </c:pt>
                <c:pt idx="492">
                  <c:v>4.9436999999999998</c:v>
                </c:pt>
                <c:pt idx="493">
                  <c:v>4.7603999999999997</c:v>
                </c:pt>
                <c:pt idx="494">
                  <c:v>4.5689000000000002</c:v>
                </c:pt>
                <c:pt idx="495">
                  <c:v>4.3879000000000001</c:v>
                </c:pt>
                <c:pt idx="496">
                  <c:v>4.1965000000000003</c:v>
                </c:pt>
                <c:pt idx="497">
                  <c:v>4.0274999999999999</c:v>
                </c:pt>
                <c:pt idx="498">
                  <c:v>3.8877000000000002</c:v>
                </c:pt>
                <c:pt idx="499">
                  <c:v>3.7499000000000002</c:v>
                </c:pt>
                <c:pt idx="500">
                  <c:v>3.6118000000000001</c:v>
                </c:pt>
                <c:pt idx="501">
                  <c:v>3.5006999999999997</c:v>
                </c:pt>
                <c:pt idx="502">
                  <c:v>3.3938999999999999</c:v>
                </c:pt>
                <c:pt idx="503">
                  <c:v>3.3161999999999998</c:v>
                </c:pt>
                <c:pt idx="504">
                  <c:v>3.2640000000000002</c:v>
                </c:pt>
                <c:pt idx="505">
                  <c:v>3.1806999999999999</c:v>
                </c:pt>
                <c:pt idx="506">
                  <c:v>3.0981999999999998</c:v>
                </c:pt>
                <c:pt idx="507">
                  <c:v>3.0293000000000001</c:v>
                </c:pt>
                <c:pt idx="508">
                  <c:v>2.9638999999999998</c:v>
                </c:pt>
                <c:pt idx="509">
                  <c:v>2.9060999999999999</c:v>
                </c:pt>
                <c:pt idx="510">
                  <c:v>2.8791000000000002</c:v>
                </c:pt>
                <c:pt idx="511">
                  <c:v>2.8426</c:v>
                </c:pt>
                <c:pt idx="512">
                  <c:v>2.843</c:v>
                </c:pt>
                <c:pt idx="513">
                  <c:v>2.8340000000000001</c:v>
                </c:pt>
                <c:pt idx="514">
                  <c:v>2.8341000000000003</c:v>
                </c:pt>
                <c:pt idx="515">
                  <c:v>2.8300999999999998</c:v>
                </c:pt>
                <c:pt idx="516">
                  <c:v>2.839</c:v>
                </c:pt>
                <c:pt idx="517">
                  <c:v>2.8576000000000001</c:v>
                </c:pt>
                <c:pt idx="518">
                  <c:v>2.8933</c:v>
                </c:pt>
                <c:pt idx="519">
                  <c:v>2.9175999999999997</c:v>
                </c:pt>
                <c:pt idx="520">
                  <c:v>2.9552</c:v>
                </c:pt>
                <c:pt idx="521">
                  <c:v>2.9922</c:v>
                </c:pt>
                <c:pt idx="522">
                  <c:v>3.0364</c:v>
                </c:pt>
                <c:pt idx="523">
                  <c:v>3.0661</c:v>
                </c:pt>
                <c:pt idx="524">
                  <c:v>3.0917000000000003</c:v>
                </c:pt>
                <c:pt idx="525">
                  <c:v>3.1524999999999999</c:v>
                </c:pt>
                <c:pt idx="526">
                  <c:v>3.2225000000000001</c:v>
                </c:pt>
                <c:pt idx="527">
                  <c:v>3.2948</c:v>
                </c:pt>
                <c:pt idx="528">
                  <c:v>3.3734000000000002</c:v>
                </c:pt>
                <c:pt idx="529">
                  <c:v>3.4624000000000001</c:v>
                </c:pt>
                <c:pt idx="530">
                  <c:v>3.5491999999999999</c:v>
                </c:pt>
                <c:pt idx="531">
                  <c:v>3.6343000000000005</c:v>
                </c:pt>
                <c:pt idx="532">
                  <c:v>3.7145000000000001</c:v>
                </c:pt>
                <c:pt idx="533">
                  <c:v>3.8130000000000002</c:v>
                </c:pt>
                <c:pt idx="534">
                  <c:v>3.9234999999999998</c:v>
                </c:pt>
                <c:pt idx="535">
                  <c:v>4.0463000000000005</c:v>
                </c:pt>
                <c:pt idx="536">
                  <c:v>4.1409000000000002</c:v>
                </c:pt>
                <c:pt idx="537">
                  <c:v>4.2401999999999997</c:v>
                </c:pt>
                <c:pt idx="538">
                  <c:v>4.3003</c:v>
                </c:pt>
                <c:pt idx="539">
                  <c:v>4.3121</c:v>
                </c:pt>
                <c:pt idx="540">
                  <c:v>4.3848000000000003</c:v>
                </c:pt>
                <c:pt idx="541">
                  <c:v>4.3624000000000001</c:v>
                </c:pt>
                <c:pt idx="542">
                  <c:v>4.3112000000000004</c:v>
                </c:pt>
                <c:pt idx="543">
                  <c:v>4.5139000000000005</c:v>
                </c:pt>
                <c:pt idx="544">
                  <c:v>4.5399000000000003</c:v>
                </c:pt>
                <c:pt idx="545">
                  <c:v>4.6698000000000004</c:v>
                </c:pt>
                <c:pt idx="546">
                  <c:v>4.7741999999999996</c:v>
                </c:pt>
                <c:pt idx="547">
                  <c:v>4.9195000000000002</c:v>
                </c:pt>
                <c:pt idx="548">
                  <c:v>5.1396999999999995</c:v>
                </c:pt>
                <c:pt idx="549">
                  <c:v>5.3555000000000001</c:v>
                </c:pt>
                <c:pt idx="550">
                  <c:v>5.2968000000000002</c:v>
                </c:pt>
                <c:pt idx="551">
                  <c:v>5.3956</c:v>
                </c:pt>
                <c:pt idx="552">
                  <c:v>5.4613999999999994</c:v>
                </c:pt>
                <c:pt idx="553">
                  <c:v>5.4979999999999993</c:v>
                </c:pt>
                <c:pt idx="554">
                  <c:v>5.5475000000000003</c:v>
                </c:pt>
                <c:pt idx="555">
                  <c:v>5.5792999999999999</c:v>
                </c:pt>
                <c:pt idx="556">
                  <c:v>5.6063999999999998</c:v>
                </c:pt>
                <c:pt idx="557">
                  <c:v>5.6743000000000006</c:v>
                </c:pt>
                <c:pt idx="558">
                  <c:v>5.7280999999999995</c:v>
                </c:pt>
                <c:pt idx="559">
                  <c:v>5.726</c:v>
                </c:pt>
                <c:pt idx="560">
                  <c:v>5.7683</c:v>
                </c:pt>
                <c:pt idx="561">
                  <c:v>5.7292000000000005</c:v>
                </c:pt>
                <c:pt idx="562">
                  <c:v>5.7560000000000002</c:v>
                </c:pt>
                <c:pt idx="563">
                  <c:v>5.7027999999999999</c:v>
                </c:pt>
                <c:pt idx="564">
                  <c:v>5.7493999999999996</c:v>
                </c:pt>
                <c:pt idx="565">
                  <c:v>5.7302</c:v>
                </c:pt>
                <c:pt idx="566">
                  <c:v>5.7324999999999999</c:v>
                </c:pt>
                <c:pt idx="567">
                  <c:v>5.7325999999999997</c:v>
                </c:pt>
                <c:pt idx="568">
                  <c:v>5.7466999999999997</c:v>
                </c:pt>
                <c:pt idx="569">
                  <c:v>5.6562999999999999</c:v>
                </c:pt>
                <c:pt idx="570">
                  <c:v>5.6627999999999998</c:v>
                </c:pt>
                <c:pt idx="571">
                  <c:v>5.5693999999999999</c:v>
                </c:pt>
                <c:pt idx="572">
                  <c:v>5.5377999999999998</c:v>
                </c:pt>
                <c:pt idx="573">
                  <c:v>5.4649000000000001</c:v>
                </c:pt>
                <c:pt idx="574">
                  <c:v>5.4283000000000001</c:v>
                </c:pt>
                <c:pt idx="575">
                  <c:v>5.3969000000000005</c:v>
                </c:pt>
                <c:pt idx="576">
                  <c:v>5.4561000000000002</c:v>
                </c:pt>
                <c:pt idx="577">
                  <c:v>5.4854000000000003</c:v>
                </c:pt>
                <c:pt idx="578">
                  <c:v>5.5087999999999999</c:v>
                </c:pt>
                <c:pt idx="579">
                  <c:v>5.5409999999999995</c:v>
                </c:pt>
                <c:pt idx="580">
                  <c:v>5.5602999999999998</c:v>
                </c:pt>
                <c:pt idx="581">
                  <c:v>5.5834000000000001</c:v>
                </c:pt>
                <c:pt idx="582">
                  <c:v>5.5034000000000001</c:v>
                </c:pt>
                <c:pt idx="583">
                  <c:v>5.4390999999999998</c:v>
                </c:pt>
                <c:pt idx="584">
                  <c:v>5.3437999999999999</c:v>
                </c:pt>
                <c:pt idx="585">
                  <c:v>5.2680999999999996</c:v>
                </c:pt>
                <c:pt idx="586">
                  <c:v>5.1643999999999997</c:v>
                </c:pt>
                <c:pt idx="587">
                  <c:v>5.125</c:v>
                </c:pt>
                <c:pt idx="588">
                  <c:v>5.0097000000000005</c:v>
                </c:pt>
                <c:pt idx="589">
                  <c:v>4.9442000000000004</c:v>
                </c:pt>
                <c:pt idx="590">
                  <c:v>4.8720999999999997</c:v>
                </c:pt>
                <c:pt idx="591">
                  <c:v>4.8029000000000002</c:v>
                </c:pt>
                <c:pt idx="592">
                  <c:v>4.6951999999999998</c:v>
                </c:pt>
                <c:pt idx="593">
                  <c:v>4.6353999999999997</c:v>
                </c:pt>
                <c:pt idx="594">
                  <c:v>4.5109000000000004</c:v>
                </c:pt>
                <c:pt idx="595">
                  <c:v>4.4787999999999997</c:v>
                </c:pt>
                <c:pt idx="596">
                  <c:v>4.407</c:v>
                </c:pt>
                <c:pt idx="597">
                  <c:v>4.2837000000000005</c:v>
                </c:pt>
                <c:pt idx="598">
                  <c:v>4.2088000000000001</c:v>
                </c:pt>
                <c:pt idx="599">
                  <c:v>4.1460999999999997</c:v>
                </c:pt>
                <c:pt idx="600">
                  <c:v>4.0878999999999994</c:v>
                </c:pt>
                <c:pt idx="601">
                  <c:v>4.0484999999999998</c:v>
                </c:pt>
                <c:pt idx="602">
                  <c:v>3.9948000000000001</c:v>
                </c:pt>
                <c:pt idx="603">
                  <c:v>3.9453000000000005</c:v>
                </c:pt>
                <c:pt idx="604">
                  <c:v>3.8877000000000002</c:v>
                </c:pt>
                <c:pt idx="605">
                  <c:v>3.8223999999999996</c:v>
                </c:pt>
                <c:pt idx="606">
                  <c:v>3.7552999999999996</c:v>
                </c:pt>
                <c:pt idx="607">
                  <c:v>3.6895000000000002</c:v>
                </c:pt>
                <c:pt idx="608">
                  <c:v>3.6433</c:v>
                </c:pt>
                <c:pt idx="609">
                  <c:v>3.5579999999999998</c:v>
                </c:pt>
                <c:pt idx="610">
                  <c:v>3.4415</c:v>
                </c:pt>
                <c:pt idx="611">
                  <c:v>3.3597000000000001</c:v>
                </c:pt>
                <c:pt idx="612">
                  <c:v>3.3061999999999996</c:v>
                </c:pt>
                <c:pt idx="613">
                  <c:v>3.2555999999999998</c:v>
                </c:pt>
                <c:pt idx="614">
                  <c:v>3.1842999999999999</c:v>
                </c:pt>
                <c:pt idx="615">
                  <c:v>3.0924</c:v>
                </c:pt>
                <c:pt idx="616">
                  <c:v>3.0364</c:v>
                </c:pt>
                <c:pt idx="617">
                  <c:v>3.0105</c:v>
                </c:pt>
                <c:pt idx="618">
                  <c:v>3.0501999999999998</c:v>
                </c:pt>
                <c:pt idx="619">
                  <c:v>2.9653</c:v>
                </c:pt>
                <c:pt idx="620">
                  <c:v>2.9066000000000001</c:v>
                </c:pt>
                <c:pt idx="621">
                  <c:v>2.8588</c:v>
                </c:pt>
                <c:pt idx="622">
                  <c:v>2.8361999999999998</c:v>
                </c:pt>
                <c:pt idx="623">
                  <c:v>2.7991999999999999</c:v>
                </c:pt>
                <c:pt idx="624">
                  <c:v>2.7854000000000001</c:v>
                </c:pt>
                <c:pt idx="625">
                  <c:v>2.6731000000000003</c:v>
                </c:pt>
                <c:pt idx="626">
                  <c:v>2.6559999999999997</c:v>
                </c:pt>
                <c:pt idx="627">
                  <c:v>2.6200999999999999</c:v>
                </c:pt>
                <c:pt idx="628">
                  <c:v>2.5847000000000002</c:v>
                </c:pt>
                <c:pt idx="629">
                  <c:v>2.5531999999999999</c:v>
                </c:pt>
                <c:pt idx="630">
                  <c:v>2.5329999999999999</c:v>
                </c:pt>
                <c:pt idx="631">
                  <c:v>2.5024000000000002</c:v>
                </c:pt>
                <c:pt idx="632">
                  <c:v>2.4702000000000002</c:v>
                </c:pt>
                <c:pt idx="633">
                  <c:v>2.4233000000000002</c:v>
                </c:pt>
                <c:pt idx="634">
                  <c:v>2.4068999999999998</c:v>
                </c:pt>
                <c:pt idx="635">
                  <c:v>2.3895</c:v>
                </c:pt>
                <c:pt idx="636">
                  <c:v>2.3664000000000001</c:v>
                </c:pt>
                <c:pt idx="637">
                  <c:v>2.3311000000000002</c:v>
                </c:pt>
                <c:pt idx="638">
                  <c:v>2.2961</c:v>
                </c:pt>
                <c:pt idx="639">
                  <c:v>2.2787999999999999</c:v>
                </c:pt>
                <c:pt idx="640">
                  <c:v>2.2677</c:v>
                </c:pt>
                <c:pt idx="641">
                  <c:v>2.2404999999999999</c:v>
                </c:pt>
                <c:pt idx="642">
                  <c:v>2.2170999999999998</c:v>
                </c:pt>
                <c:pt idx="643">
                  <c:v>2.2559999999999998</c:v>
                </c:pt>
                <c:pt idx="644">
                  <c:v>2.2524000000000002</c:v>
                </c:pt>
                <c:pt idx="645">
                  <c:v>2.2547999999999999</c:v>
                </c:pt>
                <c:pt idx="646">
                  <c:v>2.2481</c:v>
                </c:pt>
                <c:pt idx="647">
                  <c:v>2.2452000000000001</c:v>
                </c:pt>
                <c:pt idx="648">
                  <c:v>2.2202999999999999</c:v>
                </c:pt>
                <c:pt idx="649">
                  <c:v>2.2227000000000001</c:v>
                </c:pt>
                <c:pt idx="650">
                  <c:v>2.1503000000000001</c:v>
                </c:pt>
                <c:pt idx="651">
                  <c:v>2.1443000000000003</c:v>
                </c:pt>
                <c:pt idx="652">
                  <c:v>2.1260000000000003</c:v>
                </c:pt>
                <c:pt idx="653">
                  <c:v>2.1048999999999998</c:v>
                </c:pt>
                <c:pt idx="654">
                  <c:v>2.0722999999999998</c:v>
                </c:pt>
                <c:pt idx="655">
                  <c:v>2.06</c:v>
                </c:pt>
                <c:pt idx="656">
                  <c:v>2.0272999999999999</c:v>
                </c:pt>
                <c:pt idx="657">
                  <c:v>2.0011999999999999</c:v>
                </c:pt>
                <c:pt idx="658">
                  <c:v>1.9815</c:v>
                </c:pt>
                <c:pt idx="659">
                  <c:v>1.9428999999999998</c:v>
                </c:pt>
                <c:pt idx="660">
                  <c:v>1.9219000000000002</c:v>
                </c:pt>
                <c:pt idx="661">
                  <c:v>1.9137</c:v>
                </c:pt>
                <c:pt idx="662">
                  <c:v>1.8973</c:v>
                </c:pt>
                <c:pt idx="663">
                  <c:v>1.9052</c:v>
                </c:pt>
                <c:pt idx="664">
                  <c:v>1.8980000000000001</c:v>
                </c:pt>
                <c:pt idx="665">
                  <c:v>1.8838000000000001</c:v>
                </c:pt>
                <c:pt idx="666">
                  <c:v>1.9885000000000002</c:v>
                </c:pt>
                <c:pt idx="667">
                  <c:v>1.9842</c:v>
                </c:pt>
                <c:pt idx="668">
                  <c:v>1.9803999999999999</c:v>
                </c:pt>
                <c:pt idx="669">
                  <c:v>1.9823</c:v>
                </c:pt>
                <c:pt idx="670">
                  <c:v>1.9809999999999999</c:v>
                </c:pt>
                <c:pt idx="671">
                  <c:v>1.9771999999999998</c:v>
                </c:pt>
                <c:pt idx="672">
                  <c:v>1.9786999999999999</c:v>
                </c:pt>
                <c:pt idx="673">
                  <c:v>1.8820000000000001</c:v>
                </c:pt>
                <c:pt idx="674">
                  <c:v>1.8739999999999999</c:v>
                </c:pt>
                <c:pt idx="675">
                  <c:v>1.8557999999999999</c:v>
                </c:pt>
                <c:pt idx="676">
                  <c:v>1.8280000000000001</c:v>
                </c:pt>
                <c:pt idx="677">
                  <c:v>1.7879</c:v>
                </c:pt>
                <c:pt idx="678">
                  <c:v>1.8117000000000001</c:v>
                </c:pt>
                <c:pt idx="679">
                  <c:v>1.7970999999999999</c:v>
                </c:pt>
                <c:pt idx="680">
                  <c:v>1.7884</c:v>
                </c:pt>
                <c:pt idx="681">
                  <c:v>1.7708999999999999</c:v>
                </c:pt>
                <c:pt idx="682">
                  <c:v>1.7611999999999999</c:v>
                </c:pt>
                <c:pt idx="683">
                  <c:v>1.7585999999999999</c:v>
                </c:pt>
                <c:pt idx="684">
                  <c:v>1.7672999999999999</c:v>
                </c:pt>
                <c:pt idx="685">
                  <c:v>1.7212000000000001</c:v>
                </c:pt>
                <c:pt idx="686">
                  <c:v>1.7070000000000001</c:v>
                </c:pt>
                <c:pt idx="687">
                  <c:v>1.6898</c:v>
                </c:pt>
                <c:pt idx="688">
                  <c:v>1.6707000000000001</c:v>
                </c:pt>
                <c:pt idx="689">
                  <c:v>1.7059000000000002</c:v>
                </c:pt>
                <c:pt idx="690">
                  <c:v>1.6652</c:v>
                </c:pt>
                <c:pt idx="691">
                  <c:v>1.6412</c:v>
                </c:pt>
                <c:pt idx="692">
                  <c:v>1.6496</c:v>
                </c:pt>
                <c:pt idx="693">
                  <c:v>1.6356000000000002</c:v>
                </c:pt>
                <c:pt idx="694">
                  <c:v>1.6143000000000001</c:v>
                </c:pt>
                <c:pt idx="695">
                  <c:v>1.6004999999999998</c:v>
                </c:pt>
                <c:pt idx="696">
                  <c:v>1.5287999999999999</c:v>
                </c:pt>
                <c:pt idx="697">
                  <c:v>1.5481</c:v>
                </c:pt>
                <c:pt idx="698">
                  <c:v>1.55</c:v>
                </c:pt>
                <c:pt idx="699">
                  <c:v>1.5278</c:v>
                </c:pt>
                <c:pt idx="700">
                  <c:v>1.5532999999999999</c:v>
                </c:pt>
                <c:pt idx="701">
                  <c:v>1.597</c:v>
                </c:pt>
                <c:pt idx="702">
                  <c:v>1.6755</c:v>
                </c:pt>
                <c:pt idx="703">
                  <c:v>1.8146</c:v>
                </c:pt>
                <c:pt idx="704">
                  <c:v>1.9545000000000001</c:v>
                </c:pt>
                <c:pt idx="705">
                  <c:v>2.0994000000000002</c:v>
                </c:pt>
                <c:pt idx="706">
                  <c:v>2.2580999999999998</c:v>
                </c:pt>
                <c:pt idx="707">
                  <c:v>2.4637000000000002</c:v>
                </c:pt>
                <c:pt idx="708">
                  <c:v>2.7686999999999999</c:v>
                </c:pt>
                <c:pt idx="709">
                  <c:v>3.2206999999999999</c:v>
                </c:pt>
                <c:pt idx="710">
                  <c:v>3.7837000000000005</c:v>
                </c:pt>
                <c:pt idx="711">
                  <c:v>4.3908000000000005</c:v>
                </c:pt>
                <c:pt idx="712">
                  <c:v>5.1212</c:v>
                </c:pt>
                <c:pt idx="713">
                  <c:v>5.9</c:v>
                </c:pt>
                <c:pt idx="714">
                  <c:v>6.7008999999999999</c:v>
                </c:pt>
                <c:pt idx="715">
                  <c:v>7.4188999999999989</c:v>
                </c:pt>
                <c:pt idx="716">
                  <c:v>8.3998000000000008</c:v>
                </c:pt>
                <c:pt idx="717">
                  <c:v>9.0688999999999993</c:v>
                </c:pt>
                <c:pt idx="718">
                  <c:v>9.7185000000000006</c:v>
                </c:pt>
                <c:pt idx="719">
                  <c:v>10.3497</c:v>
                </c:pt>
                <c:pt idx="720">
                  <c:v>10.7491</c:v>
                </c:pt>
                <c:pt idx="721">
                  <c:v>10.918000000000001</c:v>
                </c:pt>
                <c:pt idx="722">
                  <c:v>11.3703</c:v>
                </c:pt>
                <c:pt idx="723">
                  <c:v>12.2224</c:v>
                </c:pt>
                <c:pt idx="724">
                  <c:v>12.815000000000001</c:v>
                </c:pt>
                <c:pt idx="725">
                  <c:v>13.3894</c:v>
                </c:pt>
                <c:pt idx="726">
                  <c:v>13.746799999999999</c:v>
                </c:pt>
                <c:pt idx="727">
                  <c:v>14.035900000000002</c:v>
                </c:pt>
                <c:pt idx="728">
                  <c:v>14.936699999999998</c:v>
                </c:pt>
                <c:pt idx="729">
                  <c:v>15.354900000000001</c:v>
                </c:pt>
                <c:pt idx="730">
                  <c:v>15.059999999999999</c:v>
                </c:pt>
                <c:pt idx="731">
                  <c:v>15.020300000000001</c:v>
                </c:pt>
                <c:pt idx="732">
                  <c:v>14.898599999999998</c:v>
                </c:pt>
                <c:pt idx="733">
                  <c:v>14.869800000000001</c:v>
                </c:pt>
                <c:pt idx="734">
                  <c:v>15.105600000000001</c:v>
                </c:pt>
                <c:pt idx="735">
                  <c:v>14.6982</c:v>
                </c:pt>
                <c:pt idx="736">
                  <c:v>14.568700000000002</c:v>
                </c:pt>
                <c:pt idx="737">
                  <c:v>14.4335</c:v>
                </c:pt>
                <c:pt idx="738">
                  <c:v>14.394900000000002</c:v>
                </c:pt>
                <c:pt idx="739">
                  <c:v>14.2422</c:v>
                </c:pt>
                <c:pt idx="740">
                  <c:v>13.956</c:v>
                </c:pt>
                <c:pt idx="741">
                  <c:v>13.670300000000001</c:v>
                </c:pt>
                <c:pt idx="742">
                  <c:v>13.4941</c:v>
                </c:pt>
                <c:pt idx="743">
                  <c:v>13.394399999999999</c:v>
                </c:pt>
                <c:pt idx="744">
                  <c:v>13.177699999999998</c:v>
                </c:pt>
                <c:pt idx="745">
                  <c:v>12.913399999999999</c:v>
                </c:pt>
                <c:pt idx="746">
                  <c:v>12.754200000000001</c:v>
                </c:pt>
                <c:pt idx="747">
                  <c:v>12.5502</c:v>
                </c:pt>
                <c:pt idx="748">
                  <c:v>12.289</c:v>
                </c:pt>
                <c:pt idx="749">
                  <c:v>12.0473</c:v>
                </c:pt>
                <c:pt idx="750">
                  <c:v>11.8963</c:v>
                </c:pt>
                <c:pt idx="751">
                  <c:v>11.768699999999999</c:v>
                </c:pt>
                <c:pt idx="752">
                  <c:v>11.785</c:v>
                </c:pt>
                <c:pt idx="753">
                  <c:v>11.7446</c:v>
                </c:pt>
                <c:pt idx="754">
                  <c:v>11.879000000000001</c:v>
                </c:pt>
                <c:pt idx="755">
                  <c:v>11.8872</c:v>
                </c:pt>
                <c:pt idx="756">
                  <c:v>11.886100000000001</c:v>
                </c:pt>
                <c:pt idx="757">
                  <c:v>12.0062</c:v>
                </c:pt>
                <c:pt idx="758">
                  <c:v>12.205</c:v>
                </c:pt>
                <c:pt idx="759">
                  <c:v>12.193000000000001</c:v>
                </c:pt>
                <c:pt idx="760">
                  <c:v>12.268600000000001</c:v>
                </c:pt>
                <c:pt idx="761">
                  <c:v>12.5335</c:v>
                </c:pt>
                <c:pt idx="762">
                  <c:v>12.732200000000001</c:v>
                </c:pt>
                <c:pt idx="763">
                  <c:v>12.9689</c:v>
                </c:pt>
                <c:pt idx="764">
                  <c:v>13.177899999999999</c:v>
                </c:pt>
                <c:pt idx="765">
                  <c:v>13.345500000000001</c:v>
                </c:pt>
                <c:pt idx="766">
                  <c:v>13.919599999999999</c:v>
                </c:pt>
                <c:pt idx="767">
                  <c:v>14.395300000000001</c:v>
                </c:pt>
                <c:pt idx="768">
                  <c:v>14.6279</c:v>
                </c:pt>
                <c:pt idx="769">
                  <c:v>14.894399999999999</c:v>
                </c:pt>
                <c:pt idx="770">
                  <c:v>14.992599999999999</c:v>
                </c:pt>
                <c:pt idx="771">
                  <c:v>15.290100000000001</c:v>
                </c:pt>
                <c:pt idx="772">
                  <c:v>15.7531</c:v>
                </c:pt>
                <c:pt idx="773">
                  <c:v>15.646899999999999</c:v>
                </c:pt>
                <c:pt idx="774">
                  <c:v>15.806999999999999</c:v>
                </c:pt>
                <c:pt idx="775">
                  <c:v>16.624000000000002</c:v>
                </c:pt>
                <c:pt idx="776">
                  <c:v>16.8767</c:v>
                </c:pt>
                <c:pt idx="777">
                  <c:v>17.5824</c:v>
                </c:pt>
                <c:pt idx="778">
                  <c:v>17.5823</c:v>
                </c:pt>
                <c:pt idx="779">
                  <c:v>18.299600000000002</c:v>
                </c:pt>
                <c:pt idx="780">
                  <c:v>18.9145</c:v>
                </c:pt>
                <c:pt idx="781">
                  <c:v>18.790700000000001</c:v>
                </c:pt>
                <c:pt idx="782">
                  <c:v>18.6159</c:v>
                </c:pt>
                <c:pt idx="783">
                  <c:v>17.975899999999999</c:v>
                </c:pt>
                <c:pt idx="784">
                  <c:v>17.386299999999999</c:v>
                </c:pt>
                <c:pt idx="785">
                  <c:v>17.7058</c:v>
                </c:pt>
                <c:pt idx="786">
                  <c:v>16.399100000000001</c:v>
                </c:pt>
                <c:pt idx="787">
                  <c:v>15.380099999999999</c:v>
                </c:pt>
                <c:pt idx="788">
                  <c:v>15.162700000000001</c:v>
                </c:pt>
                <c:pt idx="789">
                  <c:v>14.238099999999999</c:v>
                </c:pt>
                <c:pt idx="790">
                  <c:v>13.930199999999999</c:v>
                </c:pt>
                <c:pt idx="791">
                  <c:v>14.276400000000001</c:v>
                </c:pt>
                <c:pt idx="792">
                  <c:v>13.680099999999999</c:v>
                </c:pt>
                <c:pt idx="793">
                  <c:v>13.352799999999998</c:v>
                </c:pt>
                <c:pt idx="794">
                  <c:v>13.075200000000001</c:v>
                </c:pt>
                <c:pt idx="795">
                  <c:v>12.5116</c:v>
                </c:pt>
                <c:pt idx="796">
                  <c:v>11.942</c:v>
                </c:pt>
                <c:pt idx="797">
                  <c:v>11.755100000000001</c:v>
                </c:pt>
                <c:pt idx="798">
                  <c:v>10.788599999999999</c:v>
                </c:pt>
                <c:pt idx="799">
                  <c:v>10.093999999999999</c:v>
                </c:pt>
                <c:pt idx="800">
                  <c:v>9.7870999999999988</c:v>
                </c:pt>
                <c:pt idx="801">
                  <c:v>9.458400000000001</c:v>
                </c:pt>
                <c:pt idx="802">
                  <c:v>9.2269000000000005</c:v>
                </c:pt>
                <c:pt idx="803">
                  <c:v>8.9266000000000005</c:v>
                </c:pt>
                <c:pt idx="804">
                  <c:v>8.5769000000000002</c:v>
                </c:pt>
                <c:pt idx="805">
                  <c:v>8.4225999999999992</c:v>
                </c:pt>
                <c:pt idx="806">
                  <c:v>7.9938000000000002</c:v>
                </c:pt>
                <c:pt idx="807">
                  <c:v>7.6019000000000005</c:v>
                </c:pt>
                <c:pt idx="808">
                  <c:v>7.1718999999999991</c:v>
                </c:pt>
                <c:pt idx="809">
                  <c:v>6.8968999999999996</c:v>
                </c:pt>
                <c:pt idx="810">
                  <c:v>6.5066000000000006</c:v>
                </c:pt>
                <c:pt idx="811">
                  <c:v>6.2744</c:v>
                </c:pt>
                <c:pt idx="812">
                  <c:v>5.9192</c:v>
                </c:pt>
                <c:pt idx="813">
                  <c:v>5.6745999999999999</c:v>
                </c:pt>
                <c:pt idx="814">
                  <c:v>5.3549999999999995</c:v>
                </c:pt>
                <c:pt idx="815">
                  <c:v>5.2223999999999995</c:v>
                </c:pt>
                <c:pt idx="816">
                  <c:v>4.7859999999999996</c:v>
                </c:pt>
                <c:pt idx="817">
                  <c:v>4.7421999999999995</c:v>
                </c:pt>
                <c:pt idx="818">
                  <c:v>4.6746999999999996</c:v>
                </c:pt>
                <c:pt idx="819">
                  <c:v>4.4228000000000005</c:v>
                </c:pt>
                <c:pt idx="820">
                  <c:v>4.3879000000000001</c:v>
                </c:pt>
                <c:pt idx="821">
                  <c:v>4.0527999999999995</c:v>
                </c:pt>
                <c:pt idx="822">
                  <c:v>3.9567999999999999</c:v>
                </c:pt>
                <c:pt idx="823">
                  <c:v>3.9017000000000004</c:v>
                </c:pt>
                <c:pt idx="824">
                  <c:v>3.6265999999999998</c:v>
                </c:pt>
                <c:pt idx="825">
                  <c:v>3.5578000000000003</c:v>
                </c:pt>
                <c:pt idx="826">
                  <c:v>3.41</c:v>
                </c:pt>
                <c:pt idx="827">
                  <c:v>3.1669</c:v>
                </c:pt>
                <c:pt idx="828">
                  <c:v>3.1718999999999999</c:v>
                </c:pt>
                <c:pt idx="829">
                  <c:v>2.8982000000000001</c:v>
                </c:pt>
                <c:pt idx="830">
                  <c:v>2.8050000000000002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BC0-4370-BF17-3ADED9132C59}"/>
            </c:ext>
          </c:extLst>
        </c:ser>
        <c:ser>
          <c:idx val="6"/>
          <c:order val="6"/>
          <c:tx>
            <c:strRef>
              <c:f>'GLOBAL - Continents'!$H$3:$H$4</c:f>
              <c:strCache>
                <c:ptCount val="1"/>
                <c:pt idx="0">
                  <c:v>Africa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Continents'!$A$5:$A$1235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Continents'!$H$5:$H$1235</c:f>
              <c:numCache>
                <c:formatCode>General</c:formatCode>
                <c:ptCount val="831"/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1E-4</c:v>
                </c:pt>
                <c:pt idx="36">
                  <c:v>1E-4</c:v>
                </c:pt>
                <c:pt idx="37">
                  <c:v>2.0000000000000001E-4</c:v>
                </c:pt>
                <c:pt idx="38">
                  <c:v>2.0000000000000001E-4</c:v>
                </c:pt>
                <c:pt idx="39">
                  <c:v>4.0000000000000002E-4</c:v>
                </c:pt>
                <c:pt idx="40">
                  <c:v>4.0000000000000002E-4</c:v>
                </c:pt>
                <c:pt idx="41">
                  <c:v>8.0000000000000004E-4</c:v>
                </c:pt>
                <c:pt idx="42">
                  <c:v>8.9999999999999998E-4</c:v>
                </c:pt>
                <c:pt idx="43">
                  <c:v>1E-3</c:v>
                </c:pt>
                <c:pt idx="44">
                  <c:v>1E-3</c:v>
                </c:pt>
                <c:pt idx="45">
                  <c:v>1.0999999999999998E-3</c:v>
                </c:pt>
                <c:pt idx="46">
                  <c:v>1.4E-3</c:v>
                </c:pt>
                <c:pt idx="47">
                  <c:v>2.1999999999999997E-3</c:v>
                </c:pt>
                <c:pt idx="48">
                  <c:v>2.4000000000000002E-3</c:v>
                </c:pt>
                <c:pt idx="49">
                  <c:v>3.3E-3</c:v>
                </c:pt>
                <c:pt idx="50">
                  <c:v>4.0000000000000001E-3</c:v>
                </c:pt>
                <c:pt idx="51">
                  <c:v>5.0999999999999995E-3</c:v>
                </c:pt>
                <c:pt idx="52">
                  <c:v>6.8000000000000005E-3</c:v>
                </c:pt>
                <c:pt idx="53">
                  <c:v>8.3000000000000001E-3</c:v>
                </c:pt>
                <c:pt idx="54">
                  <c:v>9.6000000000000009E-3</c:v>
                </c:pt>
                <c:pt idx="55">
                  <c:v>1.1600000000000001E-2</c:v>
                </c:pt>
                <c:pt idx="56">
                  <c:v>1.4599999999999998E-2</c:v>
                </c:pt>
                <c:pt idx="57">
                  <c:v>1.83E-2</c:v>
                </c:pt>
                <c:pt idx="58">
                  <c:v>2.2499999999999999E-2</c:v>
                </c:pt>
                <c:pt idx="59">
                  <c:v>2.6100000000000002E-2</c:v>
                </c:pt>
                <c:pt idx="60">
                  <c:v>3.0300000000000001E-2</c:v>
                </c:pt>
                <c:pt idx="61">
                  <c:v>3.1699999999999999E-2</c:v>
                </c:pt>
                <c:pt idx="62">
                  <c:v>3.49E-2</c:v>
                </c:pt>
                <c:pt idx="63">
                  <c:v>3.4999999999999996E-2</c:v>
                </c:pt>
                <c:pt idx="64">
                  <c:v>3.6600000000000001E-2</c:v>
                </c:pt>
                <c:pt idx="65">
                  <c:v>3.7400000000000003E-2</c:v>
                </c:pt>
                <c:pt idx="66">
                  <c:v>3.8699999999999998E-2</c:v>
                </c:pt>
                <c:pt idx="67">
                  <c:v>4.19E-2</c:v>
                </c:pt>
                <c:pt idx="68">
                  <c:v>4.5400000000000003E-2</c:v>
                </c:pt>
                <c:pt idx="69">
                  <c:v>4.6600000000000003E-2</c:v>
                </c:pt>
                <c:pt idx="70">
                  <c:v>0.05</c:v>
                </c:pt>
                <c:pt idx="71">
                  <c:v>5.04E-2</c:v>
                </c:pt>
                <c:pt idx="72">
                  <c:v>5.2600000000000001E-2</c:v>
                </c:pt>
                <c:pt idx="73">
                  <c:v>5.4000000000000006E-2</c:v>
                </c:pt>
                <c:pt idx="74">
                  <c:v>5.2000000000000005E-2</c:v>
                </c:pt>
                <c:pt idx="75">
                  <c:v>5.2400000000000002E-2</c:v>
                </c:pt>
                <c:pt idx="76">
                  <c:v>5.4300000000000001E-2</c:v>
                </c:pt>
                <c:pt idx="77">
                  <c:v>5.4900000000000004E-2</c:v>
                </c:pt>
                <c:pt idx="78">
                  <c:v>5.8399999999999994E-2</c:v>
                </c:pt>
                <c:pt idx="79">
                  <c:v>6.0100000000000001E-2</c:v>
                </c:pt>
                <c:pt idx="80">
                  <c:v>6.4000000000000001E-2</c:v>
                </c:pt>
                <c:pt idx="81">
                  <c:v>7.1399999999999991E-2</c:v>
                </c:pt>
                <c:pt idx="82">
                  <c:v>7.7600000000000002E-2</c:v>
                </c:pt>
                <c:pt idx="83">
                  <c:v>8.1000000000000003E-2</c:v>
                </c:pt>
                <c:pt idx="84">
                  <c:v>8.4999999999999992E-2</c:v>
                </c:pt>
                <c:pt idx="85">
                  <c:v>8.6099999999999996E-2</c:v>
                </c:pt>
                <c:pt idx="86">
                  <c:v>9.0700000000000003E-2</c:v>
                </c:pt>
                <c:pt idx="87">
                  <c:v>9.35E-2</c:v>
                </c:pt>
                <c:pt idx="88">
                  <c:v>9.6599999999999991E-2</c:v>
                </c:pt>
                <c:pt idx="89">
                  <c:v>9.5899999999999999E-2</c:v>
                </c:pt>
                <c:pt idx="90">
                  <c:v>9.9400000000000002E-2</c:v>
                </c:pt>
                <c:pt idx="91">
                  <c:v>0.1012</c:v>
                </c:pt>
                <c:pt idx="92">
                  <c:v>0.1069</c:v>
                </c:pt>
                <c:pt idx="93">
                  <c:v>0.1133</c:v>
                </c:pt>
                <c:pt idx="94">
                  <c:v>0.1186</c:v>
                </c:pt>
                <c:pt idx="95">
                  <c:v>0.1187</c:v>
                </c:pt>
                <c:pt idx="96">
                  <c:v>0.12909999999999999</c:v>
                </c:pt>
                <c:pt idx="97">
                  <c:v>0.1298</c:v>
                </c:pt>
                <c:pt idx="98">
                  <c:v>0.14350000000000002</c:v>
                </c:pt>
                <c:pt idx="99">
                  <c:v>0.1479</c:v>
                </c:pt>
                <c:pt idx="100">
                  <c:v>0.1532</c:v>
                </c:pt>
                <c:pt idx="101">
                  <c:v>0.15889999999999999</c:v>
                </c:pt>
                <c:pt idx="102">
                  <c:v>0.1787</c:v>
                </c:pt>
                <c:pt idx="103">
                  <c:v>0.1852</c:v>
                </c:pt>
                <c:pt idx="104">
                  <c:v>0.19539999999999999</c:v>
                </c:pt>
                <c:pt idx="105">
                  <c:v>0.19970000000000002</c:v>
                </c:pt>
                <c:pt idx="106">
                  <c:v>0.21139999999999998</c:v>
                </c:pt>
                <c:pt idx="107">
                  <c:v>0.21529999999999999</c:v>
                </c:pt>
                <c:pt idx="108">
                  <c:v>0.2218</c:v>
                </c:pt>
                <c:pt idx="109">
                  <c:v>0.21459999999999999</c:v>
                </c:pt>
                <c:pt idx="110">
                  <c:v>0.21610000000000001</c:v>
                </c:pt>
                <c:pt idx="111">
                  <c:v>0.22370000000000001</c:v>
                </c:pt>
                <c:pt idx="112">
                  <c:v>0.22999999999999998</c:v>
                </c:pt>
                <c:pt idx="113">
                  <c:v>0.23050000000000001</c:v>
                </c:pt>
                <c:pt idx="114">
                  <c:v>0.23959999999999998</c:v>
                </c:pt>
                <c:pt idx="115">
                  <c:v>0.2571</c:v>
                </c:pt>
                <c:pt idx="116">
                  <c:v>0.26690000000000003</c:v>
                </c:pt>
                <c:pt idx="117">
                  <c:v>0.27589999999999998</c:v>
                </c:pt>
                <c:pt idx="118">
                  <c:v>0.2843</c:v>
                </c:pt>
                <c:pt idx="119">
                  <c:v>0.28910000000000002</c:v>
                </c:pt>
                <c:pt idx="120">
                  <c:v>0.29420000000000002</c:v>
                </c:pt>
                <c:pt idx="121">
                  <c:v>0.30759999999999998</c:v>
                </c:pt>
                <c:pt idx="122">
                  <c:v>0.30880000000000002</c:v>
                </c:pt>
                <c:pt idx="123">
                  <c:v>0.32829999999999998</c:v>
                </c:pt>
                <c:pt idx="124">
                  <c:v>0.3518</c:v>
                </c:pt>
                <c:pt idx="125">
                  <c:v>0.36349999999999999</c:v>
                </c:pt>
                <c:pt idx="126">
                  <c:v>0.38069999999999998</c:v>
                </c:pt>
                <c:pt idx="127">
                  <c:v>0.39279999999999998</c:v>
                </c:pt>
                <c:pt idx="128">
                  <c:v>0.39300000000000002</c:v>
                </c:pt>
                <c:pt idx="129">
                  <c:v>0.41580000000000006</c:v>
                </c:pt>
                <c:pt idx="130">
                  <c:v>0.43079999999999996</c:v>
                </c:pt>
                <c:pt idx="131">
                  <c:v>0.43579999999999997</c:v>
                </c:pt>
                <c:pt idx="132">
                  <c:v>0.4471</c:v>
                </c:pt>
                <c:pt idx="133">
                  <c:v>0.45610000000000001</c:v>
                </c:pt>
                <c:pt idx="134">
                  <c:v>0.47270000000000001</c:v>
                </c:pt>
                <c:pt idx="135">
                  <c:v>0.48769999999999997</c:v>
                </c:pt>
                <c:pt idx="136">
                  <c:v>0.49080000000000001</c:v>
                </c:pt>
                <c:pt idx="137">
                  <c:v>0.50009999999999999</c:v>
                </c:pt>
                <c:pt idx="138">
                  <c:v>0.51559999999999995</c:v>
                </c:pt>
                <c:pt idx="139">
                  <c:v>0.54100000000000004</c:v>
                </c:pt>
                <c:pt idx="140">
                  <c:v>0.5716</c:v>
                </c:pt>
                <c:pt idx="141">
                  <c:v>0.58379999999999999</c:v>
                </c:pt>
                <c:pt idx="142">
                  <c:v>0.60660000000000003</c:v>
                </c:pt>
                <c:pt idx="143">
                  <c:v>0.61519999999999997</c:v>
                </c:pt>
                <c:pt idx="144">
                  <c:v>0.63329999999999997</c:v>
                </c:pt>
                <c:pt idx="145">
                  <c:v>0.66720000000000002</c:v>
                </c:pt>
                <c:pt idx="146">
                  <c:v>0.67400000000000004</c:v>
                </c:pt>
                <c:pt idx="147">
                  <c:v>0.66769999999999996</c:v>
                </c:pt>
                <c:pt idx="148">
                  <c:v>0.68269999999999997</c:v>
                </c:pt>
                <c:pt idx="149">
                  <c:v>0.70979999999999999</c:v>
                </c:pt>
                <c:pt idx="150">
                  <c:v>0.74839999999999995</c:v>
                </c:pt>
                <c:pt idx="151">
                  <c:v>0.76700000000000002</c:v>
                </c:pt>
                <c:pt idx="152">
                  <c:v>0.7762</c:v>
                </c:pt>
                <c:pt idx="153">
                  <c:v>0.78839999999999999</c:v>
                </c:pt>
                <c:pt idx="154">
                  <c:v>0.81069999999999998</c:v>
                </c:pt>
                <c:pt idx="155">
                  <c:v>0.83699999999999997</c:v>
                </c:pt>
                <c:pt idx="156">
                  <c:v>0.85640000000000005</c:v>
                </c:pt>
                <c:pt idx="157">
                  <c:v>0.8798999999999999</c:v>
                </c:pt>
                <c:pt idx="158">
                  <c:v>0.91690000000000005</c:v>
                </c:pt>
                <c:pt idx="159">
                  <c:v>0.95069999999999999</c:v>
                </c:pt>
                <c:pt idx="160">
                  <c:v>0.98219999999999996</c:v>
                </c:pt>
                <c:pt idx="161">
                  <c:v>1.0093999999999999</c:v>
                </c:pt>
                <c:pt idx="162">
                  <c:v>1.0703</c:v>
                </c:pt>
                <c:pt idx="163">
                  <c:v>1.0862000000000001</c:v>
                </c:pt>
                <c:pt idx="164">
                  <c:v>1.1381000000000001</c:v>
                </c:pt>
                <c:pt idx="165">
                  <c:v>1.1644999999999999</c:v>
                </c:pt>
                <c:pt idx="166">
                  <c:v>1.1989000000000001</c:v>
                </c:pt>
                <c:pt idx="167">
                  <c:v>1.2308999999999999</c:v>
                </c:pt>
                <c:pt idx="168">
                  <c:v>1.2551999999999999</c:v>
                </c:pt>
                <c:pt idx="169">
                  <c:v>1.2238</c:v>
                </c:pt>
                <c:pt idx="170">
                  <c:v>1.258</c:v>
                </c:pt>
                <c:pt idx="171">
                  <c:v>1.2711000000000001</c:v>
                </c:pt>
                <c:pt idx="172">
                  <c:v>1.2901</c:v>
                </c:pt>
                <c:pt idx="173">
                  <c:v>1.2925</c:v>
                </c:pt>
                <c:pt idx="174">
                  <c:v>1.3117000000000001</c:v>
                </c:pt>
                <c:pt idx="175">
                  <c:v>1.3058999999999998</c:v>
                </c:pt>
                <c:pt idx="176">
                  <c:v>1.3</c:v>
                </c:pt>
                <c:pt idx="177">
                  <c:v>1.3164</c:v>
                </c:pt>
                <c:pt idx="178">
                  <c:v>1.2959000000000001</c:v>
                </c:pt>
                <c:pt idx="179">
                  <c:v>1.3225</c:v>
                </c:pt>
                <c:pt idx="180">
                  <c:v>1.3134000000000001</c:v>
                </c:pt>
                <c:pt idx="181">
                  <c:v>1.3107</c:v>
                </c:pt>
                <c:pt idx="182">
                  <c:v>1.2893000000000001</c:v>
                </c:pt>
                <c:pt idx="183">
                  <c:v>1.2853999999999999</c:v>
                </c:pt>
                <c:pt idx="184">
                  <c:v>1.2648999999999999</c:v>
                </c:pt>
                <c:pt idx="185">
                  <c:v>1.2539</c:v>
                </c:pt>
                <c:pt idx="186">
                  <c:v>1.2218</c:v>
                </c:pt>
                <c:pt idx="187">
                  <c:v>1.2090999999999998</c:v>
                </c:pt>
                <c:pt idx="188">
                  <c:v>1.1511</c:v>
                </c:pt>
                <c:pt idx="189">
                  <c:v>1.1240999999999999</c:v>
                </c:pt>
                <c:pt idx="190">
                  <c:v>1.0869</c:v>
                </c:pt>
                <c:pt idx="191">
                  <c:v>1.0631999999999999</c:v>
                </c:pt>
                <c:pt idx="192">
                  <c:v>1.0310999999999999</c:v>
                </c:pt>
                <c:pt idx="193">
                  <c:v>0.97370000000000001</c:v>
                </c:pt>
                <c:pt idx="194">
                  <c:v>0.9456</c:v>
                </c:pt>
                <c:pt idx="195">
                  <c:v>0.94169999999999998</c:v>
                </c:pt>
                <c:pt idx="196">
                  <c:v>0.92369999999999997</c:v>
                </c:pt>
                <c:pt idx="197">
                  <c:v>0.90239999999999987</c:v>
                </c:pt>
                <c:pt idx="198">
                  <c:v>0.83900000000000008</c:v>
                </c:pt>
                <c:pt idx="199">
                  <c:v>0.79810000000000003</c:v>
                </c:pt>
                <c:pt idx="200">
                  <c:v>0.7883</c:v>
                </c:pt>
                <c:pt idx="201">
                  <c:v>0.76319999999999999</c:v>
                </c:pt>
                <c:pt idx="202">
                  <c:v>0.73829999999999996</c:v>
                </c:pt>
                <c:pt idx="203">
                  <c:v>0.73540000000000005</c:v>
                </c:pt>
                <c:pt idx="204">
                  <c:v>0.74349999999999994</c:v>
                </c:pt>
                <c:pt idx="205">
                  <c:v>0.76050000000000006</c:v>
                </c:pt>
                <c:pt idx="206">
                  <c:v>0.76260000000000006</c:v>
                </c:pt>
                <c:pt idx="207">
                  <c:v>0.73899999999999999</c:v>
                </c:pt>
                <c:pt idx="208">
                  <c:v>0.72460000000000002</c:v>
                </c:pt>
                <c:pt idx="209">
                  <c:v>0.71520000000000006</c:v>
                </c:pt>
                <c:pt idx="210">
                  <c:v>0.70229999999999992</c:v>
                </c:pt>
                <c:pt idx="211">
                  <c:v>0.69069999999999998</c:v>
                </c:pt>
                <c:pt idx="212">
                  <c:v>0.66959999999999997</c:v>
                </c:pt>
                <c:pt idx="213">
                  <c:v>0.64810000000000001</c:v>
                </c:pt>
                <c:pt idx="214">
                  <c:v>0.62560000000000004</c:v>
                </c:pt>
                <c:pt idx="215">
                  <c:v>0.60410000000000008</c:v>
                </c:pt>
                <c:pt idx="216">
                  <c:v>0.59800000000000009</c:v>
                </c:pt>
                <c:pt idx="217">
                  <c:v>0.5897</c:v>
                </c:pt>
                <c:pt idx="218">
                  <c:v>0.58579999999999999</c:v>
                </c:pt>
                <c:pt idx="219">
                  <c:v>0.58430000000000004</c:v>
                </c:pt>
                <c:pt idx="220">
                  <c:v>0.57599999999999996</c:v>
                </c:pt>
                <c:pt idx="221">
                  <c:v>0.58089999999999997</c:v>
                </c:pt>
                <c:pt idx="222">
                  <c:v>0.57079999999999997</c:v>
                </c:pt>
                <c:pt idx="223">
                  <c:v>0.56399999999999995</c:v>
                </c:pt>
                <c:pt idx="224">
                  <c:v>0.56469999999999998</c:v>
                </c:pt>
                <c:pt idx="225">
                  <c:v>0.57000000000000006</c:v>
                </c:pt>
                <c:pt idx="226">
                  <c:v>0.56569999999999998</c:v>
                </c:pt>
                <c:pt idx="227">
                  <c:v>0.56879999999999997</c:v>
                </c:pt>
                <c:pt idx="228">
                  <c:v>0.57000000000000006</c:v>
                </c:pt>
                <c:pt idx="229">
                  <c:v>0.57020000000000004</c:v>
                </c:pt>
                <c:pt idx="230">
                  <c:v>0.55899999999999994</c:v>
                </c:pt>
                <c:pt idx="231">
                  <c:v>0.55490000000000006</c:v>
                </c:pt>
                <c:pt idx="232">
                  <c:v>0.54320000000000002</c:v>
                </c:pt>
                <c:pt idx="233">
                  <c:v>0.53320000000000001</c:v>
                </c:pt>
                <c:pt idx="234">
                  <c:v>0.53890000000000005</c:v>
                </c:pt>
                <c:pt idx="235">
                  <c:v>0.53339999999999999</c:v>
                </c:pt>
                <c:pt idx="236">
                  <c:v>0.54720000000000002</c:v>
                </c:pt>
                <c:pt idx="237">
                  <c:v>0.56459999999999999</c:v>
                </c:pt>
                <c:pt idx="238">
                  <c:v>0.56109999999999993</c:v>
                </c:pt>
                <c:pt idx="239">
                  <c:v>0.56399999999999995</c:v>
                </c:pt>
                <c:pt idx="240">
                  <c:v>0.5786</c:v>
                </c:pt>
                <c:pt idx="241">
                  <c:v>0.57430000000000003</c:v>
                </c:pt>
                <c:pt idx="242">
                  <c:v>0.57230000000000003</c:v>
                </c:pt>
                <c:pt idx="243">
                  <c:v>0.54820000000000002</c:v>
                </c:pt>
                <c:pt idx="244">
                  <c:v>0.54770000000000008</c:v>
                </c:pt>
                <c:pt idx="245">
                  <c:v>0.54269999999999996</c:v>
                </c:pt>
                <c:pt idx="246">
                  <c:v>0.54969999999999997</c:v>
                </c:pt>
                <c:pt idx="247">
                  <c:v>0.54659999999999997</c:v>
                </c:pt>
                <c:pt idx="248">
                  <c:v>0.53700000000000003</c:v>
                </c:pt>
                <c:pt idx="249">
                  <c:v>0.54610000000000003</c:v>
                </c:pt>
                <c:pt idx="250">
                  <c:v>0.57119999999999993</c:v>
                </c:pt>
                <c:pt idx="251">
                  <c:v>0.56830000000000003</c:v>
                </c:pt>
                <c:pt idx="252">
                  <c:v>0.55840000000000001</c:v>
                </c:pt>
                <c:pt idx="253">
                  <c:v>0.54880000000000007</c:v>
                </c:pt>
                <c:pt idx="254">
                  <c:v>0.57089999999999996</c:v>
                </c:pt>
                <c:pt idx="255">
                  <c:v>0.60880000000000001</c:v>
                </c:pt>
                <c:pt idx="256">
                  <c:v>0.60580000000000001</c:v>
                </c:pt>
                <c:pt idx="257">
                  <c:v>0.65469999999999995</c:v>
                </c:pt>
                <c:pt idx="258">
                  <c:v>0.66390000000000005</c:v>
                </c:pt>
                <c:pt idx="259">
                  <c:v>0.67610000000000003</c:v>
                </c:pt>
                <c:pt idx="260">
                  <c:v>0.68899999999999995</c:v>
                </c:pt>
                <c:pt idx="261">
                  <c:v>0.69900000000000007</c:v>
                </c:pt>
                <c:pt idx="262">
                  <c:v>0.68030000000000002</c:v>
                </c:pt>
                <c:pt idx="263">
                  <c:v>0.70229999999999992</c:v>
                </c:pt>
                <c:pt idx="264">
                  <c:v>0.71</c:v>
                </c:pt>
                <c:pt idx="265">
                  <c:v>0.70179999999999998</c:v>
                </c:pt>
                <c:pt idx="266">
                  <c:v>0.74139999999999995</c:v>
                </c:pt>
                <c:pt idx="267">
                  <c:v>0.76170000000000004</c:v>
                </c:pt>
                <c:pt idx="268">
                  <c:v>0.75090000000000001</c:v>
                </c:pt>
                <c:pt idx="269">
                  <c:v>0.77029999999999998</c:v>
                </c:pt>
                <c:pt idx="270">
                  <c:v>0.76749999999999996</c:v>
                </c:pt>
                <c:pt idx="271">
                  <c:v>0.74150000000000005</c:v>
                </c:pt>
                <c:pt idx="272">
                  <c:v>0.75090000000000001</c:v>
                </c:pt>
                <c:pt idx="273">
                  <c:v>0.76130000000000009</c:v>
                </c:pt>
                <c:pt idx="274">
                  <c:v>0.74970000000000003</c:v>
                </c:pt>
                <c:pt idx="275">
                  <c:v>0.76459999999999995</c:v>
                </c:pt>
                <c:pt idx="276">
                  <c:v>0.76559999999999995</c:v>
                </c:pt>
                <c:pt idx="277">
                  <c:v>0.79869999999999997</c:v>
                </c:pt>
                <c:pt idx="278">
                  <c:v>0.79160000000000008</c:v>
                </c:pt>
                <c:pt idx="279">
                  <c:v>0.80399999999999994</c:v>
                </c:pt>
                <c:pt idx="280">
                  <c:v>0.77160000000000006</c:v>
                </c:pt>
                <c:pt idx="281">
                  <c:v>0.79449999999999998</c:v>
                </c:pt>
                <c:pt idx="282">
                  <c:v>0.81649999999999989</c:v>
                </c:pt>
                <c:pt idx="283">
                  <c:v>0.86140000000000005</c:v>
                </c:pt>
                <c:pt idx="284">
                  <c:v>0.84179999999999988</c:v>
                </c:pt>
                <c:pt idx="285">
                  <c:v>0.88290000000000002</c:v>
                </c:pt>
                <c:pt idx="286">
                  <c:v>0.90579999999999994</c:v>
                </c:pt>
                <c:pt idx="287">
                  <c:v>0.91959999999999997</c:v>
                </c:pt>
                <c:pt idx="288">
                  <c:v>0.94339999999999991</c:v>
                </c:pt>
                <c:pt idx="289">
                  <c:v>0.94350000000000001</c:v>
                </c:pt>
                <c:pt idx="290">
                  <c:v>0.94730000000000003</c:v>
                </c:pt>
                <c:pt idx="291">
                  <c:v>0.97789999999999999</c:v>
                </c:pt>
                <c:pt idx="292">
                  <c:v>0.96820000000000006</c:v>
                </c:pt>
                <c:pt idx="293">
                  <c:v>0.96880000000000011</c:v>
                </c:pt>
                <c:pt idx="294">
                  <c:v>0.98360000000000003</c:v>
                </c:pt>
                <c:pt idx="295">
                  <c:v>0.98049999999999993</c:v>
                </c:pt>
                <c:pt idx="296">
                  <c:v>0.99369999999999992</c:v>
                </c:pt>
                <c:pt idx="297">
                  <c:v>0.97470000000000001</c:v>
                </c:pt>
                <c:pt idx="298">
                  <c:v>0.9859</c:v>
                </c:pt>
                <c:pt idx="299">
                  <c:v>0.97829999999999995</c:v>
                </c:pt>
                <c:pt idx="300">
                  <c:v>0.98080000000000001</c:v>
                </c:pt>
                <c:pt idx="301">
                  <c:v>0.97829999999999995</c:v>
                </c:pt>
                <c:pt idx="302">
                  <c:v>0.97439999999999993</c:v>
                </c:pt>
                <c:pt idx="303">
                  <c:v>0.9678000000000001</c:v>
                </c:pt>
                <c:pt idx="304">
                  <c:v>0.96789999999999998</c:v>
                </c:pt>
                <c:pt idx="305">
                  <c:v>0.97089999999999999</c:v>
                </c:pt>
                <c:pt idx="306">
                  <c:v>0.97140000000000004</c:v>
                </c:pt>
                <c:pt idx="307">
                  <c:v>0.97430000000000005</c:v>
                </c:pt>
                <c:pt idx="308">
                  <c:v>0.97710000000000008</c:v>
                </c:pt>
                <c:pt idx="309">
                  <c:v>0.9597</c:v>
                </c:pt>
                <c:pt idx="310">
                  <c:v>0.97810000000000008</c:v>
                </c:pt>
                <c:pt idx="311">
                  <c:v>0.99590000000000001</c:v>
                </c:pt>
                <c:pt idx="312">
                  <c:v>1.0159</c:v>
                </c:pt>
                <c:pt idx="313">
                  <c:v>1.0302</c:v>
                </c:pt>
                <c:pt idx="314">
                  <c:v>1.0343</c:v>
                </c:pt>
                <c:pt idx="315">
                  <c:v>1.0374000000000001</c:v>
                </c:pt>
                <c:pt idx="316">
                  <c:v>1.0625</c:v>
                </c:pt>
                <c:pt idx="317">
                  <c:v>1.0935999999999999</c:v>
                </c:pt>
                <c:pt idx="318">
                  <c:v>1.1298999999999999</c:v>
                </c:pt>
                <c:pt idx="319">
                  <c:v>1.1415</c:v>
                </c:pt>
                <c:pt idx="320">
                  <c:v>1.1765000000000001</c:v>
                </c:pt>
                <c:pt idx="321">
                  <c:v>1.2051000000000001</c:v>
                </c:pt>
                <c:pt idx="322">
                  <c:v>1.2131000000000001</c:v>
                </c:pt>
                <c:pt idx="323">
                  <c:v>1.2623</c:v>
                </c:pt>
                <c:pt idx="324">
                  <c:v>1.2806999999999999</c:v>
                </c:pt>
                <c:pt idx="325">
                  <c:v>1.2951000000000001</c:v>
                </c:pt>
                <c:pt idx="326">
                  <c:v>1.2976000000000001</c:v>
                </c:pt>
                <c:pt idx="327">
                  <c:v>1.3302</c:v>
                </c:pt>
                <c:pt idx="328">
                  <c:v>1.353</c:v>
                </c:pt>
                <c:pt idx="329">
                  <c:v>1.409</c:v>
                </c:pt>
                <c:pt idx="330">
                  <c:v>1.4298</c:v>
                </c:pt>
                <c:pt idx="331">
                  <c:v>1.4775</c:v>
                </c:pt>
                <c:pt idx="332">
                  <c:v>1.5454000000000001</c:v>
                </c:pt>
                <c:pt idx="333">
                  <c:v>1.6126</c:v>
                </c:pt>
                <c:pt idx="334">
                  <c:v>1.6138000000000001</c:v>
                </c:pt>
                <c:pt idx="335">
                  <c:v>1.6164000000000001</c:v>
                </c:pt>
                <c:pt idx="336">
                  <c:v>1.5999000000000001</c:v>
                </c:pt>
                <c:pt idx="337">
                  <c:v>1.6013999999999999</c:v>
                </c:pt>
                <c:pt idx="338">
                  <c:v>1.6518000000000002</c:v>
                </c:pt>
                <c:pt idx="339">
                  <c:v>1.6803000000000001</c:v>
                </c:pt>
                <c:pt idx="340">
                  <c:v>1.7007000000000001</c:v>
                </c:pt>
                <c:pt idx="341">
                  <c:v>1.7164000000000001</c:v>
                </c:pt>
                <c:pt idx="342">
                  <c:v>1.7509000000000001</c:v>
                </c:pt>
                <c:pt idx="343">
                  <c:v>1.8193000000000001</c:v>
                </c:pt>
                <c:pt idx="344">
                  <c:v>1.8892</c:v>
                </c:pt>
                <c:pt idx="345">
                  <c:v>1.9433</c:v>
                </c:pt>
                <c:pt idx="346">
                  <c:v>2.0019999999999998</c:v>
                </c:pt>
                <c:pt idx="347">
                  <c:v>2.0924</c:v>
                </c:pt>
                <c:pt idx="348">
                  <c:v>2.2191000000000001</c:v>
                </c:pt>
                <c:pt idx="349">
                  <c:v>2.3193999999999999</c:v>
                </c:pt>
                <c:pt idx="350">
                  <c:v>2.3841000000000001</c:v>
                </c:pt>
                <c:pt idx="351">
                  <c:v>2.3761000000000001</c:v>
                </c:pt>
                <c:pt idx="352">
                  <c:v>2.3580999999999999</c:v>
                </c:pt>
                <c:pt idx="353">
                  <c:v>2.3456999999999999</c:v>
                </c:pt>
                <c:pt idx="354">
                  <c:v>2.2949000000000002</c:v>
                </c:pt>
                <c:pt idx="355">
                  <c:v>2.2164999999999999</c:v>
                </c:pt>
                <c:pt idx="356">
                  <c:v>2.1643999999999997</c:v>
                </c:pt>
                <c:pt idx="357">
                  <c:v>2.1063000000000001</c:v>
                </c:pt>
                <c:pt idx="358">
                  <c:v>2.0794000000000001</c:v>
                </c:pt>
                <c:pt idx="359">
                  <c:v>2.0199000000000003</c:v>
                </c:pt>
                <c:pt idx="360">
                  <c:v>1.9544000000000001</c:v>
                </c:pt>
                <c:pt idx="361">
                  <c:v>1.8963999999999999</c:v>
                </c:pt>
                <c:pt idx="362">
                  <c:v>1.8946000000000001</c:v>
                </c:pt>
                <c:pt idx="363">
                  <c:v>1.8275999999999999</c:v>
                </c:pt>
                <c:pt idx="364">
                  <c:v>1.7673999999999999</c:v>
                </c:pt>
                <c:pt idx="365">
                  <c:v>1.7167000000000001</c:v>
                </c:pt>
                <c:pt idx="366">
                  <c:v>1.639</c:v>
                </c:pt>
                <c:pt idx="367">
                  <c:v>1.5644</c:v>
                </c:pt>
                <c:pt idx="368">
                  <c:v>1.4939</c:v>
                </c:pt>
                <c:pt idx="369">
                  <c:v>1.3951</c:v>
                </c:pt>
                <c:pt idx="370">
                  <c:v>1.3492000000000002</c:v>
                </c:pt>
                <c:pt idx="371">
                  <c:v>1.3082</c:v>
                </c:pt>
                <c:pt idx="372">
                  <c:v>1.2688000000000001</c:v>
                </c:pt>
                <c:pt idx="373">
                  <c:v>1.2127000000000001</c:v>
                </c:pt>
                <c:pt idx="374">
                  <c:v>1.1678000000000002</c:v>
                </c:pt>
                <c:pt idx="375">
                  <c:v>1.1337999999999999</c:v>
                </c:pt>
                <c:pt idx="376">
                  <c:v>1.0867</c:v>
                </c:pt>
                <c:pt idx="377">
                  <c:v>1.0468999999999999</c:v>
                </c:pt>
                <c:pt idx="378">
                  <c:v>1.0329999999999999</c:v>
                </c:pt>
                <c:pt idx="379">
                  <c:v>0.99629999999999996</c:v>
                </c:pt>
                <c:pt idx="380">
                  <c:v>0.97200000000000009</c:v>
                </c:pt>
                <c:pt idx="381">
                  <c:v>0.92469999999999997</c:v>
                </c:pt>
                <c:pt idx="382">
                  <c:v>0.90349999999999997</c:v>
                </c:pt>
                <c:pt idx="383">
                  <c:v>0.87850000000000006</c:v>
                </c:pt>
                <c:pt idx="384">
                  <c:v>0.86259999999999992</c:v>
                </c:pt>
                <c:pt idx="385">
                  <c:v>0.84689999999999999</c:v>
                </c:pt>
                <c:pt idx="386">
                  <c:v>0.83339999999999992</c:v>
                </c:pt>
                <c:pt idx="387">
                  <c:v>0.82340000000000002</c:v>
                </c:pt>
                <c:pt idx="388">
                  <c:v>0.84559999999999991</c:v>
                </c:pt>
                <c:pt idx="389">
                  <c:v>0.81579999999999997</c:v>
                </c:pt>
                <c:pt idx="390">
                  <c:v>0.80139999999999989</c:v>
                </c:pt>
                <c:pt idx="391">
                  <c:v>0.79200000000000004</c:v>
                </c:pt>
                <c:pt idx="392">
                  <c:v>0.78339999999999999</c:v>
                </c:pt>
                <c:pt idx="393">
                  <c:v>0.7601</c:v>
                </c:pt>
                <c:pt idx="394">
                  <c:v>0.74260000000000004</c:v>
                </c:pt>
                <c:pt idx="395">
                  <c:v>0.72510000000000008</c:v>
                </c:pt>
                <c:pt idx="396">
                  <c:v>0.72550000000000003</c:v>
                </c:pt>
                <c:pt idx="397">
                  <c:v>0.7077</c:v>
                </c:pt>
                <c:pt idx="398">
                  <c:v>0.70669999999999999</c:v>
                </c:pt>
                <c:pt idx="399">
                  <c:v>0.70430000000000004</c:v>
                </c:pt>
                <c:pt idx="400">
                  <c:v>0.70220000000000005</c:v>
                </c:pt>
                <c:pt idx="401">
                  <c:v>0.70620000000000005</c:v>
                </c:pt>
                <c:pt idx="402">
                  <c:v>0.70839999999999992</c:v>
                </c:pt>
                <c:pt idx="403">
                  <c:v>0.68189999999999995</c:v>
                </c:pt>
                <c:pt idx="404">
                  <c:v>0.70399999999999996</c:v>
                </c:pt>
                <c:pt idx="405">
                  <c:v>0.69420000000000004</c:v>
                </c:pt>
                <c:pt idx="406">
                  <c:v>0.69940000000000002</c:v>
                </c:pt>
                <c:pt idx="407">
                  <c:v>0.70209999999999995</c:v>
                </c:pt>
                <c:pt idx="408">
                  <c:v>0.69750000000000001</c:v>
                </c:pt>
                <c:pt idx="409">
                  <c:v>0.72489999999999999</c:v>
                </c:pt>
                <c:pt idx="410">
                  <c:v>0.73880000000000001</c:v>
                </c:pt>
                <c:pt idx="411">
                  <c:v>0.74269999999999992</c:v>
                </c:pt>
                <c:pt idx="412">
                  <c:v>0.74360000000000004</c:v>
                </c:pt>
                <c:pt idx="413">
                  <c:v>0.73560000000000003</c:v>
                </c:pt>
                <c:pt idx="414">
                  <c:v>0.74850000000000005</c:v>
                </c:pt>
                <c:pt idx="415">
                  <c:v>0.75429999999999997</c:v>
                </c:pt>
                <c:pt idx="416">
                  <c:v>0.71360000000000001</c:v>
                </c:pt>
                <c:pt idx="417">
                  <c:v>0.74219999999999997</c:v>
                </c:pt>
                <c:pt idx="418">
                  <c:v>0.73089999999999999</c:v>
                </c:pt>
                <c:pt idx="419">
                  <c:v>0.7369</c:v>
                </c:pt>
                <c:pt idx="420">
                  <c:v>0.74930000000000008</c:v>
                </c:pt>
                <c:pt idx="421">
                  <c:v>0.74470000000000003</c:v>
                </c:pt>
                <c:pt idx="422">
                  <c:v>0.74299999999999999</c:v>
                </c:pt>
                <c:pt idx="423">
                  <c:v>0.75619999999999998</c:v>
                </c:pt>
                <c:pt idx="424">
                  <c:v>0.81659999999999999</c:v>
                </c:pt>
                <c:pt idx="425">
                  <c:v>0.82029999999999992</c:v>
                </c:pt>
                <c:pt idx="426">
                  <c:v>0.81799999999999995</c:v>
                </c:pt>
                <c:pt idx="427">
                  <c:v>0.81830000000000003</c:v>
                </c:pt>
                <c:pt idx="428">
                  <c:v>0.83069999999999999</c:v>
                </c:pt>
                <c:pt idx="429">
                  <c:v>0.85020000000000007</c:v>
                </c:pt>
                <c:pt idx="430">
                  <c:v>0.95109999999999995</c:v>
                </c:pt>
                <c:pt idx="431">
                  <c:v>0.89540000000000008</c:v>
                </c:pt>
                <c:pt idx="432">
                  <c:v>0.8871</c:v>
                </c:pt>
                <c:pt idx="433">
                  <c:v>0.89380000000000004</c:v>
                </c:pt>
                <c:pt idx="434">
                  <c:v>0.88840000000000008</c:v>
                </c:pt>
                <c:pt idx="435">
                  <c:v>0.88659999999999994</c:v>
                </c:pt>
                <c:pt idx="436">
                  <c:v>0.87569999999999992</c:v>
                </c:pt>
                <c:pt idx="437">
                  <c:v>0.81889999999999996</c:v>
                </c:pt>
                <c:pt idx="438">
                  <c:v>0.81359999999999988</c:v>
                </c:pt>
                <c:pt idx="439">
                  <c:v>0.82309999999999994</c:v>
                </c:pt>
                <c:pt idx="440">
                  <c:v>0.82509999999999994</c:v>
                </c:pt>
                <c:pt idx="441">
                  <c:v>0.83529999999999993</c:v>
                </c:pt>
                <c:pt idx="442">
                  <c:v>0.83699999999999997</c:v>
                </c:pt>
                <c:pt idx="443">
                  <c:v>0.86060000000000003</c:v>
                </c:pt>
                <c:pt idx="444">
                  <c:v>0.81720000000000004</c:v>
                </c:pt>
                <c:pt idx="445">
                  <c:v>0.81189999999999996</c:v>
                </c:pt>
                <c:pt idx="446">
                  <c:v>0.84979999999999989</c:v>
                </c:pt>
                <c:pt idx="447">
                  <c:v>0.8458</c:v>
                </c:pt>
                <c:pt idx="448">
                  <c:v>0.83050000000000002</c:v>
                </c:pt>
                <c:pt idx="449">
                  <c:v>0.83420000000000005</c:v>
                </c:pt>
                <c:pt idx="450">
                  <c:v>0.81279999999999997</c:v>
                </c:pt>
                <c:pt idx="451">
                  <c:v>0.81099999999999994</c:v>
                </c:pt>
                <c:pt idx="452">
                  <c:v>0.81110000000000004</c:v>
                </c:pt>
                <c:pt idx="453">
                  <c:v>0.77770000000000006</c:v>
                </c:pt>
                <c:pt idx="454">
                  <c:v>0.77889999999999993</c:v>
                </c:pt>
                <c:pt idx="455">
                  <c:v>0.75919999999999999</c:v>
                </c:pt>
                <c:pt idx="456">
                  <c:v>0.75590000000000002</c:v>
                </c:pt>
                <c:pt idx="457">
                  <c:v>0.73120000000000007</c:v>
                </c:pt>
                <c:pt idx="458">
                  <c:v>0.76380000000000003</c:v>
                </c:pt>
                <c:pt idx="459">
                  <c:v>0.73650000000000004</c:v>
                </c:pt>
                <c:pt idx="460">
                  <c:v>0.71379999999999999</c:v>
                </c:pt>
                <c:pt idx="461">
                  <c:v>0.68019999999999992</c:v>
                </c:pt>
                <c:pt idx="462">
                  <c:v>0.68070000000000008</c:v>
                </c:pt>
                <c:pt idx="463">
                  <c:v>0.65439999999999998</c:v>
                </c:pt>
                <c:pt idx="464">
                  <c:v>0.65570000000000006</c:v>
                </c:pt>
                <c:pt idx="465">
                  <c:v>0.63159999999999994</c:v>
                </c:pt>
                <c:pt idx="466">
                  <c:v>0.63080000000000003</c:v>
                </c:pt>
                <c:pt idx="467">
                  <c:v>0.61440000000000006</c:v>
                </c:pt>
                <c:pt idx="468">
                  <c:v>0.65080000000000005</c:v>
                </c:pt>
                <c:pt idx="469">
                  <c:v>0.65159999999999996</c:v>
                </c:pt>
                <c:pt idx="470">
                  <c:v>0.65159999999999996</c:v>
                </c:pt>
                <c:pt idx="471">
                  <c:v>0.64539999999999997</c:v>
                </c:pt>
                <c:pt idx="472">
                  <c:v>0.59720000000000006</c:v>
                </c:pt>
                <c:pt idx="473">
                  <c:v>0.5847</c:v>
                </c:pt>
                <c:pt idx="474">
                  <c:v>0.59089999999999998</c:v>
                </c:pt>
                <c:pt idx="475">
                  <c:v>0.56420000000000003</c:v>
                </c:pt>
                <c:pt idx="476">
                  <c:v>0.56769999999999998</c:v>
                </c:pt>
                <c:pt idx="477">
                  <c:v>0.60309999999999997</c:v>
                </c:pt>
                <c:pt idx="478">
                  <c:v>0.61509999999999998</c:v>
                </c:pt>
                <c:pt idx="479">
                  <c:v>0.64500000000000002</c:v>
                </c:pt>
                <c:pt idx="480">
                  <c:v>0.66569999999999996</c:v>
                </c:pt>
                <c:pt idx="481">
                  <c:v>0.69690000000000007</c:v>
                </c:pt>
                <c:pt idx="482">
                  <c:v>0.70720000000000005</c:v>
                </c:pt>
                <c:pt idx="483">
                  <c:v>0.71929999999999994</c:v>
                </c:pt>
                <c:pt idx="484">
                  <c:v>0.66890000000000005</c:v>
                </c:pt>
                <c:pt idx="485">
                  <c:v>0.7107</c:v>
                </c:pt>
                <c:pt idx="486">
                  <c:v>0.71260000000000001</c:v>
                </c:pt>
                <c:pt idx="487">
                  <c:v>0.73630000000000007</c:v>
                </c:pt>
                <c:pt idx="488">
                  <c:v>0.75590000000000002</c:v>
                </c:pt>
                <c:pt idx="489">
                  <c:v>0.73330000000000006</c:v>
                </c:pt>
                <c:pt idx="490">
                  <c:v>0.78200000000000003</c:v>
                </c:pt>
                <c:pt idx="491">
                  <c:v>0.82669999999999999</c:v>
                </c:pt>
                <c:pt idx="492">
                  <c:v>0.82269999999999999</c:v>
                </c:pt>
                <c:pt idx="493">
                  <c:v>0.85540000000000005</c:v>
                </c:pt>
                <c:pt idx="494">
                  <c:v>0.88130000000000008</c:v>
                </c:pt>
                <c:pt idx="495">
                  <c:v>0.89</c:v>
                </c:pt>
                <c:pt idx="496">
                  <c:v>0.96039999999999992</c:v>
                </c:pt>
                <c:pt idx="497">
                  <c:v>0.94179999999999997</c:v>
                </c:pt>
                <c:pt idx="498">
                  <c:v>0.97170000000000001</c:v>
                </c:pt>
                <c:pt idx="499">
                  <c:v>1.0206</c:v>
                </c:pt>
                <c:pt idx="500">
                  <c:v>1.0925</c:v>
                </c:pt>
                <c:pt idx="501">
                  <c:v>1.1441000000000001</c:v>
                </c:pt>
                <c:pt idx="502">
                  <c:v>1.2288000000000001</c:v>
                </c:pt>
                <c:pt idx="503">
                  <c:v>1.2724</c:v>
                </c:pt>
                <c:pt idx="504">
                  <c:v>1.3162</c:v>
                </c:pt>
                <c:pt idx="505">
                  <c:v>1.3875</c:v>
                </c:pt>
                <c:pt idx="506">
                  <c:v>1.4685000000000001</c:v>
                </c:pt>
                <c:pt idx="507">
                  <c:v>1.526</c:v>
                </c:pt>
                <c:pt idx="508">
                  <c:v>1.5698000000000001</c:v>
                </c:pt>
                <c:pt idx="509">
                  <c:v>1.5997999999999999</c:v>
                </c:pt>
                <c:pt idx="510">
                  <c:v>1.6632000000000002</c:v>
                </c:pt>
                <c:pt idx="511">
                  <c:v>1.7482</c:v>
                </c:pt>
                <c:pt idx="512">
                  <c:v>1.7784</c:v>
                </c:pt>
                <c:pt idx="513">
                  <c:v>1.8469000000000002</c:v>
                </c:pt>
                <c:pt idx="514">
                  <c:v>1.9174</c:v>
                </c:pt>
                <c:pt idx="515">
                  <c:v>2.0316000000000001</c:v>
                </c:pt>
                <c:pt idx="516">
                  <c:v>2.1446999999999998</c:v>
                </c:pt>
                <c:pt idx="517">
                  <c:v>2.1915</c:v>
                </c:pt>
                <c:pt idx="518">
                  <c:v>2.2031999999999998</c:v>
                </c:pt>
                <c:pt idx="519">
                  <c:v>2.2617000000000003</c:v>
                </c:pt>
                <c:pt idx="520">
                  <c:v>2.3233000000000001</c:v>
                </c:pt>
                <c:pt idx="521">
                  <c:v>2.4154</c:v>
                </c:pt>
                <c:pt idx="522">
                  <c:v>2.4994000000000001</c:v>
                </c:pt>
                <c:pt idx="523">
                  <c:v>2.5916000000000001</c:v>
                </c:pt>
                <c:pt idx="524">
                  <c:v>2.6356000000000002</c:v>
                </c:pt>
                <c:pt idx="525">
                  <c:v>2.6705999999999999</c:v>
                </c:pt>
                <c:pt idx="526">
                  <c:v>2.7588999999999997</c:v>
                </c:pt>
                <c:pt idx="527">
                  <c:v>2.8174000000000001</c:v>
                </c:pt>
                <c:pt idx="528">
                  <c:v>2.8631000000000002</c:v>
                </c:pt>
                <c:pt idx="529">
                  <c:v>2.899</c:v>
                </c:pt>
                <c:pt idx="530">
                  <c:v>2.9196999999999997</c:v>
                </c:pt>
                <c:pt idx="531">
                  <c:v>2.9582999999999999</c:v>
                </c:pt>
                <c:pt idx="532">
                  <c:v>3.0230000000000001</c:v>
                </c:pt>
                <c:pt idx="533">
                  <c:v>3.0396999999999998</c:v>
                </c:pt>
                <c:pt idx="534">
                  <c:v>3.0373999999999999</c:v>
                </c:pt>
                <c:pt idx="535">
                  <c:v>3.0508999999999999</c:v>
                </c:pt>
                <c:pt idx="536">
                  <c:v>2.9966999999999997</c:v>
                </c:pt>
                <c:pt idx="537">
                  <c:v>2.93</c:v>
                </c:pt>
                <c:pt idx="538">
                  <c:v>2.9358</c:v>
                </c:pt>
                <c:pt idx="539">
                  <c:v>2.8914</c:v>
                </c:pt>
                <c:pt idx="540">
                  <c:v>2.8403</c:v>
                </c:pt>
                <c:pt idx="541">
                  <c:v>2.7279</c:v>
                </c:pt>
                <c:pt idx="542">
                  <c:v>2.6240999999999999</c:v>
                </c:pt>
                <c:pt idx="543">
                  <c:v>2.5228999999999999</c:v>
                </c:pt>
                <c:pt idx="544">
                  <c:v>2.4867999999999997</c:v>
                </c:pt>
                <c:pt idx="545">
                  <c:v>2.4558</c:v>
                </c:pt>
                <c:pt idx="546">
                  <c:v>2.4928999999999997</c:v>
                </c:pt>
                <c:pt idx="547">
                  <c:v>2.4707999999999997</c:v>
                </c:pt>
                <c:pt idx="548">
                  <c:v>2.6291000000000002</c:v>
                </c:pt>
                <c:pt idx="549">
                  <c:v>2.7228000000000003</c:v>
                </c:pt>
                <c:pt idx="550">
                  <c:v>2.8409</c:v>
                </c:pt>
                <c:pt idx="551">
                  <c:v>2.8475000000000001</c:v>
                </c:pt>
                <c:pt idx="552">
                  <c:v>2.8597999999999999</c:v>
                </c:pt>
                <c:pt idx="553">
                  <c:v>2.8635999999999999</c:v>
                </c:pt>
                <c:pt idx="554">
                  <c:v>2.8767</c:v>
                </c:pt>
                <c:pt idx="555">
                  <c:v>2.8409</c:v>
                </c:pt>
                <c:pt idx="556">
                  <c:v>2.8426999999999998</c:v>
                </c:pt>
                <c:pt idx="557">
                  <c:v>2.8319999999999999</c:v>
                </c:pt>
                <c:pt idx="558">
                  <c:v>2.8331</c:v>
                </c:pt>
                <c:pt idx="559">
                  <c:v>2.8315000000000001</c:v>
                </c:pt>
                <c:pt idx="560">
                  <c:v>2.8212000000000002</c:v>
                </c:pt>
                <c:pt idx="561">
                  <c:v>2.84</c:v>
                </c:pt>
                <c:pt idx="562">
                  <c:v>2.73</c:v>
                </c:pt>
                <c:pt idx="563">
                  <c:v>2.7146999999999997</c:v>
                </c:pt>
                <c:pt idx="564">
                  <c:v>2.6989000000000001</c:v>
                </c:pt>
                <c:pt idx="565">
                  <c:v>2.6736</c:v>
                </c:pt>
                <c:pt idx="566">
                  <c:v>2.6236999999999999</c:v>
                </c:pt>
                <c:pt idx="567">
                  <c:v>2.5806</c:v>
                </c:pt>
                <c:pt idx="568">
                  <c:v>2.5574000000000003</c:v>
                </c:pt>
                <c:pt idx="569">
                  <c:v>2.6547000000000001</c:v>
                </c:pt>
                <c:pt idx="570">
                  <c:v>2.5818000000000003</c:v>
                </c:pt>
                <c:pt idx="571">
                  <c:v>2.5472000000000001</c:v>
                </c:pt>
                <c:pt idx="572">
                  <c:v>2.5196000000000001</c:v>
                </c:pt>
                <c:pt idx="573">
                  <c:v>2.5042999999999997</c:v>
                </c:pt>
                <c:pt idx="574">
                  <c:v>2.7045000000000003</c:v>
                </c:pt>
                <c:pt idx="575">
                  <c:v>2.6787000000000001</c:v>
                </c:pt>
                <c:pt idx="576">
                  <c:v>2.5968</c:v>
                </c:pt>
                <c:pt idx="577">
                  <c:v>2.5888999999999998</c:v>
                </c:pt>
                <c:pt idx="578">
                  <c:v>2.5562999999999998</c:v>
                </c:pt>
                <c:pt idx="579">
                  <c:v>2.536</c:v>
                </c:pt>
                <c:pt idx="580">
                  <c:v>2.4695</c:v>
                </c:pt>
                <c:pt idx="581">
                  <c:v>2.1905000000000001</c:v>
                </c:pt>
                <c:pt idx="582">
                  <c:v>2.1167000000000002</c:v>
                </c:pt>
                <c:pt idx="583">
                  <c:v>2.0617000000000001</c:v>
                </c:pt>
                <c:pt idx="584">
                  <c:v>1.9562999999999999</c:v>
                </c:pt>
                <c:pt idx="585">
                  <c:v>1.8742000000000001</c:v>
                </c:pt>
                <c:pt idx="586">
                  <c:v>1.7911000000000001</c:v>
                </c:pt>
                <c:pt idx="587">
                  <c:v>1.7578</c:v>
                </c:pt>
                <c:pt idx="588">
                  <c:v>1.7097000000000002</c:v>
                </c:pt>
                <c:pt idx="589">
                  <c:v>1.6713</c:v>
                </c:pt>
                <c:pt idx="590">
                  <c:v>1.5967</c:v>
                </c:pt>
                <c:pt idx="591">
                  <c:v>1.5269999999999999</c:v>
                </c:pt>
                <c:pt idx="592">
                  <c:v>1.4621</c:v>
                </c:pt>
                <c:pt idx="593">
                  <c:v>1.4018000000000002</c:v>
                </c:pt>
                <c:pt idx="594">
                  <c:v>1.3488</c:v>
                </c:pt>
                <c:pt idx="595">
                  <c:v>1.3024</c:v>
                </c:pt>
                <c:pt idx="596">
                  <c:v>1.3666</c:v>
                </c:pt>
                <c:pt idx="597">
                  <c:v>1.3009999999999999</c:v>
                </c:pt>
                <c:pt idx="598">
                  <c:v>1.2970999999999999</c:v>
                </c:pt>
                <c:pt idx="599">
                  <c:v>1.2570999999999999</c:v>
                </c:pt>
                <c:pt idx="600">
                  <c:v>1.2156</c:v>
                </c:pt>
                <c:pt idx="601">
                  <c:v>1.1773</c:v>
                </c:pt>
                <c:pt idx="602">
                  <c:v>1.1621999999999999</c:v>
                </c:pt>
                <c:pt idx="603">
                  <c:v>1.0198</c:v>
                </c:pt>
                <c:pt idx="604">
                  <c:v>1.0063</c:v>
                </c:pt>
                <c:pt idx="605">
                  <c:v>1.1903999999999999</c:v>
                </c:pt>
                <c:pt idx="606">
                  <c:v>1.1491</c:v>
                </c:pt>
                <c:pt idx="607">
                  <c:v>1.1328</c:v>
                </c:pt>
                <c:pt idx="608">
                  <c:v>1.0974999999999999</c:v>
                </c:pt>
                <c:pt idx="609">
                  <c:v>1.0763</c:v>
                </c:pt>
                <c:pt idx="610">
                  <c:v>1.0481</c:v>
                </c:pt>
                <c:pt idx="611">
                  <c:v>1.0481</c:v>
                </c:pt>
                <c:pt idx="612">
                  <c:v>0.78310000000000002</c:v>
                </c:pt>
                <c:pt idx="613">
                  <c:v>0.83800000000000008</c:v>
                </c:pt>
                <c:pt idx="614">
                  <c:v>0.80099999999999993</c:v>
                </c:pt>
                <c:pt idx="615">
                  <c:v>0.79509999999999992</c:v>
                </c:pt>
                <c:pt idx="616">
                  <c:v>0.754</c:v>
                </c:pt>
                <c:pt idx="617">
                  <c:v>0.75629999999999997</c:v>
                </c:pt>
                <c:pt idx="618">
                  <c:v>0.71840000000000004</c:v>
                </c:pt>
                <c:pt idx="619">
                  <c:v>0.66090000000000004</c:v>
                </c:pt>
                <c:pt idx="620">
                  <c:v>0.54400000000000004</c:v>
                </c:pt>
                <c:pt idx="621">
                  <c:v>0.52770000000000006</c:v>
                </c:pt>
                <c:pt idx="622">
                  <c:v>0.51980000000000004</c:v>
                </c:pt>
                <c:pt idx="623">
                  <c:v>0.52380000000000004</c:v>
                </c:pt>
                <c:pt idx="624">
                  <c:v>0.48860000000000003</c:v>
                </c:pt>
                <c:pt idx="625">
                  <c:v>0.46060000000000001</c:v>
                </c:pt>
                <c:pt idx="626">
                  <c:v>0.44299999999999995</c:v>
                </c:pt>
                <c:pt idx="627">
                  <c:v>0.442</c:v>
                </c:pt>
                <c:pt idx="628">
                  <c:v>0.44069999999999998</c:v>
                </c:pt>
                <c:pt idx="629">
                  <c:v>0.43319999999999997</c:v>
                </c:pt>
                <c:pt idx="630">
                  <c:v>0.44869999999999999</c:v>
                </c:pt>
                <c:pt idx="631">
                  <c:v>0.45330000000000004</c:v>
                </c:pt>
                <c:pt idx="632">
                  <c:v>0.4002</c:v>
                </c:pt>
                <c:pt idx="633">
                  <c:v>0.39329999999999998</c:v>
                </c:pt>
                <c:pt idx="634">
                  <c:v>0.379</c:v>
                </c:pt>
                <c:pt idx="635">
                  <c:v>0.37219999999999998</c:v>
                </c:pt>
                <c:pt idx="636">
                  <c:v>0.36509999999999998</c:v>
                </c:pt>
                <c:pt idx="637">
                  <c:v>0.36399999999999999</c:v>
                </c:pt>
                <c:pt idx="638">
                  <c:v>0.35350000000000004</c:v>
                </c:pt>
                <c:pt idx="639">
                  <c:v>0.38500000000000001</c:v>
                </c:pt>
                <c:pt idx="640">
                  <c:v>0.38700000000000001</c:v>
                </c:pt>
                <c:pt idx="641">
                  <c:v>0.38969999999999999</c:v>
                </c:pt>
                <c:pt idx="642">
                  <c:v>0.38580000000000003</c:v>
                </c:pt>
                <c:pt idx="643">
                  <c:v>0.39400000000000002</c:v>
                </c:pt>
                <c:pt idx="644">
                  <c:v>0.373</c:v>
                </c:pt>
                <c:pt idx="645">
                  <c:v>0.371</c:v>
                </c:pt>
                <c:pt idx="646">
                  <c:v>0.35</c:v>
                </c:pt>
                <c:pt idx="647">
                  <c:v>0.3407</c:v>
                </c:pt>
                <c:pt idx="648">
                  <c:v>0.40210000000000001</c:v>
                </c:pt>
                <c:pt idx="649">
                  <c:v>0.41010000000000002</c:v>
                </c:pt>
                <c:pt idx="650">
                  <c:v>0.40869999999999995</c:v>
                </c:pt>
                <c:pt idx="651">
                  <c:v>0.41589999999999999</c:v>
                </c:pt>
                <c:pt idx="652">
                  <c:v>0.42519999999999997</c:v>
                </c:pt>
                <c:pt idx="653">
                  <c:v>0.46050000000000002</c:v>
                </c:pt>
                <c:pt idx="654">
                  <c:v>0.46959999999999996</c:v>
                </c:pt>
                <c:pt idx="655">
                  <c:v>0.40810000000000002</c:v>
                </c:pt>
                <c:pt idx="656">
                  <c:v>0.40510000000000002</c:v>
                </c:pt>
                <c:pt idx="657">
                  <c:v>0.39489999999999997</c:v>
                </c:pt>
                <c:pt idx="658">
                  <c:v>0.39750000000000002</c:v>
                </c:pt>
                <c:pt idx="659">
                  <c:v>0.39360000000000001</c:v>
                </c:pt>
                <c:pt idx="660">
                  <c:v>0.3513</c:v>
                </c:pt>
                <c:pt idx="661">
                  <c:v>0.34249999999999997</c:v>
                </c:pt>
                <c:pt idx="662">
                  <c:v>0.34179999999999999</c:v>
                </c:pt>
                <c:pt idx="663">
                  <c:v>0.34060000000000001</c:v>
                </c:pt>
                <c:pt idx="664">
                  <c:v>0.3538</c:v>
                </c:pt>
                <c:pt idx="665">
                  <c:v>0.33960000000000001</c:v>
                </c:pt>
                <c:pt idx="666">
                  <c:v>0.33629999999999999</c:v>
                </c:pt>
                <c:pt idx="667">
                  <c:v>0.34589999999999999</c:v>
                </c:pt>
                <c:pt idx="668">
                  <c:v>0.35459999999999997</c:v>
                </c:pt>
                <c:pt idx="669">
                  <c:v>0.36399999999999999</c:v>
                </c:pt>
                <c:pt idx="670">
                  <c:v>0.38019999999999998</c:v>
                </c:pt>
                <c:pt idx="671">
                  <c:v>0.39400000000000002</c:v>
                </c:pt>
                <c:pt idx="672">
                  <c:v>0.4194</c:v>
                </c:pt>
                <c:pt idx="673">
                  <c:v>0.45190000000000002</c:v>
                </c:pt>
                <c:pt idx="674">
                  <c:v>0.52929999999999999</c:v>
                </c:pt>
                <c:pt idx="675">
                  <c:v>0.63400000000000001</c:v>
                </c:pt>
                <c:pt idx="676">
                  <c:v>0.7994</c:v>
                </c:pt>
                <c:pt idx="677">
                  <c:v>0.95410000000000006</c:v>
                </c:pt>
                <c:pt idx="678">
                  <c:v>1.0473000000000001</c:v>
                </c:pt>
                <c:pt idx="679">
                  <c:v>1.1561999999999999</c:v>
                </c:pt>
                <c:pt idx="680">
                  <c:v>1.2806999999999999</c:v>
                </c:pt>
                <c:pt idx="681">
                  <c:v>1.4933999999999998</c:v>
                </c:pt>
                <c:pt idx="682">
                  <c:v>1.6652</c:v>
                </c:pt>
                <c:pt idx="683">
                  <c:v>1.722</c:v>
                </c:pt>
                <c:pt idx="684">
                  <c:v>1.8526</c:v>
                </c:pt>
                <c:pt idx="685">
                  <c:v>2.1734</c:v>
                </c:pt>
                <c:pt idx="686">
                  <c:v>2.1726000000000001</c:v>
                </c:pt>
                <c:pt idx="687">
                  <c:v>2.3684000000000003</c:v>
                </c:pt>
                <c:pt idx="688">
                  <c:v>2.5064000000000002</c:v>
                </c:pt>
                <c:pt idx="689">
                  <c:v>2.6297999999999999</c:v>
                </c:pt>
                <c:pt idx="690">
                  <c:v>2.7803</c:v>
                </c:pt>
                <c:pt idx="691">
                  <c:v>2.7305000000000001</c:v>
                </c:pt>
                <c:pt idx="692">
                  <c:v>2.5609999999999999</c:v>
                </c:pt>
                <c:pt idx="693">
                  <c:v>2.7419000000000002</c:v>
                </c:pt>
                <c:pt idx="694">
                  <c:v>2.7061000000000002</c:v>
                </c:pt>
                <c:pt idx="695">
                  <c:v>2.7471000000000001</c:v>
                </c:pt>
                <c:pt idx="696">
                  <c:v>2.8681000000000001</c:v>
                </c:pt>
                <c:pt idx="697">
                  <c:v>2.9485999999999999</c:v>
                </c:pt>
                <c:pt idx="698">
                  <c:v>3.0827</c:v>
                </c:pt>
                <c:pt idx="699">
                  <c:v>3.0260000000000002</c:v>
                </c:pt>
                <c:pt idx="700">
                  <c:v>3.0062000000000002</c:v>
                </c:pt>
                <c:pt idx="701">
                  <c:v>3.0798999999999999</c:v>
                </c:pt>
                <c:pt idx="702">
                  <c:v>3.0590999999999999</c:v>
                </c:pt>
                <c:pt idx="703">
                  <c:v>3.1067</c:v>
                </c:pt>
                <c:pt idx="704">
                  <c:v>3.1404000000000001</c:v>
                </c:pt>
                <c:pt idx="705">
                  <c:v>3.1349</c:v>
                </c:pt>
                <c:pt idx="706">
                  <c:v>3.1286999999999998</c:v>
                </c:pt>
                <c:pt idx="707">
                  <c:v>3.0760999999999998</c:v>
                </c:pt>
                <c:pt idx="708">
                  <c:v>3.2368999999999999</c:v>
                </c:pt>
                <c:pt idx="709">
                  <c:v>3.3024</c:v>
                </c:pt>
                <c:pt idx="710">
                  <c:v>3.2725</c:v>
                </c:pt>
                <c:pt idx="711">
                  <c:v>3.2298999999999998</c:v>
                </c:pt>
                <c:pt idx="712">
                  <c:v>3.2488999999999999</c:v>
                </c:pt>
                <c:pt idx="713">
                  <c:v>3.3076999999999996</c:v>
                </c:pt>
                <c:pt idx="714">
                  <c:v>3.3506</c:v>
                </c:pt>
                <c:pt idx="715">
                  <c:v>3.1465000000000001</c:v>
                </c:pt>
                <c:pt idx="716">
                  <c:v>2.9867999999999997</c:v>
                </c:pt>
                <c:pt idx="717">
                  <c:v>2.8719999999999999</c:v>
                </c:pt>
                <c:pt idx="718">
                  <c:v>2.7869999999999999</c:v>
                </c:pt>
                <c:pt idx="719">
                  <c:v>2.7307999999999999</c:v>
                </c:pt>
                <c:pt idx="720">
                  <c:v>2.6135000000000002</c:v>
                </c:pt>
                <c:pt idx="721">
                  <c:v>2.5986000000000002</c:v>
                </c:pt>
                <c:pt idx="722">
                  <c:v>2.4788000000000001</c:v>
                </c:pt>
                <c:pt idx="723">
                  <c:v>2.4303999999999997</c:v>
                </c:pt>
                <c:pt idx="724">
                  <c:v>2.4590000000000001</c:v>
                </c:pt>
                <c:pt idx="725">
                  <c:v>2.4292000000000002</c:v>
                </c:pt>
                <c:pt idx="726">
                  <c:v>2.4716999999999998</c:v>
                </c:pt>
                <c:pt idx="727">
                  <c:v>2.4620000000000002</c:v>
                </c:pt>
                <c:pt idx="728">
                  <c:v>2.4279000000000002</c:v>
                </c:pt>
                <c:pt idx="729">
                  <c:v>2.7307999999999999</c:v>
                </c:pt>
                <c:pt idx="730">
                  <c:v>2.7129000000000003</c:v>
                </c:pt>
                <c:pt idx="731">
                  <c:v>2.5895999999999999</c:v>
                </c:pt>
                <c:pt idx="732">
                  <c:v>2.4973999999999998</c:v>
                </c:pt>
                <c:pt idx="733">
                  <c:v>2.4132000000000002</c:v>
                </c:pt>
                <c:pt idx="734">
                  <c:v>2.4121999999999999</c:v>
                </c:pt>
                <c:pt idx="735">
                  <c:v>2.4379999999999997</c:v>
                </c:pt>
                <c:pt idx="736">
                  <c:v>2.1356999999999999</c:v>
                </c:pt>
                <c:pt idx="737">
                  <c:v>1.9916</c:v>
                </c:pt>
                <c:pt idx="738">
                  <c:v>1.9329000000000001</c:v>
                </c:pt>
                <c:pt idx="739">
                  <c:v>1.8186</c:v>
                </c:pt>
                <c:pt idx="740">
                  <c:v>1.7090000000000001</c:v>
                </c:pt>
                <c:pt idx="741">
                  <c:v>1.7111000000000001</c:v>
                </c:pt>
                <c:pt idx="742">
                  <c:v>1.5645</c:v>
                </c:pt>
                <c:pt idx="743">
                  <c:v>1.4641999999999999</c:v>
                </c:pt>
                <c:pt idx="744">
                  <c:v>1.4826999999999999</c:v>
                </c:pt>
                <c:pt idx="745">
                  <c:v>1.3701000000000001</c:v>
                </c:pt>
                <c:pt idx="746">
                  <c:v>1.3778000000000001</c:v>
                </c:pt>
                <c:pt idx="747">
                  <c:v>1.2891999999999999</c:v>
                </c:pt>
                <c:pt idx="748">
                  <c:v>1.2365999999999999</c:v>
                </c:pt>
                <c:pt idx="749">
                  <c:v>1.2215</c:v>
                </c:pt>
                <c:pt idx="750">
                  <c:v>1.1855</c:v>
                </c:pt>
                <c:pt idx="751">
                  <c:v>1.1512</c:v>
                </c:pt>
                <c:pt idx="752">
                  <c:v>1.1153999999999999</c:v>
                </c:pt>
                <c:pt idx="753">
                  <c:v>1.0991</c:v>
                </c:pt>
                <c:pt idx="754">
                  <c:v>1.0519000000000001</c:v>
                </c:pt>
                <c:pt idx="755">
                  <c:v>1.0905</c:v>
                </c:pt>
                <c:pt idx="756">
                  <c:v>1.0630000000000002</c:v>
                </c:pt>
                <c:pt idx="757">
                  <c:v>1.0537000000000001</c:v>
                </c:pt>
                <c:pt idx="758">
                  <c:v>1.0065</c:v>
                </c:pt>
                <c:pt idx="759">
                  <c:v>0.95189999999999997</c:v>
                </c:pt>
                <c:pt idx="760">
                  <c:v>0.90349999999999997</c:v>
                </c:pt>
                <c:pt idx="761">
                  <c:v>0.89700000000000002</c:v>
                </c:pt>
                <c:pt idx="762">
                  <c:v>0.82699999999999996</c:v>
                </c:pt>
                <c:pt idx="763">
                  <c:v>0.79089999999999994</c:v>
                </c:pt>
                <c:pt idx="764">
                  <c:v>0.73219999999999996</c:v>
                </c:pt>
                <c:pt idx="765">
                  <c:v>0.66090000000000004</c:v>
                </c:pt>
                <c:pt idx="766">
                  <c:v>0.59599999999999997</c:v>
                </c:pt>
                <c:pt idx="767">
                  <c:v>0.54149999999999998</c:v>
                </c:pt>
                <c:pt idx="768">
                  <c:v>0.5242</c:v>
                </c:pt>
                <c:pt idx="769">
                  <c:v>0.47119999999999995</c:v>
                </c:pt>
                <c:pt idx="770">
                  <c:v>0.43099999999999994</c:v>
                </c:pt>
                <c:pt idx="771">
                  <c:v>0.52010000000000001</c:v>
                </c:pt>
                <c:pt idx="772">
                  <c:v>0.504</c:v>
                </c:pt>
                <c:pt idx="773">
                  <c:v>0.61769999999999992</c:v>
                </c:pt>
                <c:pt idx="774">
                  <c:v>0.60250000000000004</c:v>
                </c:pt>
                <c:pt idx="775">
                  <c:v>0.64119999999999999</c:v>
                </c:pt>
                <c:pt idx="776">
                  <c:v>0.63150000000000006</c:v>
                </c:pt>
                <c:pt idx="777">
                  <c:v>0.61420000000000008</c:v>
                </c:pt>
                <c:pt idx="778">
                  <c:v>0.47919999999999996</c:v>
                </c:pt>
                <c:pt idx="779">
                  <c:v>0.46710000000000002</c:v>
                </c:pt>
                <c:pt idx="780">
                  <c:v>0.31589999999999996</c:v>
                </c:pt>
                <c:pt idx="781">
                  <c:v>0.40010000000000001</c:v>
                </c:pt>
                <c:pt idx="782">
                  <c:v>0.30859999999999999</c:v>
                </c:pt>
                <c:pt idx="783">
                  <c:v>0.29710000000000003</c:v>
                </c:pt>
                <c:pt idx="784">
                  <c:v>0.34970000000000001</c:v>
                </c:pt>
                <c:pt idx="785">
                  <c:v>0.38009999999999999</c:v>
                </c:pt>
                <c:pt idx="786">
                  <c:v>0.36269999999999997</c:v>
                </c:pt>
                <c:pt idx="787">
                  <c:v>0.48830000000000001</c:v>
                </c:pt>
                <c:pt idx="788">
                  <c:v>0.37459999999999999</c:v>
                </c:pt>
                <c:pt idx="789">
                  <c:v>0.37390000000000001</c:v>
                </c:pt>
                <c:pt idx="790">
                  <c:v>0.37490000000000001</c:v>
                </c:pt>
                <c:pt idx="791">
                  <c:v>0.3579</c:v>
                </c:pt>
                <c:pt idx="792">
                  <c:v>0.34100000000000003</c:v>
                </c:pt>
                <c:pt idx="793">
                  <c:v>0.8387</c:v>
                </c:pt>
                <c:pt idx="794">
                  <c:v>0.71609999999999996</c:v>
                </c:pt>
                <c:pt idx="795">
                  <c:v>0.69579999999999997</c:v>
                </c:pt>
                <c:pt idx="796">
                  <c:v>0.68019999999999992</c:v>
                </c:pt>
                <c:pt idx="797">
                  <c:v>0.70819999999999994</c:v>
                </c:pt>
                <c:pt idx="798">
                  <c:v>0.70090000000000008</c:v>
                </c:pt>
                <c:pt idx="799">
                  <c:v>0.74909999999999999</c:v>
                </c:pt>
                <c:pt idx="800">
                  <c:v>0.2535</c:v>
                </c:pt>
                <c:pt idx="801">
                  <c:v>0.24529999999999999</c:v>
                </c:pt>
                <c:pt idx="802">
                  <c:v>0.26129999999999998</c:v>
                </c:pt>
                <c:pt idx="803">
                  <c:v>0.27210000000000001</c:v>
                </c:pt>
                <c:pt idx="804">
                  <c:v>0.24060000000000001</c:v>
                </c:pt>
                <c:pt idx="805">
                  <c:v>0.23300000000000001</c:v>
                </c:pt>
                <c:pt idx="806">
                  <c:v>0.1749</c:v>
                </c:pt>
                <c:pt idx="807">
                  <c:v>0.1739</c:v>
                </c:pt>
                <c:pt idx="808">
                  <c:v>0.2185</c:v>
                </c:pt>
                <c:pt idx="809">
                  <c:v>0.2198</c:v>
                </c:pt>
                <c:pt idx="810">
                  <c:v>0.21989999999999998</c:v>
                </c:pt>
                <c:pt idx="811">
                  <c:v>0.21920000000000001</c:v>
                </c:pt>
                <c:pt idx="812">
                  <c:v>0.1862</c:v>
                </c:pt>
                <c:pt idx="813">
                  <c:v>0.22109999999999999</c:v>
                </c:pt>
                <c:pt idx="814">
                  <c:v>0.25</c:v>
                </c:pt>
                <c:pt idx="815">
                  <c:v>0.24149999999999999</c:v>
                </c:pt>
                <c:pt idx="816">
                  <c:v>0.27160000000000001</c:v>
                </c:pt>
                <c:pt idx="817">
                  <c:v>0.30270000000000002</c:v>
                </c:pt>
                <c:pt idx="818">
                  <c:v>0.32669999999999999</c:v>
                </c:pt>
                <c:pt idx="819">
                  <c:v>0.35160000000000002</c:v>
                </c:pt>
                <c:pt idx="820">
                  <c:v>0.3498</c:v>
                </c:pt>
                <c:pt idx="821">
                  <c:v>0.36549999999999999</c:v>
                </c:pt>
                <c:pt idx="822">
                  <c:v>0.36049999999999999</c:v>
                </c:pt>
                <c:pt idx="823">
                  <c:v>0.36560000000000004</c:v>
                </c:pt>
                <c:pt idx="824">
                  <c:v>0.38039999999999996</c:v>
                </c:pt>
                <c:pt idx="825">
                  <c:v>0.39910000000000001</c:v>
                </c:pt>
                <c:pt idx="826">
                  <c:v>0.4138</c:v>
                </c:pt>
                <c:pt idx="827">
                  <c:v>0.39049999999999996</c:v>
                </c:pt>
                <c:pt idx="828">
                  <c:v>0.41050000000000003</c:v>
                </c:pt>
                <c:pt idx="829">
                  <c:v>0.46600000000000003</c:v>
                </c:pt>
                <c:pt idx="830">
                  <c:v>0.50900000000000001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BC0-4370-BF17-3ADED9132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3821663"/>
        <c:axId val="1743825823"/>
      </c:lineChart>
      <c:catAx>
        <c:axId val="1743821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5823"/>
        <c:crosses val="autoZero"/>
        <c:auto val="1"/>
        <c:lblAlgn val="ctr"/>
        <c:lblOffset val="100"/>
        <c:noMultiLvlLbl val="1"/>
      </c:catAx>
      <c:valAx>
        <c:axId val="1743825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dirty="0">
                    <a:effectLst/>
                  </a:rPr>
                  <a:t>Daily new confirmed Covid-19 </a:t>
                </a:r>
              </a:p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dirty="0">
                    <a:effectLst/>
                  </a:rPr>
                  <a:t>cases per million people</a:t>
                </a:r>
                <a:endParaRPr lang="en-BE" sz="16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5.8275063623062576E-3"/>
              <c:y val="0.112257456454306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1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047758938362329"/>
          <c:y val="4.8166770233861442E-2"/>
          <c:w val="0.16922051442634384"/>
          <c:h val="0.3912030198069151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[Figures.xlsx]GLOBAL - Country Income!PivotTable5</c:name>
    <c:fmtId val="137"/>
  </c:pivotSource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rgbClr val="002060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5">
                <a:lumMod val="75000"/>
              </a:schemeClr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0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3"/>
        <c:spPr>
          <a:solidFill>
            <a:schemeClr val="accent1"/>
          </a:solidFill>
          <a:ln w="28575" cap="rnd">
            <a:solidFill>
              <a:sysClr val="windowText" lastClr="0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4"/>
        <c:spPr>
          <a:solidFill>
            <a:schemeClr val="accent1"/>
          </a:solidFill>
          <a:ln w="28575" cap="rnd">
            <a:solidFill>
              <a:sysClr val="windowText" lastClr="0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9"/>
        <c:spPr>
          <a:solidFill>
            <a:schemeClr val="accent1"/>
          </a:solidFill>
          <a:ln w="28575" cap="rnd">
            <a:solidFill>
              <a:sysClr val="windowText" lastClr="00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6388056493590335E-2"/>
          <c:y val="2.9612502982581734E-2"/>
          <c:w val="0.87098763198735585"/>
          <c:h val="0.81777782325992154"/>
        </c:manualLayout>
      </c:layout>
      <c:lineChart>
        <c:grouping val="standard"/>
        <c:varyColors val="0"/>
        <c:ser>
          <c:idx val="0"/>
          <c:order val="0"/>
          <c:tx>
            <c:strRef>
              <c:f>'GLOBAL - Country Income'!$B$3:$B$4</c:f>
              <c:strCache>
                <c:ptCount val="1"/>
                <c:pt idx="0">
                  <c:v>World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'GLOBAL - Country Income'!$A$5:$A$867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Country Income'!$B$5:$B$867</c:f>
              <c:numCache>
                <c:formatCode>General</c:formatCode>
                <c:ptCount val="831"/>
                <c:pt idx="0">
                  <c:v>4.3E-3</c:v>
                </c:pt>
                <c:pt idx="1">
                  <c:v>9.1000000000000004E-3</c:v>
                </c:pt>
                <c:pt idx="2">
                  <c:v>1.0199999999999999E-2</c:v>
                </c:pt>
                <c:pt idx="3">
                  <c:v>1.3800000000000002E-2</c:v>
                </c:pt>
                <c:pt idx="4">
                  <c:v>1.6300000000000002E-2</c:v>
                </c:pt>
                <c:pt idx="5">
                  <c:v>1.9200000000000002E-2</c:v>
                </c:pt>
                <c:pt idx="6">
                  <c:v>2.6600000000000002E-2</c:v>
                </c:pt>
                <c:pt idx="7">
                  <c:v>3.0800000000000001E-2</c:v>
                </c:pt>
                <c:pt idx="8">
                  <c:v>3.32E-2</c:v>
                </c:pt>
                <c:pt idx="9">
                  <c:v>3.9E-2</c:v>
                </c:pt>
                <c:pt idx="10">
                  <c:v>4.0899999999999999E-2</c:v>
                </c:pt>
                <c:pt idx="11">
                  <c:v>4.4400000000000002E-2</c:v>
                </c:pt>
                <c:pt idx="12">
                  <c:v>4.5499999999999999E-2</c:v>
                </c:pt>
                <c:pt idx="13">
                  <c:v>4.24E-2</c:v>
                </c:pt>
                <c:pt idx="14">
                  <c:v>4.1499999999999995E-2</c:v>
                </c:pt>
                <c:pt idx="15">
                  <c:v>3.7900000000000003E-2</c:v>
                </c:pt>
                <c:pt idx="16">
                  <c:v>3.1899999999999998E-2</c:v>
                </c:pt>
                <c:pt idx="17">
                  <c:v>5.3700000000000005E-2</c:v>
                </c:pt>
                <c:pt idx="18">
                  <c:v>5.8999999999999997E-2</c:v>
                </c:pt>
                <c:pt idx="19">
                  <c:v>5.7899999999999993E-2</c:v>
                </c:pt>
                <c:pt idx="20">
                  <c:v>5.6399999999999992E-2</c:v>
                </c:pt>
                <c:pt idx="21">
                  <c:v>5.5300000000000002E-2</c:v>
                </c:pt>
                <c:pt idx="22">
                  <c:v>5.5000000000000007E-2</c:v>
                </c:pt>
                <c:pt idx="23">
                  <c:v>5.5200000000000006E-2</c:v>
                </c:pt>
                <c:pt idx="24">
                  <c:v>2.8699999999999996E-2</c:v>
                </c:pt>
                <c:pt idx="25">
                  <c:v>1.7999999999999999E-2</c:v>
                </c:pt>
                <c:pt idx="26">
                  <c:v>1.7299999999999999E-2</c:v>
                </c:pt>
                <c:pt idx="27">
                  <c:v>1.4099999999999998E-2</c:v>
                </c:pt>
                <c:pt idx="28">
                  <c:v>1.14E-2</c:v>
                </c:pt>
                <c:pt idx="29">
                  <c:v>9.4999999999999998E-3</c:v>
                </c:pt>
                <c:pt idx="30">
                  <c:v>1.04E-2</c:v>
                </c:pt>
                <c:pt idx="31">
                  <c:v>1.18E-2</c:v>
                </c:pt>
                <c:pt idx="32">
                  <c:v>1.3300000000000001E-2</c:v>
                </c:pt>
                <c:pt idx="33">
                  <c:v>1.3500000000000002E-2</c:v>
                </c:pt>
                <c:pt idx="34">
                  <c:v>1.7100000000000001E-2</c:v>
                </c:pt>
                <c:pt idx="35">
                  <c:v>1.9700000000000002E-2</c:v>
                </c:pt>
                <c:pt idx="36">
                  <c:v>2.2800000000000001E-2</c:v>
                </c:pt>
                <c:pt idx="37">
                  <c:v>2.53E-2</c:v>
                </c:pt>
                <c:pt idx="38">
                  <c:v>2.7800000000000002E-2</c:v>
                </c:pt>
                <c:pt idx="39">
                  <c:v>3.2300000000000002E-2</c:v>
                </c:pt>
                <c:pt idx="40">
                  <c:v>3.6400000000000002E-2</c:v>
                </c:pt>
                <c:pt idx="41">
                  <c:v>3.9100000000000003E-2</c:v>
                </c:pt>
                <c:pt idx="42">
                  <c:v>4.3400000000000001E-2</c:v>
                </c:pt>
                <c:pt idx="43">
                  <c:v>4.7399999999999998E-2</c:v>
                </c:pt>
                <c:pt idx="44">
                  <c:v>5.6799999999999996E-2</c:v>
                </c:pt>
                <c:pt idx="45">
                  <c:v>6.4200000000000007E-2</c:v>
                </c:pt>
                <c:pt idx="46">
                  <c:v>8.1100000000000005E-2</c:v>
                </c:pt>
                <c:pt idx="47">
                  <c:v>9.35E-2</c:v>
                </c:pt>
                <c:pt idx="48">
                  <c:v>0.1069</c:v>
                </c:pt>
                <c:pt idx="49">
                  <c:v>0.12540000000000001</c:v>
                </c:pt>
                <c:pt idx="50">
                  <c:v>0.1444</c:v>
                </c:pt>
                <c:pt idx="51">
                  <c:v>0.1628</c:v>
                </c:pt>
                <c:pt idx="52">
                  <c:v>0.19970000000000002</c:v>
                </c:pt>
                <c:pt idx="53">
                  <c:v>0.22919999999999999</c:v>
                </c:pt>
                <c:pt idx="54">
                  <c:v>0.2681</c:v>
                </c:pt>
                <c:pt idx="55">
                  <c:v>0.31030000000000002</c:v>
                </c:pt>
                <c:pt idx="56">
                  <c:v>0.36170000000000002</c:v>
                </c:pt>
                <c:pt idx="57">
                  <c:v>0.41039999999999999</c:v>
                </c:pt>
                <c:pt idx="58">
                  <c:v>0.47110000000000002</c:v>
                </c:pt>
                <c:pt idx="59">
                  <c:v>0.5333</c:v>
                </c:pt>
                <c:pt idx="60">
                  <c:v>0.59570000000000001</c:v>
                </c:pt>
                <c:pt idx="61">
                  <c:v>0.6623</c:v>
                </c:pt>
                <c:pt idx="62">
                  <c:v>0.70179999999999998</c:v>
                </c:pt>
                <c:pt idx="63">
                  <c:v>0.74229999999999996</c:v>
                </c:pt>
                <c:pt idx="64">
                  <c:v>0.80820000000000003</c:v>
                </c:pt>
                <c:pt idx="65">
                  <c:v>0.86340000000000006</c:v>
                </c:pt>
                <c:pt idx="66">
                  <c:v>0.90129999999999999</c:v>
                </c:pt>
                <c:pt idx="67">
                  <c:v>0.93770000000000009</c:v>
                </c:pt>
                <c:pt idx="68">
                  <c:v>0.95229999999999992</c:v>
                </c:pt>
                <c:pt idx="69">
                  <c:v>0.98089999999999988</c:v>
                </c:pt>
                <c:pt idx="70">
                  <c:v>0.99770000000000003</c:v>
                </c:pt>
                <c:pt idx="71">
                  <c:v>0.9869</c:v>
                </c:pt>
                <c:pt idx="72">
                  <c:v>0.98770000000000002</c:v>
                </c:pt>
                <c:pt idx="73">
                  <c:v>0.99580000000000002</c:v>
                </c:pt>
                <c:pt idx="74">
                  <c:v>1.0004</c:v>
                </c:pt>
                <c:pt idx="75">
                  <c:v>0.99730000000000008</c:v>
                </c:pt>
                <c:pt idx="76">
                  <c:v>1.0821999999999998</c:v>
                </c:pt>
                <c:pt idx="77">
                  <c:v>1.0769</c:v>
                </c:pt>
                <c:pt idx="78">
                  <c:v>1.0988</c:v>
                </c:pt>
                <c:pt idx="79">
                  <c:v>1.0912000000000002</c:v>
                </c:pt>
                <c:pt idx="80">
                  <c:v>1.1051</c:v>
                </c:pt>
                <c:pt idx="81">
                  <c:v>1.1073999999999999</c:v>
                </c:pt>
                <c:pt idx="82">
                  <c:v>1.1124000000000001</c:v>
                </c:pt>
                <c:pt idx="83">
                  <c:v>1.0359</c:v>
                </c:pt>
                <c:pt idx="84">
                  <c:v>1.0436999999999999</c:v>
                </c:pt>
                <c:pt idx="85">
                  <c:v>1.0287000000000002</c:v>
                </c:pt>
                <c:pt idx="86">
                  <c:v>1.0362</c:v>
                </c:pt>
                <c:pt idx="87">
                  <c:v>1.0179</c:v>
                </c:pt>
                <c:pt idx="88">
                  <c:v>1.0291999999999999</c:v>
                </c:pt>
                <c:pt idx="89">
                  <c:v>1.0388999999999999</c:v>
                </c:pt>
                <c:pt idx="90">
                  <c:v>1.0284</c:v>
                </c:pt>
                <c:pt idx="91">
                  <c:v>1.0192999999999999</c:v>
                </c:pt>
                <c:pt idx="92">
                  <c:v>1.0185999999999999</c:v>
                </c:pt>
                <c:pt idx="93">
                  <c:v>1.0128999999999999</c:v>
                </c:pt>
                <c:pt idx="94">
                  <c:v>1.012</c:v>
                </c:pt>
                <c:pt idx="95">
                  <c:v>1.0028999999999999</c:v>
                </c:pt>
                <c:pt idx="96">
                  <c:v>0.99380000000000002</c:v>
                </c:pt>
                <c:pt idx="97">
                  <c:v>0.99979999999999991</c:v>
                </c:pt>
                <c:pt idx="98">
                  <c:v>1.0116000000000001</c:v>
                </c:pt>
                <c:pt idx="99">
                  <c:v>1.0184</c:v>
                </c:pt>
                <c:pt idx="100">
                  <c:v>1.0397000000000001</c:v>
                </c:pt>
                <c:pt idx="101">
                  <c:v>1.0513999999999999</c:v>
                </c:pt>
                <c:pt idx="102">
                  <c:v>1.0566</c:v>
                </c:pt>
                <c:pt idx="103">
                  <c:v>1.0676000000000001</c:v>
                </c:pt>
                <c:pt idx="104">
                  <c:v>1.0695000000000001</c:v>
                </c:pt>
                <c:pt idx="105">
                  <c:v>1.0670999999999999</c:v>
                </c:pt>
                <c:pt idx="106">
                  <c:v>1.0775000000000001</c:v>
                </c:pt>
                <c:pt idx="107">
                  <c:v>1.0662</c:v>
                </c:pt>
                <c:pt idx="108">
                  <c:v>1.0760000000000001</c:v>
                </c:pt>
                <c:pt idx="109">
                  <c:v>1.0840999999999998</c:v>
                </c:pt>
                <c:pt idx="110">
                  <c:v>1.1013999999999999</c:v>
                </c:pt>
                <c:pt idx="111">
                  <c:v>1.1071</c:v>
                </c:pt>
                <c:pt idx="112">
                  <c:v>1.1307</c:v>
                </c:pt>
                <c:pt idx="113">
                  <c:v>1.1500999999999999</c:v>
                </c:pt>
                <c:pt idx="114">
                  <c:v>1.1882999999999999</c:v>
                </c:pt>
                <c:pt idx="115">
                  <c:v>1.2067999999999999</c:v>
                </c:pt>
                <c:pt idx="116">
                  <c:v>1.2265000000000001</c:v>
                </c:pt>
                <c:pt idx="117">
                  <c:v>1.2452000000000001</c:v>
                </c:pt>
                <c:pt idx="118">
                  <c:v>1.2730000000000001</c:v>
                </c:pt>
                <c:pt idx="119">
                  <c:v>1.272</c:v>
                </c:pt>
                <c:pt idx="120">
                  <c:v>1.2662</c:v>
                </c:pt>
                <c:pt idx="121">
                  <c:v>1.2609999999999999</c:v>
                </c:pt>
                <c:pt idx="122">
                  <c:v>1.2861</c:v>
                </c:pt>
                <c:pt idx="123">
                  <c:v>1.3122</c:v>
                </c:pt>
                <c:pt idx="124">
                  <c:v>1.3683999999999998</c:v>
                </c:pt>
                <c:pt idx="125">
                  <c:v>1.3853</c:v>
                </c:pt>
                <c:pt idx="126">
                  <c:v>1.4064999999999999</c:v>
                </c:pt>
                <c:pt idx="127">
                  <c:v>1.4627000000000001</c:v>
                </c:pt>
                <c:pt idx="128">
                  <c:v>1.4843999999999999</c:v>
                </c:pt>
                <c:pt idx="129">
                  <c:v>1.5178</c:v>
                </c:pt>
                <c:pt idx="130">
                  <c:v>1.5396000000000001</c:v>
                </c:pt>
                <c:pt idx="131">
                  <c:v>1.5288999999999999</c:v>
                </c:pt>
                <c:pt idx="132">
                  <c:v>1.5432999999999999</c:v>
                </c:pt>
                <c:pt idx="133">
                  <c:v>1.5484</c:v>
                </c:pt>
                <c:pt idx="134">
                  <c:v>1.5529999999999999</c:v>
                </c:pt>
                <c:pt idx="135">
                  <c:v>1.5939999999999999</c:v>
                </c:pt>
                <c:pt idx="136">
                  <c:v>1.5898999999999999</c:v>
                </c:pt>
                <c:pt idx="137">
                  <c:v>1.5787</c:v>
                </c:pt>
                <c:pt idx="138">
                  <c:v>1.5868</c:v>
                </c:pt>
                <c:pt idx="139">
                  <c:v>1.6247</c:v>
                </c:pt>
                <c:pt idx="140">
                  <c:v>1.6641999999999999</c:v>
                </c:pt>
                <c:pt idx="141">
                  <c:v>1.6966999999999999</c:v>
                </c:pt>
                <c:pt idx="142">
                  <c:v>1.7076</c:v>
                </c:pt>
                <c:pt idx="143">
                  <c:v>1.7201</c:v>
                </c:pt>
                <c:pt idx="144">
                  <c:v>1.8175999999999999</c:v>
                </c:pt>
                <c:pt idx="145">
                  <c:v>1.9117999999999999</c:v>
                </c:pt>
                <c:pt idx="146">
                  <c:v>1.8771999999999998</c:v>
                </c:pt>
                <c:pt idx="147">
                  <c:v>1.9085999999999999</c:v>
                </c:pt>
                <c:pt idx="148">
                  <c:v>1.9524000000000001</c:v>
                </c:pt>
                <c:pt idx="149">
                  <c:v>2.0036999999999998</c:v>
                </c:pt>
                <c:pt idx="150">
                  <c:v>2.0703</c:v>
                </c:pt>
                <c:pt idx="151">
                  <c:v>2.0907</c:v>
                </c:pt>
                <c:pt idx="152">
                  <c:v>2.0735000000000001</c:v>
                </c:pt>
                <c:pt idx="153">
                  <c:v>2.1751999999999998</c:v>
                </c:pt>
                <c:pt idx="154">
                  <c:v>2.1939000000000002</c:v>
                </c:pt>
                <c:pt idx="155">
                  <c:v>2.222</c:v>
                </c:pt>
                <c:pt idx="156">
                  <c:v>2.3010000000000002</c:v>
                </c:pt>
                <c:pt idx="157">
                  <c:v>2.3466999999999998</c:v>
                </c:pt>
                <c:pt idx="158">
                  <c:v>2.3649999999999998</c:v>
                </c:pt>
                <c:pt idx="159">
                  <c:v>2.3891</c:v>
                </c:pt>
                <c:pt idx="160">
                  <c:v>2.4201000000000001</c:v>
                </c:pt>
                <c:pt idx="161">
                  <c:v>2.4478999999999997</c:v>
                </c:pt>
                <c:pt idx="162">
                  <c:v>2.4948000000000001</c:v>
                </c:pt>
                <c:pt idx="163">
                  <c:v>2.4950000000000001</c:v>
                </c:pt>
                <c:pt idx="164">
                  <c:v>2.5305</c:v>
                </c:pt>
                <c:pt idx="165">
                  <c:v>2.5861999999999998</c:v>
                </c:pt>
                <c:pt idx="166">
                  <c:v>2.6282000000000001</c:v>
                </c:pt>
                <c:pt idx="167">
                  <c:v>2.6406999999999998</c:v>
                </c:pt>
                <c:pt idx="168">
                  <c:v>2.6885000000000003</c:v>
                </c:pt>
                <c:pt idx="169">
                  <c:v>2.7094999999999998</c:v>
                </c:pt>
                <c:pt idx="170">
                  <c:v>2.7351000000000001</c:v>
                </c:pt>
                <c:pt idx="171">
                  <c:v>2.7728000000000002</c:v>
                </c:pt>
                <c:pt idx="172">
                  <c:v>2.7806000000000002</c:v>
                </c:pt>
                <c:pt idx="173">
                  <c:v>2.8213999999999997</c:v>
                </c:pt>
                <c:pt idx="174">
                  <c:v>2.8557999999999999</c:v>
                </c:pt>
                <c:pt idx="175">
                  <c:v>2.8807999999999998</c:v>
                </c:pt>
                <c:pt idx="176">
                  <c:v>2.9207999999999998</c:v>
                </c:pt>
                <c:pt idx="177">
                  <c:v>3.0041000000000002</c:v>
                </c:pt>
                <c:pt idx="178">
                  <c:v>3.0674000000000001</c:v>
                </c:pt>
                <c:pt idx="179">
                  <c:v>3.1511</c:v>
                </c:pt>
                <c:pt idx="180">
                  <c:v>3.1778</c:v>
                </c:pt>
                <c:pt idx="181">
                  <c:v>3.1781999999999999</c:v>
                </c:pt>
                <c:pt idx="182">
                  <c:v>3.2256</c:v>
                </c:pt>
                <c:pt idx="183">
                  <c:v>3.2637999999999998</c:v>
                </c:pt>
                <c:pt idx="184">
                  <c:v>3.2549999999999999</c:v>
                </c:pt>
                <c:pt idx="185">
                  <c:v>3.2585000000000002</c:v>
                </c:pt>
                <c:pt idx="186">
                  <c:v>3.2658</c:v>
                </c:pt>
                <c:pt idx="187">
                  <c:v>3.2591000000000001</c:v>
                </c:pt>
                <c:pt idx="188">
                  <c:v>3.2932000000000001</c:v>
                </c:pt>
                <c:pt idx="189">
                  <c:v>3.242</c:v>
                </c:pt>
                <c:pt idx="190">
                  <c:v>3.2442000000000002</c:v>
                </c:pt>
                <c:pt idx="191">
                  <c:v>3.2530000000000001</c:v>
                </c:pt>
                <c:pt idx="192">
                  <c:v>3.2624000000000004</c:v>
                </c:pt>
                <c:pt idx="193">
                  <c:v>3.2530000000000001</c:v>
                </c:pt>
                <c:pt idx="194">
                  <c:v>3.2875000000000001</c:v>
                </c:pt>
                <c:pt idx="195">
                  <c:v>3.2917999999999998</c:v>
                </c:pt>
                <c:pt idx="196">
                  <c:v>3.3412999999999995</c:v>
                </c:pt>
                <c:pt idx="197">
                  <c:v>3.3418000000000001</c:v>
                </c:pt>
                <c:pt idx="198">
                  <c:v>3.3414999999999999</c:v>
                </c:pt>
                <c:pt idx="199">
                  <c:v>3.3476999999999997</c:v>
                </c:pt>
                <c:pt idx="200">
                  <c:v>3.3923999999999999</c:v>
                </c:pt>
                <c:pt idx="201">
                  <c:v>3.3630000000000004</c:v>
                </c:pt>
                <c:pt idx="202">
                  <c:v>3.3210000000000002</c:v>
                </c:pt>
                <c:pt idx="203">
                  <c:v>3.2840000000000003</c:v>
                </c:pt>
                <c:pt idx="204">
                  <c:v>3.2725999999999997</c:v>
                </c:pt>
                <c:pt idx="205">
                  <c:v>3.2768999999999999</c:v>
                </c:pt>
                <c:pt idx="206">
                  <c:v>3.2429000000000001</c:v>
                </c:pt>
                <c:pt idx="207">
                  <c:v>3.1602000000000001</c:v>
                </c:pt>
                <c:pt idx="208">
                  <c:v>3.1870000000000003</c:v>
                </c:pt>
                <c:pt idx="209">
                  <c:v>3.1736</c:v>
                </c:pt>
                <c:pt idx="210">
                  <c:v>3.2014000000000005</c:v>
                </c:pt>
                <c:pt idx="211">
                  <c:v>3.1757</c:v>
                </c:pt>
                <c:pt idx="212">
                  <c:v>3.1833999999999998</c:v>
                </c:pt>
                <c:pt idx="213">
                  <c:v>3.2121000000000004</c:v>
                </c:pt>
                <c:pt idx="214">
                  <c:v>3.2551000000000001</c:v>
                </c:pt>
                <c:pt idx="215">
                  <c:v>3.2497999999999996</c:v>
                </c:pt>
                <c:pt idx="216">
                  <c:v>3.2802999999999995</c:v>
                </c:pt>
                <c:pt idx="217">
                  <c:v>3.3457999999999997</c:v>
                </c:pt>
                <c:pt idx="218">
                  <c:v>3.3848999999999996</c:v>
                </c:pt>
                <c:pt idx="219">
                  <c:v>3.3853</c:v>
                </c:pt>
                <c:pt idx="220">
                  <c:v>3.3817999999999997</c:v>
                </c:pt>
                <c:pt idx="221">
                  <c:v>3.4107999999999996</c:v>
                </c:pt>
                <c:pt idx="222">
                  <c:v>3.4347000000000003</c:v>
                </c:pt>
                <c:pt idx="223">
                  <c:v>3.4516</c:v>
                </c:pt>
                <c:pt idx="224">
                  <c:v>3.3808999999999996</c:v>
                </c:pt>
                <c:pt idx="225">
                  <c:v>3.3435000000000001</c:v>
                </c:pt>
                <c:pt idx="226">
                  <c:v>3.3496000000000001</c:v>
                </c:pt>
                <c:pt idx="227">
                  <c:v>3.3837999999999999</c:v>
                </c:pt>
                <c:pt idx="228">
                  <c:v>3.4104999999999999</c:v>
                </c:pt>
                <c:pt idx="229">
                  <c:v>3.4375</c:v>
                </c:pt>
                <c:pt idx="230">
                  <c:v>3.4728000000000003</c:v>
                </c:pt>
                <c:pt idx="231">
                  <c:v>3.5482999999999998</c:v>
                </c:pt>
                <c:pt idx="232">
                  <c:v>3.6106000000000003</c:v>
                </c:pt>
                <c:pt idx="233">
                  <c:v>3.6462000000000003</c:v>
                </c:pt>
                <c:pt idx="234">
                  <c:v>3.6665000000000001</c:v>
                </c:pt>
                <c:pt idx="235">
                  <c:v>3.6854999999999998</c:v>
                </c:pt>
                <c:pt idx="236">
                  <c:v>3.6932999999999998</c:v>
                </c:pt>
                <c:pt idx="237">
                  <c:v>3.7052</c:v>
                </c:pt>
                <c:pt idx="238">
                  <c:v>3.6920999999999999</c:v>
                </c:pt>
                <c:pt idx="239">
                  <c:v>3.6990000000000003</c:v>
                </c:pt>
                <c:pt idx="240">
                  <c:v>3.7113</c:v>
                </c:pt>
                <c:pt idx="241">
                  <c:v>3.7212000000000005</c:v>
                </c:pt>
                <c:pt idx="242">
                  <c:v>3.7276000000000002</c:v>
                </c:pt>
                <c:pt idx="243">
                  <c:v>3.714</c:v>
                </c:pt>
                <c:pt idx="244">
                  <c:v>3.6997999999999998</c:v>
                </c:pt>
                <c:pt idx="245">
                  <c:v>3.7048999999999999</c:v>
                </c:pt>
                <c:pt idx="246">
                  <c:v>3.7015000000000002</c:v>
                </c:pt>
                <c:pt idx="247">
                  <c:v>3.7244999999999999</c:v>
                </c:pt>
                <c:pt idx="248">
                  <c:v>3.7210999999999999</c:v>
                </c:pt>
                <c:pt idx="249">
                  <c:v>3.7197000000000005</c:v>
                </c:pt>
                <c:pt idx="250">
                  <c:v>3.7409999999999997</c:v>
                </c:pt>
                <c:pt idx="251">
                  <c:v>3.7645000000000004</c:v>
                </c:pt>
                <c:pt idx="252">
                  <c:v>3.8521999999999998</c:v>
                </c:pt>
                <c:pt idx="253">
                  <c:v>3.9124000000000003</c:v>
                </c:pt>
                <c:pt idx="254">
                  <c:v>3.9572000000000003</c:v>
                </c:pt>
                <c:pt idx="255">
                  <c:v>4.0298999999999996</c:v>
                </c:pt>
                <c:pt idx="256">
                  <c:v>4.0854999999999997</c:v>
                </c:pt>
                <c:pt idx="257">
                  <c:v>4.1912000000000003</c:v>
                </c:pt>
                <c:pt idx="258">
                  <c:v>4.2441000000000004</c:v>
                </c:pt>
                <c:pt idx="259">
                  <c:v>4.2048000000000005</c:v>
                </c:pt>
                <c:pt idx="260">
                  <c:v>4.2107000000000001</c:v>
                </c:pt>
                <c:pt idx="261">
                  <c:v>4.2674000000000003</c:v>
                </c:pt>
                <c:pt idx="262">
                  <c:v>4.3540999999999999</c:v>
                </c:pt>
                <c:pt idx="263">
                  <c:v>4.4451000000000001</c:v>
                </c:pt>
                <c:pt idx="264">
                  <c:v>4.4749999999999996</c:v>
                </c:pt>
                <c:pt idx="265">
                  <c:v>4.5509000000000004</c:v>
                </c:pt>
                <c:pt idx="266">
                  <c:v>4.7043999999999997</c:v>
                </c:pt>
                <c:pt idx="267">
                  <c:v>4.83</c:v>
                </c:pt>
                <c:pt idx="268">
                  <c:v>4.9368999999999996</c:v>
                </c:pt>
                <c:pt idx="269">
                  <c:v>5.0728999999999997</c:v>
                </c:pt>
                <c:pt idx="270">
                  <c:v>5.2237999999999998</c:v>
                </c:pt>
                <c:pt idx="271">
                  <c:v>5.3773999999999997</c:v>
                </c:pt>
                <c:pt idx="272">
                  <c:v>5.4279999999999999</c:v>
                </c:pt>
                <c:pt idx="273">
                  <c:v>5.6257999999999999</c:v>
                </c:pt>
                <c:pt idx="274">
                  <c:v>5.7686000000000002</c:v>
                </c:pt>
                <c:pt idx="275">
                  <c:v>5.9157999999999999</c:v>
                </c:pt>
                <c:pt idx="276">
                  <c:v>6.0396999999999998</c:v>
                </c:pt>
                <c:pt idx="277">
                  <c:v>6.1822999999999997</c:v>
                </c:pt>
                <c:pt idx="278">
                  <c:v>6.2115999999999998</c:v>
                </c:pt>
                <c:pt idx="279">
                  <c:v>6.3548</c:v>
                </c:pt>
                <c:pt idx="280">
                  <c:v>6.469199999999999</c:v>
                </c:pt>
                <c:pt idx="281">
                  <c:v>6.6435000000000004</c:v>
                </c:pt>
                <c:pt idx="282">
                  <c:v>6.6764999999999999</c:v>
                </c:pt>
                <c:pt idx="283">
                  <c:v>6.7995999999999999</c:v>
                </c:pt>
                <c:pt idx="284">
                  <c:v>6.8880999999999997</c:v>
                </c:pt>
                <c:pt idx="285">
                  <c:v>7.1194000000000006</c:v>
                </c:pt>
                <c:pt idx="286">
                  <c:v>7.2129000000000003</c:v>
                </c:pt>
                <c:pt idx="287">
                  <c:v>7.1432000000000002</c:v>
                </c:pt>
                <c:pt idx="288">
                  <c:v>7.1531000000000002</c:v>
                </c:pt>
                <c:pt idx="289">
                  <c:v>7.3081999999999994</c:v>
                </c:pt>
                <c:pt idx="290">
                  <c:v>7.3501000000000003</c:v>
                </c:pt>
                <c:pt idx="291">
                  <c:v>7.4256000000000002</c:v>
                </c:pt>
                <c:pt idx="292">
                  <c:v>7.4004000000000003</c:v>
                </c:pt>
                <c:pt idx="293">
                  <c:v>7.4016999999999999</c:v>
                </c:pt>
                <c:pt idx="294">
                  <c:v>7.4293000000000005</c:v>
                </c:pt>
                <c:pt idx="295">
                  <c:v>7.4878</c:v>
                </c:pt>
                <c:pt idx="296">
                  <c:v>7.4839000000000002</c:v>
                </c:pt>
                <c:pt idx="297">
                  <c:v>7.5068000000000001</c:v>
                </c:pt>
                <c:pt idx="298">
                  <c:v>7.5295000000000005</c:v>
                </c:pt>
                <c:pt idx="299">
                  <c:v>7.5439999999999996</c:v>
                </c:pt>
                <c:pt idx="300">
                  <c:v>7.5588999999999995</c:v>
                </c:pt>
                <c:pt idx="301">
                  <c:v>7.5710999999999995</c:v>
                </c:pt>
                <c:pt idx="302">
                  <c:v>7.5534999999999997</c:v>
                </c:pt>
                <c:pt idx="303">
                  <c:v>7.5449999999999999</c:v>
                </c:pt>
                <c:pt idx="304">
                  <c:v>7.4353999999999996</c:v>
                </c:pt>
                <c:pt idx="305">
                  <c:v>7.4707999999999997</c:v>
                </c:pt>
                <c:pt idx="306">
                  <c:v>7.4948999999999995</c:v>
                </c:pt>
                <c:pt idx="307">
                  <c:v>7.4909000000000008</c:v>
                </c:pt>
                <c:pt idx="308">
                  <c:v>7.4413</c:v>
                </c:pt>
                <c:pt idx="309">
                  <c:v>7.4822999999999995</c:v>
                </c:pt>
                <c:pt idx="310">
                  <c:v>7.5235000000000003</c:v>
                </c:pt>
                <c:pt idx="311">
                  <c:v>7.7010999999999994</c:v>
                </c:pt>
                <c:pt idx="312">
                  <c:v>7.7058000000000009</c:v>
                </c:pt>
                <c:pt idx="313">
                  <c:v>7.7715999999999994</c:v>
                </c:pt>
                <c:pt idx="314">
                  <c:v>7.8587999999999996</c:v>
                </c:pt>
                <c:pt idx="315">
                  <c:v>7.9159999999999995</c:v>
                </c:pt>
                <c:pt idx="316">
                  <c:v>7.9463999999999997</c:v>
                </c:pt>
                <c:pt idx="317">
                  <c:v>7.9936999999999996</c:v>
                </c:pt>
                <c:pt idx="318">
                  <c:v>7.9614000000000003</c:v>
                </c:pt>
                <c:pt idx="319">
                  <c:v>7.9819999999999993</c:v>
                </c:pt>
                <c:pt idx="320">
                  <c:v>7.9927999999999999</c:v>
                </c:pt>
                <c:pt idx="321">
                  <c:v>7.9843000000000002</c:v>
                </c:pt>
                <c:pt idx="322">
                  <c:v>8.0164000000000009</c:v>
                </c:pt>
                <c:pt idx="323">
                  <c:v>8.0465999999999998</c:v>
                </c:pt>
                <c:pt idx="324">
                  <c:v>8.1417000000000002</c:v>
                </c:pt>
                <c:pt idx="325">
                  <c:v>8.2607999999999997</c:v>
                </c:pt>
                <c:pt idx="326">
                  <c:v>8.2864000000000004</c:v>
                </c:pt>
                <c:pt idx="327">
                  <c:v>8.2607999999999997</c:v>
                </c:pt>
                <c:pt idx="328">
                  <c:v>8.2759</c:v>
                </c:pt>
                <c:pt idx="329">
                  <c:v>8.2667000000000002</c:v>
                </c:pt>
                <c:pt idx="330">
                  <c:v>8.2750000000000004</c:v>
                </c:pt>
                <c:pt idx="331">
                  <c:v>8.2104999999999997</c:v>
                </c:pt>
                <c:pt idx="332">
                  <c:v>8.1310000000000002</c:v>
                </c:pt>
                <c:pt idx="333">
                  <c:v>7.7623000000000006</c:v>
                </c:pt>
                <c:pt idx="334">
                  <c:v>7.5278000000000009</c:v>
                </c:pt>
                <c:pt idx="335">
                  <c:v>7.2831000000000001</c:v>
                </c:pt>
                <c:pt idx="336">
                  <c:v>7.1968999999999994</c:v>
                </c:pt>
                <c:pt idx="337">
                  <c:v>7.2313000000000001</c:v>
                </c:pt>
                <c:pt idx="338">
                  <c:v>7.3093000000000004</c:v>
                </c:pt>
                <c:pt idx="339">
                  <c:v>7.5718000000000005</c:v>
                </c:pt>
                <c:pt idx="340">
                  <c:v>7.6968999999999994</c:v>
                </c:pt>
                <c:pt idx="341">
                  <c:v>7.8311000000000011</c:v>
                </c:pt>
                <c:pt idx="342">
                  <c:v>8.0257000000000005</c:v>
                </c:pt>
                <c:pt idx="343">
                  <c:v>8.1307000000000009</c:v>
                </c:pt>
                <c:pt idx="344">
                  <c:v>8.2592999999999996</c:v>
                </c:pt>
                <c:pt idx="345">
                  <c:v>8.3778000000000006</c:v>
                </c:pt>
                <c:pt idx="346">
                  <c:v>8.4337</c:v>
                </c:pt>
                <c:pt idx="347">
                  <c:v>8.8848000000000003</c:v>
                </c:pt>
                <c:pt idx="348">
                  <c:v>9.2059999999999995</c:v>
                </c:pt>
                <c:pt idx="349">
                  <c:v>9.354099999999999</c:v>
                </c:pt>
                <c:pt idx="350">
                  <c:v>9.4587000000000003</c:v>
                </c:pt>
                <c:pt idx="351">
                  <c:v>9.3685000000000009</c:v>
                </c:pt>
                <c:pt idx="352">
                  <c:v>9.2833000000000006</c:v>
                </c:pt>
                <c:pt idx="353">
                  <c:v>9.0843999999999987</c:v>
                </c:pt>
                <c:pt idx="354">
                  <c:v>8.9895999999999994</c:v>
                </c:pt>
                <c:pt idx="355">
                  <c:v>8.8081999999999994</c:v>
                </c:pt>
                <c:pt idx="356">
                  <c:v>8.6738</c:v>
                </c:pt>
                <c:pt idx="357">
                  <c:v>8.4970999999999997</c:v>
                </c:pt>
                <c:pt idx="358">
                  <c:v>8.3180000000000014</c:v>
                </c:pt>
                <c:pt idx="359">
                  <c:v>8.2142999999999997</c:v>
                </c:pt>
                <c:pt idx="360">
                  <c:v>8.0477000000000007</c:v>
                </c:pt>
                <c:pt idx="361">
                  <c:v>7.8296999999999999</c:v>
                </c:pt>
                <c:pt idx="362">
                  <c:v>7.6837</c:v>
                </c:pt>
                <c:pt idx="363">
                  <c:v>7.5646000000000004</c:v>
                </c:pt>
                <c:pt idx="364">
                  <c:v>7.4996999999999998</c:v>
                </c:pt>
                <c:pt idx="365">
                  <c:v>7.4421999999999997</c:v>
                </c:pt>
                <c:pt idx="366">
                  <c:v>7.2870000000000008</c:v>
                </c:pt>
                <c:pt idx="367">
                  <c:v>7.1885000000000003</c:v>
                </c:pt>
                <c:pt idx="368">
                  <c:v>7.0528000000000004</c:v>
                </c:pt>
                <c:pt idx="369">
                  <c:v>6.9400999999999993</c:v>
                </c:pt>
                <c:pt idx="370">
                  <c:v>6.821299999999999</c:v>
                </c:pt>
                <c:pt idx="371">
                  <c:v>6.7518000000000002</c:v>
                </c:pt>
                <c:pt idx="372">
                  <c:v>6.577</c:v>
                </c:pt>
                <c:pt idx="373">
                  <c:v>6.4394000000000009</c:v>
                </c:pt>
                <c:pt idx="374">
                  <c:v>6.1798999999999999</c:v>
                </c:pt>
                <c:pt idx="375">
                  <c:v>6.0847999999999995</c:v>
                </c:pt>
                <c:pt idx="376">
                  <c:v>5.9406999999999996</c:v>
                </c:pt>
                <c:pt idx="377">
                  <c:v>5.8594999999999997</c:v>
                </c:pt>
                <c:pt idx="378">
                  <c:v>5.6723999999999997</c:v>
                </c:pt>
                <c:pt idx="379">
                  <c:v>5.5670999999999999</c:v>
                </c:pt>
                <c:pt idx="380">
                  <c:v>5.4123999999999999</c:v>
                </c:pt>
                <c:pt idx="381">
                  <c:v>5.3632</c:v>
                </c:pt>
                <c:pt idx="382">
                  <c:v>5.1703999999999999</c:v>
                </c:pt>
                <c:pt idx="383">
                  <c:v>5.0704000000000002</c:v>
                </c:pt>
                <c:pt idx="384">
                  <c:v>4.9923999999999999</c:v>
                </c:pt>
                <c:pt idx="385">
                  <c:v>4.8849999999999998</c:v>
                </c:pt>
                <c:pt idx="386">
                  <c:v>4.7984</c:v>
                </c:pt>
                <c:pt idx="387">
                  <c:v>4.7008000000000001</c:v>
                </c:pt>
                <c:pt idx="388">
                  <c:v>4.6398999999999999</c:v>
                </c:pt>
                <c:pt idx="389">
                  <c:v>4.6021999999999998</c:v>
                </c:pt>
                <c:pt idx="390">
                  <c:v>4.593</c:v>
                </c:pt>
                <c:pt idx="391">
                  <c:v>4.6119000000000003</c:v>
                </c:pt>
                <c:pt idx="392">
                  <c:v>4.6380999999999997</c:v>
                </c:pt>
                <c:pt idx="393">
                  <c:v>4.6996000000000002</c:v>
                </c:pt>
                <c:pt idx="394">
                  <c:v>4.8056999999999999</c:v>
                </c:pt>
                <c:pt idx="395">
                  <c:v>4.8825000000000003</c:v>
                </c:pt>
                <c:pt idx="396">
                  <c:v>4.9406999999999996</c:v>
                </c:pt>
                <c:pt idx="397">
                  <c:v>4.9809999999999999</c:v>
                </c:pt>
                <c:pt idx="398">
                  <c:v>4.9621000000000004</c:v>
                </c:pt>
                <c:pt idx="399">
                  <c:v>4.9809000000000001</c:v>
                </c:pt>
                <c:pt idx="400">
                  <c:v>4.9712000000000005</c:v>
                </c:pt>
                <c:pt idx="401">
                  <c:v>4.9659999999999993</c:v>
                </c:pt>
                <c:pt idx="402">
                  <c:v>4.9753999999999996</c:v>
                </c:pt>
                <c:pt idx="403">
                  <c:v>4.9899000000000004</c:v>
                </c:pt>
                <c:pt idx="404">
                  <c:v>5.0201000000000002</c:v>
                </c:pt>
                <c:pt idx="405">
                  <c:v>5.1380999999999997</c:v>
                </c:pt>
                <c:pt idx="406">
                  <c:v>5.1371000000000002</c:v>
                </c:pt>
                <c:pt idx="407">
                  <c:v>5.1848000000000001</c:v>
                </c:pt>
                <c:pt idx="408">
                  <c:v>5.2152000000000003</c:v>
                </c:pt>
                <c:pt idx="409">
                  <c:v>5.2723999999999993</c:v>
                </c:pt>
                <c:pt idx="410">
                  <c:v>5.3445999999999998</c:v>
                </c:pt>
                <c:pt idx="411">
                  <c:v>5.4200999999999997</c:v>
                </c:pt>
                <c:pt idx="412">
                  <c:v>5.4043000000000001</c:v>
                </c:pt>
                <c:pt idx="413">
                  <c:v>5.4923000000000002</c:v>
                </c:pt>
                <c:pt idx="414">
                  <c:v>5.5872999999999999</c:v>
                </c:pt>
                <c:pt idx="415">
                  <c:v>5.7446000000000002</c:v>
                </c:pt>
                <c:pt idx="416">
                  <c:v>5.8502999999999998</c:v>
                </c:pt>
                <c:pt idx="417">
                  <c:v>5.9835000000000003</c:v>
                </c:pt>
                <c:pt idx="418">
                  <c:v>6.0616000000000003</c:v>
                </c:pt>
                <c:pt idx="419">
                  <c:v>6.1962999999999999</c:v>
                </c:pt>
                <c:pt idx="420">
                  <c:v>6.3218000000000005</c:v>
                </c:pt>
                <c:pt idx="421">
                  <c:v>6.3952</c:v>
                </c:pt>
                <c:pt idx="422">
                  <c:v>6.5514999999999999</c:v>
                </c:pt>
                <c:pt idx="423">
                  <c:v>6.7389999999999999</c:v>
                </c:pt>
                <c:pt idx="424">
                  <c:v>6.8796000000000008</c:v>
                </c:pt>
                <c:pt idx="425">
                  <c:v>7.0352999999999994</c:v>
                </c:pt>
                <c:pt idx="426">
                  <c:v>7.1305999999999994</c:v>
                </c:pt>
                <c:pt idx="427">
                  <c:v>7.1974</c:v>
                </c:pt>
                <c:pt idx="428">
                  <c:v>7.2962000000000007</c:v>
                </c:pt>
                <c:pt idx="429">
                  <c:v>7.3743999999999996</c:v>
                </c:pt>
                <c:pt idx="430">
                  <c:v>7.4796999999999993</c:v>
                </c:pt>
                <c:pt idx="431">
                  <c:v>7.4870000000000001</c:v>
                </c:pt>
                <c:pt idx="432">
                  <c:v>7.4069000000000003</c:v>
                </c:pt>
                <c:pt idx="433">
                  <c:v>7.5290999999999997</c:v>
                </c:pt>
                <c:pt idx="434">
                  <c:v>7.5947999999999993</c:v>
                </c:pt>
                <c:pt idx="435">
                  <c:v>7.6764999999999999</c:v>
                </c:pt>
                <c:pt idx="436">
                  <c:v>7.6572000000000005</c:v>
                </c:pt>
                <c:pt idx="437">
                  <c:v>7.8864000000000001</c:v>
                </c:pt>
                <c:pt idx="438">
                  <c:v>8.0815999999999999</c:v>
                </c:pt>
                <c:pt idx="439">
                  <c:v>8.3183000000000007</c:v>
                </c:pt>
                <c:pt idx="440">
                  <c:v>8.5888999999999989</c:v>
                </c:pt>
                <c:pt idx="441">
                  <c:v>8.8022000000000009</c:v>
                </c:pt>
                <c:pt idx="442">
                  <c:v>9.0884</c:v>
                </c:pt>
                <c:pt idx="443">
                  <c:v>9.3574999999999999</c:v>
                </c:pt>
                <c:pt idx="444">
                  <c:v>9.3285999999999998</c:v>
                </c:pt>
                <c:pt idx="445">
                  <c:v>9.5242000000000004</c:v>
                </c:pt>
                <c:pt idx="446">
                  <c:v>9.7463999999999995</c:v>
                </c:pt>
                <c:pt idx="447">
                  <c:v>9.730599999999999</c:v>
                </c:pt>
                <c:pt idx="448">
                  <c:v>9.8703000000000003</c:v>
                </c:pt>
                <c:pt idx="449">
                  <c:v>10.007099999999999</c:v>
                </c:pt>
                <c:pt idx="450">
                  <c:v>10.145999999999999</c:v>
                </c:pt>
                <c:pt idx="451">
                  <c:v>10.290099999999999</c:v>
                </c:pt>
                <c:pt idx="452">
                  <c:v>10.376000000000001</c:v>
                </c:pt>
                <c:pt idx="453">
                  <c:v>10.431799999999999</c:v>
                </c:pt>
                <c:pt idx="454">
                  <c:v>10.4842</c:v>
                </c:pt>
                <c:pt idx="455">
                  <c:v>10.480599999999999</c:v>
                </c:pt>
                <c:pt idx="456">
                  <c:v>10.4803</c:v>
                </c:pt>
                <c:pt idx="457">
                  <c:v>10.497299999999999</c:v>
                </c:pt>
                <c:pt idx="458">
                  <c:v>10.4885</c:v>
                </c:pt>
                <c:pt idx="459">
                  <c:v>10.459900000000001</c:v>
                </c:pt>
                <c:pt idx="460">
                  <c:v>10.4062</c:v>
                </c:pt>
                <c:pt idx="461">
                  <c:v>10.3308</c:v>
                </c:pt>
                <c:pt idx="462">
                  <c:v>10.333299999999999</c:v>
                </c:pt>
                <c:pt idx="463">
                  <c:v>10.2357</c:v>
                </c:pt>
                <c:pt idx="464">
                  <c:v>10.133599999999999</c:v>
                </c:pt>
                <c:pt idx="465">
                  <c:v>10.0929</c:v>
                </c:pt>
                <c:pt idx="466">
                  <c:v>9.9899000000000004</c:v>
                </c:pt>
                <c:pt idx="467">
                  <c:v>9.979000000000001</c:v>
                </c:pt>
                <c:pt idx="468">
                  <c:v>9.9102999999999994</c:v>
                </c:pt>
                <c:pt idx="469">
                  <c:v>9.7936999999999994</c:v>
                </c:pt>
                <c:pt idx="470">
                  <c:v>9.6858000000000004</c:v>
                </c:pt>
                <c:pt idx="471">
                  <c:v>9.5507999999999988</c:v>
                </c:pt>
                <c:pt idx="472">
                  <c:v>9.3018000000000001</c:v>
                </c:pt>
                <c:pt idx="473">
                  <c:v>9.0748999999999995</c:v>
                </c:pt>
                <c:pt idx="474">
                  <c:v>8.7898999999999994</c:v>
                </c:pt>
                <c:pt idx="475">
                  <c:v>8.6035000000000004</c:v>
                </c:pt>
                <c:pt idx="476">
                  <c:v>8.4550000000000001</c:v>
                </c:pt>
                <c:pt idx="477">
                  <c:v>8.2662000000000013</c:v>
                </c:pt>
                <c:pt idx="478">
                  <c:v>8.0937000000000001</c:v>
                </c:pt>
                <c:pt idx="479">
                  <c:v>7.9043999999999999</c:v>
                </c:pt>
                <c:pt idx="480">
                  <c:v>7.7530000000000001</c:v>
                </c:pt>
                <c:pt idx="481">
                  <c:v>7.6456999999999997</c:v>
                </c:pt>
                <c:pt idx="482">
                  <c:v>7.5275999999999996</c:v>
                </c:pt>
                <c:pt idx="483">
                  <c:v>7.3601000000000001</c:v>
                </c:pt>
                <c:pt idx="484">
                  <c:v>7.2007999999999992</c:v>
                </c:pt>
                <c:pt idx="485">
                  <c:v>7.0117999999999991</c:v>
                </c:pt>
                <c:pt idx="486">
                  <c:v>6.8597999999999999</c:v>
                </c:pt>
                <c:pt idx="487">
                  <c:v>6.6405000000000003</c:v>
                </c:pt>
                <c:pt idx="488">
                  <c:v>6.4734999999999996</c:v>
                </c:pt>
                <c:pt idx="489">
                  <c:v>6.3075999999999999</c:v>
                </c:pt>
                <c:pt idx="490">
                  <c:v>6.1917999999999997</c:v>
                </c:pt>
                <c:pt idx="491">
                  <c:v>6.0569000000000006</c:v>
                </c:pt>
                <c:pt idx="492">
                  <c:v>5.9100999999999999</c:v>
                </c:pt>
                <c:pt idx="493">
                  <c:v>5.7896999999999998</c:v>
                </c:pt>
                <c:pt idx="494">
                  <c:v>5.6439000000000004</c:v>
                </c:pt>
                <c:pt idx="495">
                  <c:v>5.4921999999999995</c:v>
                </c:pt>
                <c:pt idx="496">
                  <c:v>5.3708</c:v>
                </c:pt>
                <c:pt idx="497">
                  <c:v>5.2526999999999999</c:v>
                </c:pt>
                <c:pt idx="498">
                  <c:v>5.0907999999999998</c:v>
                </c:pt>
                <c:pt idx="499">
                  <c:v>4.9655000000000005</c:v>
                </c:pt>
                <c:pt idx="500">
                  <c:v>4.9159999999999995</c:v>
                </c:pt>
                <c:pt idx="501">
                  <c:v>4.9110999999999994</c:v>
                </c:pt>
                <c:pt idx="502">
                  <c:v>4.8597000000000001</c:v>
                </c:pt>
                <c:pt idx="503">
                  <c:v>4.8229999999999995</c:v>
                </c:pt>
                <c:pt idx="504">
                  <c:v>4.8008000000000006</c:v>
                </c:pt>
                <c:pt idx="505">
                  <c:v>4.8083</c:v>
                </c:pt>
                <c:pt idx="506">
                  <c:v>4.7546999999999997</c:v>
                </c:pt>
                <c:pt idx="507">
                  <c:v>4.6509</c:v>
                </c:pt>
                <c:pt idx="508">
                  <c:v>4.6162000000000001</c:v>
                </c:pt>
                <c:pt idx="509">
                  <c:v>4.5796999999999999</c:v>
                </c:pt>
                <c:pt idx="510">
                  <c:v>4.5804999999999998</c:v>
                </c:pt>
                <c:pt idx="511">
                  <c:v>4.5571999999999999</c:v>
                </c:pt>
                <c:pt idx="512">
                  <c:v>4.6212999999999997</c:v>
                </c:pt>
                <c:pt idx="513">
                  <c:v>4.6360000000000001</c:v>
                </c:pt>
                <c:pt idx="514">
                  <c:v>4.6597</c:v>
                </c:pt>
                <c:pt idx="515">
                  <c:v>4.6860999999999997</c:v>
                </c:pt>
                <c:pt idx="516">
                  <c:v>4.7127999999999997</c:v>
                </c:pt>
                <c:pt idx="517">
                  <c:v>4.7265999999999995</c:v>
                </c:pt>
                <c:pt idx="518">
                  <c:v>4.7929000000000004</c:v>
                </c:pt>
                <c:pt idx="519">
                  <c:v>4.7404999999999999</c:v>
                </c:pt>
                <c:pt idx="520">
                  <c:v>4.7447999999999997</c:v>
                </c:pt>
                <c:pt idx="521">
                  <c:v>4.7926000000000002</c:v>
                </c:pt>
                <c:pt idx="522">
                  <c:v>4.8369</c:v>
                </c:pt>
                <c:pt idx="523">
                  <c:v>4.8574999999999999</c:v>
                </c:pt>
                <c:pt idx="524">
                  <c:v>4.8887</c:v>
                </c:pt>
                <c:pt idx="525">
                  <c:v>4.9676999999999998</c:v>
                </c:pt>
                <c:pt idx="526">
                  <c:v>5.0932000000000004</c:v>
                </c:pt>
                <c:pt idx="527">
                  <c:v>5.2122000000000002</c:v>
                </c:pt>
                <c:pt idx="528">
                  <c:v>5.2959000000000005</c:v>
                </c:pt>
                <c:pt idx="529">
                  <c:v>5.4256000000000002</c:v>
                </c:pt>
                <c:pt idx="530">
                  <c:v>5.5116999999999994</c:v>
                </c:pt>
                <c:pt idx="531">
                  <c:v>5.5884999999999998</c:v>
                </c:pt>
                <c:pt idx="532">
                  <c:v>5.6893000000000002</c:v>
                </c:pt>
                <c:pt idx="533">
                  <c:v>5.8259999999999996</c:v>
                </c:pt>
                <c:pt idx="534">
                  <c:v>5.9581999999999997</c:v>
                </c:pt>
                <c:pt idx="535">
                  <c:v>6.1299000000000001</c:v>
                </c:pt>
                <c:pt idx="536">
                  <c:v>6.2789000000000001</c:v>
                </c:pt>
                <c:pt idx="537">
                  <c:v>6.4031000000000002</c:v>
                </c:pt>
                <c:pt idx="538">
                  <c:v>6.4951999999999996</c:v>
                </c:pt>
                <c:pt idx="539">
                  <c:v>6.5930999999999997</c:v>
                </c:pt>
                <c:pt idx="540">
                  <c:v>6.6051000000000002</c:v>
                </c:pt>
                <c:pt idx="541">
                  <c:v>6.6373999999999995</c:v>
                </c:pt>
                <c:pt idx="542">
                  <c:v>6.6173000000000002</c:v>
                </c:pt>
                <c:pt idx="543">
                  <c:v>6.8571</c:v>
                </c:pt>
                <c:pt idx="544">
                  <c:v>6.8606999999999996</c:v>
                </c:pt>
                <c:pt idx="545">
                  <c:v>6.9058999999999999</c:v>
                </c:pt>
                <c:pt idx="546">
                  <c:v>7</c:v>
                </c:pt>
                <c:pt idx="547">
                  <c:v>7.1343999999999994</c:v>
                </c:pt>
                <c:pt idx="548">
                  <c:v>7.3054000000000006</c:v>
                </c:pt>
                <c:pt idx="549">
                  <c:v>7.4463999999999997</c:v>
                </c:pt>
                <c:pt idx="550">
                  <c:v>7.4543000000000008</c:v>
                </c:pt>
                <c:pt idx="551">
                  <c:v>7.5021000000000004</c:v>
                </c:pt>
                <c:pt idx="552">
                  <c:v>7.5709</c:v>
                </c:pt>
                <c:pt idx="553">
                  <c:v>7.6241000000000003</c:v>
                </c:pt>
                <c:pt idx="554">
                  <c:v>7.6746999999999996</c:v>
                </c:pt>
                <c:pt idx="555">
                  <c:v>7.7296999999999993</c:v>
                </c:pt>
                <c:pt idx="556">
                  <c:v>7.8063999999999991</c:v>
                </c:pt>
                <c:pt idx="557">
                  <c:v>7.9642999999999997</c:v>
                </c:pt>
                <c:pt idx="558">
                  <c:v>8.045399999999999</c:v>
                </c:pt>
                <c:pt idx="559">
                  <c:v>8.019499999999999</c:v>
                </c:pt>
                <c:pt idx="560">
                  <c:v>8.104000000000001</c:v>
                </c:pt>
                <c:pt idx="561">
                  <c:v>8.1243999999999996</c:v>
                </c:pt>
                <c:pt idx="562">
                  <c:v>8.2156000000000002</c:v>
                </c:pt>
                <c:pt idx="563">
                  <c:v>8.2530000000000001</c:v>
                </c:pt>
                <c:pt idx="564">
                  <c:v>8.2210000000000001</c:v>
                </c:pt>
                <c:pt idx="565">
                  <c:v>8.2097999999999995</c:v>
                </c:pt>
                <c:pt idx="566">
                  <c:v>8.2103000000000002</c:v>
                </c:pt>
                <c:pt idx="567">
                  <c:v>8.2844999999999995</c:v>
                </c:pt>
                <c:pt idx="568">
                  <c:v>8.3505000000000003</c:v>
                </c:pt>
                <c:pt idx="569">
                  <c:v>8.3602000000000007</c:v>
                </c:pt>
                <c:pt idx="570">
                  <c:v>8.3711000000000002</c:v>
                </c:pt>
                <c:pt idx="571">
                  <c:v>8.3407999999999998</c:v>
                </c:pt>
                <c:pt idx="572">
                  <c:v>8.3561999999999994</c:v>
                </c:pt>
                <c:pt idx="573">
                  <c:v>8.3263999999999996</c:v>
                </c:pt>
                <c:pt idx="574">
                  <c:v>8.3553999999999995</c:v>
                </c:pt>
                <c:pt idx="575">
                  <c:v>8.3452999999999999</c:v>
                </c:pt>
                <c:pt idx="576">
                  <c:v>8.3475000000000001</c:v>
                </c:pt>
                <c:pt idx="577">
                  <c:v>8.3916000000000004</c:v>
                </c:pt>
                <c:pt idx="578">
                  <c:v>8.3305000000000007</c:v>
                </c:pt>
                <c:pt idx="579">
                  <c:v>8.3311000000000011</c:v>
                </c:pt>
                <c:pt idx="580">
                  <c:v>8.3313999999999986</c:v>
                </c:pt>
                <c:pt idx="581">
                  <c:v>8.3011999999999997</c:v>
                </c:pt>
                <c:pt idx="582">
                  <c:v>8.2007999999999992</c:v>
                </c:pt>
                <c:pt idx="583">
                  <c:v>8.1684000000000001</c:v>
                </c:pt>
                <c:pt idx="584">
                  <c:v>8.0626999999999995</c:v>
                </c:pt>
                <c:pt idx="585">
                  <c:v>8.0129999999999999</c:v>
                </c:pt>
                <c:pt idx="586">
                  <c:v>7.9040000000000008</c:v>
                </c:pt>
                <c:pt idx="587">
                  <c:v>7.9075000000000006</c:v>
                </c:pt>
                <c:pt idx="588">
                  <c:v>7.5537999999999998</c:v>
                </c:pt>
                <c:pt idx="589">
                  <c:v>7.6173000000000002</c:v>
                </c:pt>
                <c:pt idx="590">
                  <c:v>7.4679000000000002</c:v>
                </c:pt>
                <c:pt idx="591">
                  <c:v>7.3987999999999996</c:v>
                </c:pt>
                <c:pt idx="592">
                  <c:v>7.2811000000000003</c:v>
                </c:pt>
                <c:pt idx="593">
                  <c:v>7.230500000000001</c:v>
                </c:pt>
                <c:pt idx="594">
                  <c:v>7.0873000000000008</c:v>
                </c:pt>
                <c:pt idx="595">
                  <c:v>7.2739000000000003</c:v>
                </c:pt>
                <c:pt idx="596">
                  <c:v>7.0823999999999998</c:v>
                </c:pt>
                <c:pt idx="597">
                  <c:v>6.9578000000000007</c:v>
                </c:pt>
                <c:pt idx="598">
                  <c:v>6.8620000000000001</c:v>
                </c:pt>
                <c:pt idx="599">
                  <c:v>6.7968999999999991</c:v>
                </c:pt>
                <c:pt idx="600">
                  <c:v>6.6662999999999997</c:v>
                </c:pt>
                <c:pt idx="601">
                  <c:v>6.6519000000000004</c:v>
                </c:pt>
                <c:pt idx="602">
                  <c:v>6.5686999999999998</c:v>
                </c:pt>
                <c:pt idx="603">
                  <c:v>6.4573999999999998</c:v>
                </c:pt>
                <c:pt idx="604">
                  <c:v>6.3963999999999999</c:v>
                </c:pt>
                <c:pt idx="605">
                  <c:v>6.3250000000000002</c:v>
                </c:pt>
                <c:pt idx="606">
                  <c:v>6.1905000000000001</c:v>
                </c:pt>
                <c:pt idx="607">
                  <c:v>6.1433</c:v>
                </c:pt>
                <c:pt idx="608">
                  <c:v>6.1303999999999998</c:v>
                </c:pt>
                <c:pt idx="609">
                  <c:v>6.0460000000000003</c:v>
                </c:pt>
                <c:pt idx="610">
                  <c:v>5.9771999999999998</c:v>
                </c:pt>
                <c:pt idx="611">
                  <c:v>5.8972999999999995</c:v>
                </c:pt>
                <c:pt idx="612">
                  <c:v>5.7914000000000003</c:v>
                </c:pt>
                <c:pt idx="613">
                  <c:v>5.7423999999999999</c:v>
                </c:pt>
                <c:pt idx="614">
                  <c:v>5.7006999999999994</c:v>
                </c:pt>
                <c:pt idx="615">
                  <c:v>5.6143000000000001</c:v>
                </c:pt>
                <c:pt idx="616">
                  <c:v>5.5503999999999998</c:v>
                </c:pt>
                <c:pt idx="617">
                  <c:v>5.4982999999999995</c:v>
                </c:pt>
                <c:pt idx="618">
                  <c:v>5.5287999999999995</c:v>
                </c:pt>
                <c:pt idx="619">
                  <c:v>5.4780999999999995</c:v>
                </c:pt>
                <c:pt idx="620">
                  <c:v>5.3944000000000001</c:v>
                </c:pt>
                <c:pt idx="621">
                  <c:v>5.3768000000000002</c:v>
                </c:pt>
                <c:pt idx="622">
                  <c:v>5.3914999999999997</c:v>
                </c:pt>
                <c:pt idx="623">
                  <c:v>5.2828999999999997</c:v>
                </c:pt>
                <c:pt idx="624">
                  <c:v>5.3113999999999999</c:v>
                </c:pt>
                <c:pt idx="625">
                  <c:v>5.2201000000000004</c:v>
                </c:pt>
                <c:pt idx="626">
                  <c:v>5.2077</c:v>
                </c:pt>
                <c:pt idx="627">
                  <c:v>5.1764000000000001</c:v>
                </c:pt>
                <c:pt idx="628">
                  <c:v>5.1825000000000001</c:v>
                </c:pt>
                <c:pt idx="629">
                  <c:v>5.1783999999999999</c:v>
                </c:pt>
                <c:pt idx="630">
                  <c:v>5.2427999999999999</c:v>
                </c:pt>
                <c:pt idx="631">
                  <c:v>5.2316000000000003</c:v>
                </c:pt>
                <c:pt idx="632">
                  <c:v>5.2662999999999993</c:v>
                </c:pt>
                <c:pt idx="633">
                  <c:v>5.2805</c:v>
                </c:pt>
                <c:pt idx="634">
                  <c:v>5.3422999999999998</c:v>
                </c:pt>
                <c:pt idx="635">
                  <c:v>5.4016000000000002</c:v>
                </c:pt>
                <c:pt idx="636">
                  <c:v>5.4029000000000007</c:v>
                </c:pt>
                <c:pt idx="637">
                  <c:v>5.4320000000000004</c:v>
                </c:pt>
                <c:pt idx="638">
                  <c:v>5.4210000000000003</c:v>
                </c:pt>
                <c:pt idx="639">
                  <c:v>5.4906999999999995</c:v>
                </c:pt>
                <c:pt idx="640">
                  <c:v>5.5283999999999995</c:v>
                </c:pt>
                <c:pt idx="641">
                  <c:v>5.5343</c:v>
                </c:pt>
                <c:pt idx="642">
                  <c:v>5.5533999999999999</c:v>
                </c:pt>
                <c:pt idx="643">
                  <c:v>5.6308999999999996</c:v>
                </c:pt>
                <c:pt idx="644">
                  <c:v>5.6216999999999997</c:v>
                </c:pt>
                <c:pt idx="645">
                  <c:v>5.5815999999999999</c:v>
                </c:pt>
                <c:pt idx="646">
                  <c:v>5.5993000000000004</c:v>
                </c:pt>
                <c:pt idx="647">
                  <c:v>5.6658999999999997</c:v>
                </c:pt>
                <c:pt idx="648">
                  <c:v>5.7170000000000005</c:v>
                </c:pt>
                <c:pt idx="649">
                  <c:v>5.7957000000000001</c:v>
                </c:pt>
                <c:pt idx="650">
                  <c:v>5.7905999999999995</c:v>
                </c:pt>
                <c:pt idx="651">
                  <c:v>5.8811</c:v>
                </c:pt>
                <c:pt idx="652">
                  <c:v>5.9959000000000007</c:v>
                </c:pt>
                <c:pt idx="653">
                  <c:v>6.0915999999999997</c:v>
                </c:pt>
                <c:pt idx="654">
                  <c:v>6.0938999999999997</c:v>
                </c:pt>
                <c:pt idx="655">
                  <c:v>6.2274000000000003</c:v>
                </c:pt>
                <c:pt idx="656">
                  <c:v>6.234</c:v>
                </c:pt>
                <c:pt idx="657">
                  <c:v>6.2660999999999998</c:v>
                </c:pt>
                <c:pt idx="658">
                  <c:v>6.3666999999999998</c:v>
                </c:pt>
                <c:pt idx="659">
                  <c:v>6.4358999999999993</c:v>
                </c:pt>
                <c:pt idx="660">
                  <c:v>6.5114000000000001</c:v>
                </c:pt>
                <c:pt idx="661">
                  <c:v>6.6933000000000007</c:v>
                </c:pt>
                <c:pt idx="662">
                  <c:v>6.7264999999999997</c:v>
                </c:pt>
                <c:pt idx="663">
                  <c:v>6.8340000000000005</c:v>
                </c:pt>
                <c:pt idx="664">
                  <c:v>6.9105000000000008</c:v>
                </c:pt>
                <c:pt idx="665">
                  <c:v>7.0468000000000002</c:v>
                </c:pt>
                <c:pt idx="666">
                  <c:v>7.1689999999999996</c:v>
                </c:pt>
                <c:pt idx="667">
                  <c:v>7.2456000000000005</c:v>
                </c:pt>
                <c:pt idx="668">
                  <c:v>7.2037000000000004</c:v>
                </c:pt>
                <c:pt idx="669">
                  <c:v>7.1930999999999994</c:v>
                </c:pt>
                <c:pt idx="670">
                  <c:v>7.1624999999999996</c:v>
                </c:pt>
                <c:pt idx="671">
                  <c:v>7.1802999999999999</c:v>
                </c:pt>
                <c:pt idx="672">
                  <c:v>7.2334999999999994</c:v>
                </c:pt>
                <c:pt idx="673">
                  <c:v>7.2831000000000001</c:v>
                </c:pt>
                <c:pt idx="674">
                  <c:v>7.3626000000000005</c:v>
                </c:pt>
                <c:pt idx="675">
                  <c:v>7.5578000000000003</c:v>
                </c:pt>
                <c:pt idx="676">
                  <c:v>7.7737999999999996</c:v>
                </c:pt>
                <c:pt idx="677">
                  <c:v>7.867700000000001</c:v>
                </c:pt>
                <c:pt idx="678">
                  <c:v>7.9200999999999997</c:v>
                </c:pt>
                <c:pt idx="679">
                  <c:v>7.8623000000000003</c:v>
                </c:pt>
                <c:pt idx="680">
                  <c:v>7.9349999999999996</c:v>
                </c:pt>
                <c:pt idx="681">
                  <c:v>7.9498999999999995</c:v>
                </c:pt>
                <c:pt idx="682">
                  <c:v>7.934099999999999</c:v>
                </c:pt>
                <c:pt idx="683">
                  <c:v>7.8691999999999993</c:v>
                </c:pt>
                <c:pt idx="684">
                  <c:v>7.8429000000000002</c:v>
                </c:pt>
                <c:pt idx="685">
                  <c:v>7.8362999999999996</c:v>
                </c:pt>
                <c:pt idx="686">
                  <c:v>7.8574999999999999</c:v>
                </c:pt>
                <c:pt idx="687">
                  <c:v>7.8536000000000001</c:v>
                </c:pt>
                <c:pt idx="688">
                  <c:v>7.9013999999999998</c:v>
                </c:pt>
                <c:pt idx="689">
                  <c:v>7.9837000000000007</c:v>
                </c:pt>
                <c:pt idx="690">
                  <c:v>8.117799999999999</c:v>
                </c:pt>
                <c:pt idx="691">
                  <c:v>8.2076999999999991</c:v>
                </c:pt>
                <c:pt idx="692">
                  <c:v>8.3105000000000011</c:v>
                </c:pt>
                <c:pt idx="693">
                  <c:v>8.5388000000000002</c:v>
                </c:pt>
                <c:pt idx="694">
                  <c:v>8.753400000000001</c:v>
                </c:pt>
                <c:pt idx="695">
                  <c:v>9.0639000000000003</c:v>
                </c:pt>
                <c:pt idx="696">
                  <c:v>9.5428999999999995</c:v>
                </c:pt>
                <c:pt idx="697">
                  <c:v>9.7683999999999997</c:v>
                </c:pt>
                <c:pt idx="698">
                  <c:v>10.0077</c:v>
                </c:pt>
                <c:pt idx="699">
                  <c:v>10.130500000000001</c:v>
                </c:pt>
                <c:pt idx="700">
                  <c:v>11.095000000000001</c:v>
                </c:pt>
                <c:pt idx="701">
                  <c:v>12.129300000000001</c:v>
                </c:pt>
                <c:pt idx="702">
                  <c:v>13.5548</c:v>
                </c:pt>
                <c:pt idx="703">
                  <c:v>15.2523</c:v>
                </c:pt>
                <c:pt idx="704">
                  <c:v>16.8018</c:v>
                </c:pt>
                <c:pt idx="705">
                  <c:v>17.7514</c:v>
                </c:pt>
                <c:pt idx="706">
                  <c:v>18.368000000000002</c:v>
                </c:pt>
                <c:pt idx="707">
                  <c:v>20.347200000000001</c:v>
                </c:pt>
                <c:pt idx="708">
                  <c:v>22.475899999999999</c:v>
                </c:pt>
                <c:pt idx="709">
                  <c:v>24.068199999999997</c:v>
                </c:pt>
                <c:pt idx="710">
                  <c:v>25.366199999999999</c:v>
                </c:pt>
                <c:pt idx="711">
                  <c:v>27.539299999999997</c:v>
                </c:pt>
                <c:pt idx="712">
                  <c:v>29.268900000000002</c:v>
                </c:pt>
                <c:pt idx="713">
                  <c:v>31.293500000000002</c:v>
                </c:pt>
                <c:pt idx="714">
                  <c:v>32.797399999999996</c:v>
                </c:pt>
                <c:pt idx="715">
                  <c:v>33.7624</c:v>
                </c:pt>
                <c:pt idx="716">
                  <c:v>35.3568</c:v>
                </c:pt>
                <c:pt idx="717">
                  <c:v>36.307299999999998</c:v>
                </c:pt>
                <c:pt idx="718">
                  <c:v>36.982399999999998</c:v>
                </c:pt>
                <c:pt idx="719">
                  <c:v>37.558900000000001</c:v>
                </c:pt>
                <c:pt idx="720">
                  <c:v>37.816299999999998</c:v>
                </c:pt>
                <c:pt idx="721">
                  <c:v>36.860300000000002</c:v>
                </c:pt>
                <c:pt idx="722">
                  <c:v>38.182299999999998</c:v>
                </c:pt>
                <c:pt idx="723">
                  <c:v>39.336200000000005</c:v>
                </c:pt>
                <c:pt idx="724">
                  <c:v>40.286000000000001</c:v>
                </c:pt>
                <c:pt idx="725">
                  <c:v>41.228899999999996</c:v>
                </c:pt>
                <c:pt idx="726">
                  <c:v>41.759100000000004</c:v>
                </c:pt>
                <c:pt idx="727">
                  <c:v>42.264499999999998</c:v>
                </c:pt>
                <c:pt idx="728">
                  <c:v>43.645400000000002</c:v>
                </c:pt>
                <c:pt idx="729">
                  <c:v>43.446399999999997</c:v>
                </c:pt>
                <c:pt idx="730">
                  <c:v>42.672199999999997</c:v>
                </c:pt>
                <c:pt idx="731">
                  <c:v>42.764299999999999</c:v>
                </c:pt>
                <c:pt idx="732">
                  <c:v>42.373000000000005</c:v>
                </c:pt>
                <c:pt idx="733">
                  <c:v>42.285700000000006</c:v>
                </c:pt>
                <c:pt idx="734">
                  <c:v>42.031799999999997</c:v>
                </c:pt>
                <c:pt idx="735">
                  <c:v>40.661999999999999</c:v>
                </c:pt>
                <c:pt idx="736">
                  <c:v>39.772199999999998</c:v>
                </c:pt>
                <c:pt idx="737">
                  <c:v>38.912700000000001</c:v>
                </c:pt>
                <c:pt idx="738">
                  <c:v>37.853699999999996</c:v>
                </c:pt>
                <c:pt idx="739">
                  <c:v>36.628599999999999</c:v>
                </c:pt>
                <c:pt idx="740">
                  <c:v>35.828199999999995</c:v>
                </c:pt>
                <c:pt idx="741">
                  <c:v>35.021699999999996</c:v>
                </c:pt>
                <c:pt idx="742">
                  <c:v>34.892399999999995</c:v>
                </c:pt>
                <c:pt idx="743">
                  <c:v>33.920499999999997</c:v>
                </c:pt>
                <c:pt idx="744">
                  <c:v>32.560199999999995</c:v>
                </c:pt>
                <c:pt idx="745">
                  <c:v>31.847899999999999</c:v>
                </c:pt>
                <c:pt idx="746">
                  <c:v>30.899000000000001</c:v>
                </c:pt>
                <c:pt idx="747">
                  <c:v>30.208999999999996</c:v>
                </c:pt>
                <c:pt idx="748">
                  <c:v>29.565800000000003</c:v>
                </c:pt>
                <c:pt idx="749">
                  <c:v>27.939299999999996</c:v>
                </c:pt>
                <c:pt idx="750">
                  <c:v>26.5974</c:v>
                </c:pt>
                <c:pt idx="751">
                  <c:v>26.237099999999998</c:v>
                </c:pt>
                <c:pt idx="752">
                  <c:v>24.9255</c:v>
                </c:pt>
                <c:pt idx="753">
                  <c:v>24.122900000000001</c:v>
                </c:pt>
                <c:pt idx="754">
                  <c:v>23.595300000000002</c:v>
                </c:pt>
                <c:pt idx="755">
                  <c:v>23.246600000000001</c:v>
                </c:pt>
                <c:pt idx="756">
                  <c:v>22.696000000000002</c:v>
                </c:pt>
                <c:pt idx="757">
                  <c:v>22.382100000000001</c:v>
                </c:pt>
                <c:pt idx="758">
                  <c:v>21.814299999999999</c:v>
                </c:pt>
                <c:pt idx="759">
                  <c:v>21.290299999999998</c:v>
                </c:pt>
                <c:pt idx="760">
                  <c:v>20.669</c:v>
                </c:pt>
                <c:pt idx="761">
                  <c:v>20.307300000000001</c:v>
                </c:pt>
                <c:pt idx="762">
                  <c:v>19.983699999999999</c:v>
                </c:pt>
                <c:pt idx="763">
                  <c:v>19.9163</c:v>
                </c:pt>
                <c:pt idx="764">
                  <c:v>19.7561</c:v>
                </c:pt>
                <c:pt idx="765">
                  <c:v>19.272500000000001</c:v>
                </c:pt>
                <c:pt idx="766">
                  <c:v>19.251100000000001</c:v>
                </c:pt>
                <c:pt idx="767">
                  <c:v>19.4634</c:v>
                </c:pt>
                <c:pt idx="768">
                  <c:v>19.536899999999999</c:v>
                </c:pt>
                <c:pt idx="769">
                  <c:v>19.6557</c:v>
                </c:pt>
                <c:pt idx="770">
                  <c:v>19.771899999999999</c:v>
                </c:pt>
                <c:pt idx="771">
                  <c:v>20.002400000000002</c:v>
                </c:pt>
                <c:pt idx="772">
                  <c:v>20.326799999999999</c:v>
                </c:pt>
                <c:pt idx="773">
                  <c:v>20.517199999999999</c:v>
                </c:pt>
                <c:pt idx="774">
                  <c:v>20.692399999999999</c:v>
                </c:pt>
                <c:pt idx="775">
                  <c:v>21.198</c:v>
                </c:pt>
                <c:pt idx="776">
                  <c:v>21.3231</c:v>
                </c:pt>
                <c:pt idx="777">
                  <c:v>21.697800000000001</c:v>
                </c:pt>
                <c:pt idx="778">
                  <c:v>21.791599999999999</c:v>
                </c:pt>
                <c:pt idx="779">
                  <c:v>22.488399999999999</c:v>
                </c:pt>
                <c:pt idx="780">
                  <c:v>22.836099999999998</c:v>
                </c:pt>
                <c:pt idx="781">
                  <c:v>22.950899999999997</c:v>
                </c:pt>
                <c:pt idx="782">
                  <c:v>22.8797</c:v>
                </c:pt>
                <c:pt idx="783">
                  <c:v>22.496600000000001</c:v>
                </c:pt>
                <c:pt idx="784">
                  <c:v>22.2087</c:v>
                </c:pt>
                <c:pt idx="785">
                  <c:v>22.522399999999998</c:v>
                </c:pt>
                <c:pt idx="786">
                  <c:v>21.705199999999998</c:v>
                </c:pt>
                <c:pt idx="787">
                  <c:v>21.158200000000001</c:v>
                </c:pt>
                <c:pt idx="788">
                  <c:v>21.026499999999999</c:v>
                </c:pt>
                <c:pt idx="789">
                  <c:v>20.386900000000001</c:v>
                </c:pt>
                <c:pt idx="790">
                  <c:v>20.100000000000001</c:v>
                </c:pt>
                <c:pt idx="791">
                  <c:v>20.1401</c:v>
                </c:pt>
                <c:pt idx="792">
                  <c:v>19.728999999999999</c:v>
                </c:pt>
                <c:pt idx="793">
                  <c:v>19.401499999999999</c:v>
                </c:pt>
                <c:pt idx="794">
                  <c:v>19.573599999999999</c:v>
                </c:pt>
                <c:pt idx="795">
                  <c:v>18.347000000000001</c:v>
                </c:pt>
                <c:pt idx="796">
                  <c:v>17.788399999999999</c:v>
                </c:pt>
                <c:pt idx="797">
                  <c:v>17.565799999999999</c:v>
                </c:pt>
                <c:pt idx="798">
                  <c:v>16.500599999999999</c:v>
                </c:pt>
                <c:pt idx="799">
                  <c:v>15.793000000000001</c:v>
                </c:pt>
                <c:pt idx="800">
                  <c:v>15.541900000000002</c:v>
                </c:pt>
                <c:pt idx="801">
                  <c:v>14.398900000000001</c:v>
                </c:pt>
                <c:pt idx="802">
                  <c:v>14.4506</c:v>
                </c:pt>
                <c:pt idx="803">
                  <c:v>13.9488</c:v>
                </c:pt>
                <c:pt idx="804">
                  <c:v>13.548599999999999</c:v>
                </c:pt>
                <c:pt idx="805">
                  <c:v>13.671899999999999</c:v>
                </c:pt>
                <c:pt idx="806">
                  <c:v>13.165100000000001</c:v>
                </c:pt>
                <c:pt idx="807">
                  <c:v>12.4145</c:v>
                </c:pt>
                <c:pt idx="808">
                  <c:v>11.9672</c:v>
                </c:pt>
                <c:pt idx="809">
                  <c:v>11.106399999999999</c:v>
                </c:pt>
                <c:pt idx="810">
                  <c:v>10.712900000000001</c:v>
                </c:pt>
                <c:pt idx="811">
                  <c:v>10.4473</c:v>
                </c:pt>
                <c:pt idx="812">
                  <c:v>9.548</c:v>
                </c:pt>
                <c:pt idx="813">
                  <c:v>9.3786000000000005</c:v>
                </c:pt>
                <c:pt idx="814">
                  <c:v>9.2423000000000002</c:v>
                </c:pt>
                <c:pt idx="815">
                  <c:v>9.1359999999999992</c:v>
                </c:pt>
                <c:pt idx="816">
                  <c:v>9.2819000000000003</c:v>
                </c:pt>
                <c:pt idx="817">
                  <c:v>9.2126999999999999</c:v>
                </c:pt>
                <c:pt idx="818">
                  <c:v>9.1331000000000007</c:v>
                </c:pt>
                <c:pt idx="819">
                  <c:v>9.3299000000000003</c:v>
                </c:pt>
                <c:pt idx="820">
                  <c:v>8.7255000000000003</c:v>
                </c:pt>
                <c:pt idx="821">
                  <c:v>8.5059000000000005</c:v>
                </c:pt>
                <c:pt idx="822">
                  <c:v>8.1692999999999998</c:v>
                </c:pt>
                <c:pt idx="823">
                  <c:v>7.9396000000000004</c:v>
                </c:pt>
                <c:pt idx="824">
                  <c:v>7.6105</c:v>
                </c:pt>
                <c:pt idx="825">
                  <c:v>7.5168999999999997</c:v>
                </c:pt>
                <c:pt idx="826">
                  <c:v>7.2938000000000001</c:v>
                </c:pt>
                <c:pt idx="827">
                  <c:v>7.3970000000000002</c:v>
                </c:pt>
                <c:pt idx="828">
                  <c:v>6.9888000000000003</c:v>
                </c:pt>
                <c:pt idx="829">
                  <c:v>6.7197000000000005</c:v>
                </c:pt>
                <c:pt idx="830">
                  <c:v>6.5625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9-41FA-97CE-9094A64D413F}"/>
            </c:ext>
          </c:extLst>
        </c:ser>
        <c:ser>
          <c:idx val="1"/>
          <c:order val="1"/>
          <c:tx>
            <c:strRef>
              <c:f>'GLOBAL - Country Income'!$C$3:$C$4</c:f>
              <c:strCache>
                <c:ptCount val="1"/>
                <c:pt idx="0">
                  <c:v>High income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Country Income'!$A$5:$A$867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Country Income'!$C$5:$C$867</c:f>
              <c:numCache>
                <c:formatCode>General</c:formatCode>
                <c:ptCount val="831"/>
                <c:pt idx="0">
                  <c:v>5.0000000000000001E-4</c:v>
                </c:pt>
                <c:pt idx="1">
                  <c:v>6.9999999999999999E-4</c:v>
                </c:pt>
                <c:pt idx="2">
                  <c:v>8.0000000000000004E-4</c:v>
                </c:pt>
                <c:pt idx="3">
                  <c:v>8.0000000000000004E-4</c:v>
                </c:pt>
                <c:pt idx="4">
                  <c:v>1E-3</c:v>
                </c:pt>
                <c:pt idx="5">
                  <c:v>1.2000000000000001E-3</c:v>
                </c:pt>
                <c:pt idx="6">
                  <c:v>1.0999999999999998E-3</c:v>
                </c:pt>
                <c:pt idx="7">
                  <c:v>1.2000000000000001E-3</c:v>
                </c:pt>
                <c:pt idx="8">
                  <c:v>1.2000000000000001E-3</c:v>
                </c:pt>
                <c:pt idx="9">
                  <c:v>1.2999999999999999E-3</c:v>
                </c:pt>
                <c:pt idx="10">
                  <c:v>1.2999999999999999E-3</c:v>
                </c:pt>
                <c:pt idx="11">
                  <c:v>1.0999999999999998E-3</c:v>
                </c:pt>
                <c:pt idx="12">
                  <c:v>1.0999999999999998E-3</c:v>
                </c:pt>
                <c:pt idx="13">
                  <c:v>1.0999999999999998E-3</c:v>
                </c:pt>
                <c:pt idx="14">
                  <c:v>1.2000000000000001E-3</c:v>
                </c:pt>
                <c:pt idx="15">
                  <c:v>1.2999999999999999E-3</c:v>
                </c:pt>
                <c:pt idx="16">
                  <c:v>1.2000000000000001E-3</c:v>
                </c:pt>
                <c:pt idx="17">
                  <c:v>1.2000000000000001E-3</c:v>
                </c:pt>
                <c:pt idx="18">
                  <c:v>1.4E-3</c:v>
                </c:pt>
                <c:pt idx="19">
                  <c:v>1.4E-3</c:v>
                </c:pt>
                <c:pt idx="20">
                  <c:v>1.4E-3</c:v>
                </c:pt>
                <c:pt idx="21">
                  <c:v>1.4E-3</c:v>
                </c:pt>
                <c:pt idx="22">
                  <c:v>1.2999999999999999E-3</c:v>
                </c:pt>
                <c:pt idx="23">
                  <c:v>1.4E-3</c:v>
                </c:pt>
                <c:pt idx="24">
                  <c:v>2.3E-3</c:v>
                </c:pt>
                <c:pt idx="25">
                  <c:v>3.6999999999999997E-3</c:v>
                </c:pt>
                <c:pt idx="26">
                  <c:v>7.000000000000001E-3</c:v>
                </c:pt>
                <c:pt idx="27">
                  <c:v>1.03E-2</c:v>
                </c:pt>
                <c:pt idx="28">
                  <c:v>1.4000000000000002E-2</c:v>
                </c:pt>
                <c:pt idx="29">
                  <c:v>1.7399999999999999E-2</c:v>
                </c:pt>
                <c:pt idx="30">
                  <c:v>2.3100000000000002E-2</c:v>
                </c:pt>
                <c:pt idx="31">
                  <c:v>3.15E-2</c:v>
                </c:pt>
                <c:pt idx="32">
                  <c:v>4.0899999999999999E-2</c:v>
                </c:pt>
                <c:pt idx="33">
                  <c:v>5.1799999999999999E-2</c:v>
                </c:pt>
                <c:pt idx="34">
                  <c:v>6.4700000000000008E-2</c:v>
                </c:pt>
                <c:pt idx="35">
                  <c:v>7.5399999999999995E-2</c:v>
                </c:pt>
                <c:pt idx="36">
                  <c:v>9.0999999999999998E-2</c:v>
                </c:pt>
                <c:pt idx="37">
                  <c:v>0.10340000000000001</c:v>
                </c:pt>
                <c:pt idx="38">
                  <c:v>0.11679999999999999</c:v>
                </c:pt>
                <c:pt idx="39">
                  <c:v>0.13440000000000002</c:v>
                </c:pt>
                <c:pt idx="40">
                  <c:v>0.15460000000000002</c:v>
                </c:pt>
                <c:pt idx="41">
                  <c:v>0.17250000000000001</c:v>
                </c:pt>
                <c:pt idx="42">
                  <c:v>0.20039999999999999</c:v>
                </c:pt>
                <c:pt idx="43">
                  <c:v>0.2253</c:v>
                </c:pt>
                <c:pt idx="44">
                  <c:v>0.28199999999999997</c:v>
                </c:pt>
                <c:pt idx="45">
                  <c:v>0.32419999999999999</c:v>
                </c:pt>
                <c:pt idx="46">
                  <c:v>0.4304</c:v>
                </c:pt>
                <c:pt idx="47">
                  <c:v>0.50259999999999994</c:v>
                </c:pt>
                <c:pt idx="48">
                  <c:v>0.57879999999999998</c:v>
                </c:pt>
                <c:pt idx="49">
                  <c:v>0.68569999999999998</c:v>
                </c:pt>
                <c:pt idx="50">
                  <c:v>0.79589999999999994</c:v>
                </c:pt>
                <c:pt idx="51">
                  <c:v>0.90159999999999996</c:v>
                </c:pt>
                <c:pt idx="52">
                  <c:v>1.1249</c:v>
                </c:pt>
                <c:pt idx="53">
                  <c:v>1.3007</c:v>
                </c:pt>
                <c:pt idx="54">
                  <c:v>1.538</c:v>
                </c:pt>
                <c:pt idx="55">
                  <c:v>1.7806999999999999</c:v>
                </c:pt>
                <c:pt idx="56">
                  <c:v>2.0867999999999998</c:v>
                </c:pt>
                <c:pt idx="57">
                  <c:v>2.3725999999999998</c:v>
                </c:pt>
                <c:pt idx="58">
                  <c:v>2.7268999999999997</c:v>
                </c:pt>
                <c:pt idx="59">
                  <c:v>3.0777999999999999</c:v>
                </c:pt>
                <c:pt idx="60">
                  <c:v>3.4161000000000001</c:v>
                </c:pt>
                <c:pt idx="61">
                  <c:v>3.7843000000000004</c:v>
                </c:pt>
                <c:pt idx="62">
                  <c:v>3.9889999999999999</c:v>
                </c:pt>
                <c:pt idx="63">
                  <c:v>4.2015000000000002</c:v>
                </c:pt>
                <c:pt idx="64">
                  <c:v>4.5293000000000001</c:v>
                </c:pt>
                <c:pt idx="65">
                  <c:v>4.8195999999999994</c:v>
                </c:pt>
                <c:pt idx="66">
                  <c:v>5.0057</c:v>
                </c:pt>
                <c:pt idx="67">
                  <c:v>5.2046000000000001</c:v>
                </c:pt>
                <c:pt idx="68">
                  <c:v>5.2568999999999999</c:v>
                </c:pt>
                <c:pt idx="69">
                  <c:v>5.3984000000000005</c:v>
                </c:pt>
                <c:pt idx="70">
                  <c:v>5.4518000000000004</c:v>
                </c:pt>
                <c:pt idx="71">
                  <c:v>5.3716999999999997</c:v>
                </c:pt>
                <c:pt idx="72">
                  <c:v>5.3127000000000004</c:v>
                </c:pt>
                <c:pt idx="73">
                  <c:v>5.3149999999999995</c:v>
                </c:pt>
                <c:pt idx="74">
                  <c:v>5.2629000000000001</c:v>
                </c:pt>
                <c:pt idx="75">
                  <c:v>5.1893000000000002</c:v>
                </c:pt>
                <c:pt idx="76">
                  <c:v>5.6851000000000003</c:v>
                </c:pt>
                <c:pt idx="77">
                  <c:v>5.5891000000000002</c:v>
                </c:pt>
                <c:pt idx="78">
                  <c:v>5.6883999999999997</c:v>
                </c:pt>
                <c:pt idx="79">
                  <c:v>5.5936000000000003</c:v>
                </c:pt>
                <c:pt idx="80">
                  <c:v>5.6329000000000002</c:v>
                </c:pt>
                <c:pt idx="81">
                  <c:v>5.5994000000000002</c:v>
                </c:pt>
                <c:pt idx="82">
                  <c:v>5.5618999999999996</c:v>
                </c:pt>
                <c:pt idx="83">
                  <c:v>4.9993999999999996</c:v>
                </c:pt>
                <c:pt idx="84">
                  <c:v>5.0151000000000003</c:v>
                </c:pt>
                <c:pt idx="85">
                  <c:v>4.8498000000000001</c:v>
                </c:pt>
                <c:pt idx="86">
                  <c:v>4.8693</c:v>
                </c:pt>
                <c:pt idx="87">
                  <c:v>4.6943000000000001</c:v>
                </c:pt>
                <c:pt idx="88">
                  <c:v>4.6045999999999996</c:v>
                </c:pt>
                <c:pt idx="89">
                  <c:v>4.601</c:v>
                </c:pt>
                <c:pt idx="90">
                  <c:v>4.5040999999999993</c:v>
                </c:pt>
                <c:pt idx="91">
                  <c:v>4.4125999999999994</c:v>
                </c:pt>
                <c:pt idx="92">
                  <c:v>4.3345000000000002</c:v>
                </c:pt>
                <c:pt idx="93">
                  <c:v>4.2051999999999996</c:v>
                </c:pt>
                <c:pt idx="94">
                  <c:v>4.1055999999999999</c:v>
                </c:pt>
                <c:pt idx="95">
                  <c:v>4.0895000000000001</c:v>
                </c:pt>
                <c:pt idx="96">
                  <c:v>3.9689999999999999</c:v>
                </c:pt>
                <c:pt idx="97">
                  <c:v>3.8914999999999997</c:v>
                </c:pt>
                <c:pt idx="98">
                  <c:v>3.8029000000000002</c:v>
                </c:pt>
                <c:pt idx="99">
                  <c:v>3.7511999999999999</c:v>
                </c:pt>
                <c:pt idx="100">
                  <c:v>3.7350000000000003</c:v>
                </c:pt>
                <c:pt idx="101">
                  <c:v>3.6947000000000001</c:v>
                </c:pt>
                <c:pt idx="102">
                  <c:v>3.5795000000000003</c:v>
                </c:pt>
                <c:pt idx="103">
                  <c:v>3.5497999999999998</c:v>
                </c:pt>
                <c:pt idx="104">
                  <c:v>3.4990000000000001</c:v>
                </c:pt>
                <c:pt idx="105">
                  <c:v>3.4697000000000005</c:v>
                </c:pt>
                <c:pt idx="106">
                  <c:v>3.4787999999999997</c:v>
                </c:pt>
                <c:pt idx="107">
                  <c:v>3.3851</c:v>
                </c:pt>
                <c:pt idx="108">
                  <c:v>3.3668999999999998</c:v>
                </c:pt>
                <c:pt idx="109">
                  <c:v>3.3327</c:v>
                </c:pt>
                <c:pt idx="110">
                  <c:v>3.3540000000000001</c:v>
                </c:pt>
                <c:pt idx="111">
                  <c:v>3.3502999999999998</c:v>
                </c:pt>
                <c:pt idx="112">
                  <c:v>3.3719999999999999</c:v>
                </c:pt>
                <c:pt idx="113">
                  <c:v>3.3380000000000001</c:v>
                </c:pt>
                <c:pt idx="114">
                  <c:v>3.3917000000000002</c:v>
                </c:pt>
                <c:pt idx="115">
                  <c:v>3.3781999999999996</c:v>
                </c:pt>
                <c:pt idx="116">
                  <c:v>3.3981000000000003</c:v>
                </c:pt>
                <c:pt idx="117">
                  <c:v>3.3959000000000001</c:v>
                </c:pt>
                <c:pt idx="118">
                  <c:v>3.4176000000000002</c:v>
                </c:pt>
                <c:pt idx="119">
                  <c:v>3.3758000000000004</c:v>
                </c:pt>
                <c:pt idx="120">
                  <c:v>3.3222999999999998</c:v>
                </c:pt>
                <c:pt idx="121">
                  <c:v>3.2335000000000003</c:v>
                </c:pt>
                <c:pt idx="122">
                  <c:v>3.2201</c:v>
                </c:pt>
                <c:pt idx="123">
                  <c:v>3.2031000000000001</c:v>
                </c:pt>
                <c:pt idx="124">
                  <c:v>3.2805</c:v>
                </c:pt>
                <c:pt idx="125">
                  <c:v>3.2704</c:v>
                </c:pt>
                <c:pt idx="126">
                  <c:v>3.2694000000000001</c:v>
                </c:pt>
                <c:pt idx="127">
                  <c:v>3.2713000000000001</c:v>
                </c:pt>
                <c:pt idx="128">
                  <c:v>3.2872999999999997</c:v>
                </c:pt>
                <c:pt idx="129">
                  <c:v>3.3539000000000003</c:v>
                </c:pt>
                <c:pt idx="130">
                  <c:v>3.3647</c:v>
                </c:pt>
                <c:pt idx="131">
                  <c:v>3.3273000000000001</c:v>
                </c:pt>
                <c:pt idx="132">
                  <c:v>3.3363</c:v>
                </c:pt>
                <c:pt idx="133">
                  <c:v>3.3240000000000003</c:v>
                </c:pt>
                <c:pt idx="134">
                  <c:v>3.3456999999999999</c:v>
                </c:pt>
                <c:pt idx="135">
                  <c:v>3.4039999999999999</c:v>
                </c:pt>
                <c:pt idx="136">
                  <c:v>3.3258000000000001</c:v>
                </c:pt>
                <c:pt idx="137">
                  <c:v>3.3585000000000003</c:v>
                </c:pt>
                <c:pt idx="138">
                  <c:v>3.3365999999999998</c:v>
                </c:pt>
                <c:pt idx="139">
                  <c:v>3.3651000000000004</c:v>
                </c:pt>
                <c:pt idx="140">
                  <c:v>3.4273000000000002</c:v>
                </c:pt>
                <c:pt idx="141">
                  <c:v>3.4958</c:v>
                </c:pt>
                <c:pt idx="142">
                  <c:v>3.5161000000000002</c:v>
                </c:pt>
                <c:pt idx="143">
                  <c:v>3.5829999999999997</c:v>
                </c:pt>
                <c:pt idx="144">
                  <c:v>3.6326000000000001</c:v>
                </c:pt>
                <c:pt idx="145">
                  <c:v>3.6768999999999998</c:v>
                </c:pt>
                <c:pt idx="146">
                  <c:v>3.7201</c:v>
                </c:pt>
                <c:pt idx="147">
                  <c:v>3.8109999999999999</c:v>
                </c:pt>
                <c:pt idx="148">
                  <c:v>3.9645000000000001</c:v>
                </c:pt>
                <c:pt idx="149">
                  <c:v>4.0860000000000003</c:v>
                </c:pt>
                <c:pt idx="150">
                  <c:v>4.1997</c:v>
                </c:pt>
                <c:pt idx="151">
                  <c:v>4.3994999999999997</c:v>
                </c:pt>
                <c:pt idx="152">
                  <c:v>4.5057999999999998</c:v>
                </c:pt>
                <c:pt idx="153">
                  <c:v>4.6997</c:v>
                </c:pt>
                <c:pt idx="154">
                  <c:v>4.8256999999999994</c:v>
                </c:pt>
                <c:pt idx="155">
                  <c:v>4.9485999999999999</c:v>
                </c:pt>
                <c:pt idx="156">
                  <c:v>5.0789999999999997</c:v>
                </c:pt>
                <c:pt idx="157">
                  <c:v>5.2339000000000002</c:v>
                </c:pt>
                <c:pt idx="158">
                  <c:v>5.2508999999999997</c:v>
                </c:pt>
                <c:pt idx="159">
                  <c:v>5.2991000000000001</c:v>
                </c:pt>
                <c:pt idx="160">
                  <c:v>5.4153000000000002</c:v>
                </c:pt>
                <c:pt idx="161">
                  <c:v>5.4490999999999996</c:v>
                </c:pt>
                <c:pt idx="162">
                  <c:v>5.5148000000000001</c:v>
                </c:pt>
                <c:pt idx="163">
                  <c:v>5.6418999999999997</c:v>
                </c:pt>
                <c:pt idx="164">
                  <c:v>5.7149000000000001</c:v>
                </c:pt>
                <c:pt idx="165">
                  <c:v>5.9127999999999998</c:v>
                </c:pt>
                <c:pt idx="166">
                  <c:v>6.0594000000000001</c:v>
                </c:pt>
                <c:pt idx="167">
                  <c:v>6.1284999999999998</c:v>
                </c:pt>
                <c:pt idx="168">
                  <c:v>6.3308</c:v>
                </c:pt>
                <c:pt idx="169">
                  <c:v>6.4337</c:v>
                </c:pt>
                <c:pt idx="170">
                  <c:v>6.5066999999999995</c:v>
                </c:pt>
                <c:pt idx="171">
                  <c:v>6.6485000000000003</c:v>
                </c:pt>
                <c:pt idx="172">
                  <c:v>6.6230999999999991</c:v>
                </c:pt>
                <c:pt idx="173">
                  <c:v>6.6733999999999991</c:v>
                </c:pt>
                <c:pt idx="174">
                  <c:v>6.633799999999999</c:v>
                </c:pt>
                <c:pt idx="175">
                  <c:v>6.6784999999999997</c:v>
                </c:pt>
                <c:pt idx="176">
                  <c:v>6.7227000000000006</c:v>
                </c:pt>
                <c:pt idx="177">
                  <c:v>6.7605000000000004</c:v>
                </c:pt>
                <c:pt idx="178">
                  <c:v>6.7444000000000006</c:v>
                </c:pt>
                <c:pt idx="179">
                  <c:v>6.866200000000001</c:v>
                </c:pt>
                <c:pt idx="180">
                  <c:v>6.8665000000000003</c:v>
                </c:pt>
                <c:pt idx="181">
                  <c:v>6.8444000000000003</c:v>
                </c:pt>
                <c:pt idx="182">
                  <c:v>6.8575999999999997</c:v>
                </c:pt>
                <c:pt idx="183">
                  <c:v>6.8233999999999995</c:v>
                </c:pt>
                <c:pt idx="184">
                  <c:v>6.8049999999999997</c:v>
                </c:pt>
                <c:pt idx="185">
                  <c:v>6.8281000000000009</c:v>
                </c:pt>
                <c:pt idx="186">
                  <c:v>6.7004999999999999</c:v>
                </c:pt>
                <c:pt idx="187">
                  <c:v>6.6032999999999999</c:v>
                </c:pt>
                <c:pt idx="188">
                  <c:v>6.4772000000000007</c:v>
                </c:pt>
                <c:pt idx="189">
                  <c:v>6.2792000000000003</c:v>
                </c:pt>
                <c:pt idx="190">
                  <c:v>6.2810000000000006</c:v>
                </c:pt>
                <c:pt idx="191">
                  <c:v>6.1847000000000003</c:v>
                </c:pt>
                <c:pt idx="192">
                  <c:v>6.0959000000000003</c:v>
                </c:pt>
                <c:pt idx="193">
                  <c:v>6.1066000000000003</c:v>
                </c:pt>
                <c:pt idx="194">
                  <c:v>6.1945999999999994</c:v>
                </c:pt>
                <c:pt idx="195">
                  <c:v>6.3067000000000002</c:v>
                </c:pt>
                <c:pt idx="196">
                  <c:v>6.4523999999999999</c:v>
                </c:pt>
                <c:pt idx="197">
                  <c:v>6.3981000000000003</c:v>
                </c:pt>
                <c:pt idx="198">
                  <c:v>6.4138999999999999</c:v>
                </c:pt>
                <c:pt idx="199">
                  <c:v>6.3792</c:v>
                </c:pt>
                <c:pt idx="200">
                  <c:v>6.5114999999999998</c:v>
                </c:pt>
                <c:pt idx="201">
                  <c:v>6.4226000000000001</c:v>
                </c:pt>
                <c:pt idx="202">
                  <c:v>6.2212000000000005</c:v>
                </c:pt>
                <c:pt idx="203">
                  <c:v>6.0884999999999998</c:v>
                </c:pt>
                <c:pt idx="204">
                  <c:v>5.9790999999999999</c:v>
                </c:pt>
                <c:pt idx="205">
                  <c:v>5.9256000000000002</c:v>
                </c:pt>
                <c:pt idx="206">
                  <c:v>5.8681000000000001</c:v>
                </c:pt>
                <c:pt idx="207">
                  <c:v>5.6546000000000003</c:v>
                </c:pt>
                <c:pt idx="208">
                  <c:v>5.5915999999999997</c:v>
                </c:pt>
                <c:pt idx="209">
                  <c:v>5.5845000000000002</c:v>
                </c:pt>
                <c:pt idx="210">
                  <c:v>5.6196000000000002</c:v>
                </c:pt>
                <c:pt idx="211">
                  <c:v>5.6261000000000001</c:v>
                </c:pt>
                <c:pt idx="212">
                  <c:v>5.5659999999999998</c:v>
                </c:pt>
                <c:pt idx="213">
                  <c:v>5.7469000000000001</c:v>
                </c:pt>
                <c:pt idx="214">
                  <c:v>5.7881999999999998</c:v>
                </c:pt>
                <c:pt idx="215">
                  <c:v>5.7759999999999998</c:v>
                </c:pt>
                <c:pt idx="216">
                  <c:v>5.8223000000000003</c:v>
                </c:pt>
                <c:pt idx="217">
                  <c:v>5.8854999999999995</c:v>
                </c:pt>
                <c:pt idx="218">
                  <c:v>5.9177</c:v>
                </c:pt>
                <c:pt idx="219">
                  <c:v>6.0007000000000001</c:v>
                </c:pt>
                <c:pt idx="220">
                  <c:v>5.9043999999999999</c:v>
                </c:pt>
                <c:pt idx="221">
                  <c:v>5.9843000000000002</c:v>
                </c:pt>
                <c:pt idx="222">
                  <c:v>6.0619999999999994</c:v>
                </c:pt>
                <c:pt idx="223">
                  <c:v>6.0713999999999997</c:v>
                </c:pt>
                <c:pt idx="224">
                  <c:v>6.0659000000000001</c:v>
                </c:pt>
                <c:pt idx="225">
                  <c:v>5.9885000000000002</c:v>
                </c:pt>
                <c:pt idx="226">
                  <c:v>5.9895000000000005</c:v>
                </c:pt>
                <c:pt idx="227">
                  <c:v>6.0491999999999999</c:v>
                </c:pt>
                <c:pt idx="228">
                  <c:v>6.1024000000000003</c:v>
                </c:pt>
                <c:pt idx="229">
                  <c:v>6.2325999999999997</c:v>
                </c:pt>
                <c:pt idx="230">
                  <c:v>6.4119000000000002</c:v>
                </c:pt>
                <c:pt idx="231">
                  <c:v>6.5902000000000003</c:v>
                </c:pt>
                <c:pt idx="232">
                  <c:v>6.7919</c:v>
                </c:pt>
                <c:pt idx="233">
                  <c:v>6.9644000000000004</c:v>
                </c:pt>
                <c:pt idx="234">
                  <c:v>7.1311000000000009</c:v>
                </c:pt>
                <c:pt idx="235">
                  <c:v>7.3395999999999999</c:v>
                </c:pt>
                <c:pt idx="236">
                  <c:v>7.4154</c:v>
                </c:pt>
                <c:pt idx="237">
                  <c:v>7.5145</c:v>
                </c:pt>
                <c:pt idx="238">
                  <c:v>7.5971999999999991</c:v>
                </c:pt>
                <c:pt idx="239">
                  <c:v>7.7371999999999996</c:v>
                </c:pt>
                <c:pt idx="240">
                  <c:v>7.9010000000000007</c:v>
                </c:pt>
                <c:pt idx="241">
                  <c:v>8.0861000000000001</c:v>
                </c:pt>
                <c:pt idx="242">
                  <c:v>8.1782000000000004</c:v>
                </c:pt>
                <c:pt idx="243">
                  <c:v>8.2558000000000007</c:v>
                </c:pt>
                <c:pt idx="244">
                  <c:v>8.2270000000000003</c:v>
                </c:pt>
                <c:pt idx="245">
                  <c:v>8.2667999999999999</c:v>
                </c:pt>
                <c:pt idx="246">
                  <c:v>8.2034000000000002</c:v>
                </c:pt>
                <c:pt idx="247">
                  <c:v>8.3675999999999995</c:v>
                </c:pt>
                <c:pt idx="248">
                  <c:v>8.3478999999999992</c:v>
                </c:pt>
                <c:pt idx="249">
                  <c:v>8.4268000000000001</c:v>
                </c:pt>
                <c:pt idx="250">
                  <c:v>8.6286000000000005</c:v>
                </c:pt>
                <c:pt idx="251">
                  <c:v>8.9306999999999999</c:v>
                </c:pt>
                <c:pt idx="252">
                  <c:v>9.0965000000000007</c:v>
                </c:pt>
                <c:pt idx="253">
                  <c:v>9.4918000000000013</c:v>
                </c:pt>
                <c:pt idx="254">
                  <c:v>9.7352999999999987</c:v>
                </c:pt>
                <c:pt idx="255">
                  <c:v>10.236000000000001</c:v>
                </c:pt>
                <c:pt idx="256">
                  <c:v>10.6418</c:v>
                </c:pt>
                <c:pt idx="257">
                  <c:v>11.082899999999999</c:v>
                </c:pt>
                <c:pt idx="258">
                  <c:v>11.315900000000001</c:v>
                </c:pt>
                <c:pt idx="259">
                  <c:v>11.626200000000001</c:v>
                </c:pt>
                <c:pt idx="260">
                  <c:v>11.9412</c:v>
                </c:pt>
                <c:pt idx="261">
                  <c:v>12.4643</c:v>
                </c:pt>
                <c:pt idx="262">
                  <c:v>12.996199999999998</c:v>
                </c:pt>
                <c:pt idx="263">
                  <c:v>13.558299999999999</c:v>
                </c:pt>
                <c:pt idx="264">
                  <c:v>13.918799999999999</c:v>
                </c:pt>
                <c:pt idx="265">
                  <c:v>14.465100000000001</c:v>
                </c:pt>
                <c:pt idx="266">
                  <c:v>15.310400000000001</c:v>
                </c:pt>
                <c:pt idx="267">
                  <c:v>15.921899999999999</c:v>
                </c:pt>
                <c:pt idx="268">
                  <c:v>16.536300000000001</c:v>
                </c:pt>
                <c:pt idx="269">
                  <c:v>17.416800000000002</c:v>
                </c:pt>
                <c:pt idx="270">
                  <c:v>18.360499999999998</c:v>
                </c:pt>
                <c:pt idx="271">
                  <c:v>19.335599999999999</c:v>
                </c:pt>
                <c:pt idx="272">
                  <c:v>19.635899999999999</c:v>
                </c:pt>
                <c:pt idx="273">
                  <c:v>20.949100000000001</c:v>
                </c:pt>
                <c:pt idx="274">
                  <c:v>21.8491</c:v>
                </c:pt>
                <c:pt idx="275">
                  <c:v>22.808699999999998</c:v>
                </c:pt>
                <c:pt idx="276">
                  <c:v>23.5853</c:v>
                </c:pt>
                <c:pt idx="277">
                  <c:v>24.489599999999999</c:v>
                </c:pt>
                <c:pt idx="278">
                  <c:v>24.7865</c:v>
                </c:pt>
                <c:pt idx="279">
                  <c:v>25.667099999999998</c:v>
                </c:pt>
                <c:pt idx="280">
                  <c:v>26.411799999999999</c:v>
                </c:pt>
                <c:pt idx="281">
                  <c:v>27.554000000000002</c:v>
                </c:pt>
                <c:pt idx="282">
                  <c:v>27.570299999999996</c:v>
                </c:pt>
                <c:pt idx="283">
                  <c:v>28.246100000000002</c:v>
                </c:pt>
                <c:pt idx="284">
                  <c:v>28.724700000000002</c:v>
                </c:pt>
                <c:pt idx="285">
                  <c:v>29.969200000000001</c:v>
                </c:pt>
                <c:pt idx="286">
                  <c:v>30.417399999999997</c:v>
                </c:pt>
                <c:pt idx="287">
                  <c:v>29.785199999999996</c:v>
                </c:pt>
                <c:pt idx="288">
                  <c:v>29.340199999999999</c:v>
                </c:pt>
                <c:pt idx="289">
                  <c:v>30.281400000000001</c:v>
                </c:pt>
                <c:pt idx="290">
                  <c:v>30.356400000000001</c:v>
                </c:pt>
                <c:pt idx="291">
                  <c:v>30.545499999999997</c:v>
                </c:pt>
                <c:pt idx="292">
                  <c:v>30.229599999999998</c:v>
                </c:pt>
                <c:pt idx="293">
                  <c:v>30.312599999999996</c:v>
                </c:pt>
                <c:pt idx="294">
                  <c:v>30.471399999999999</c:v>
                </c:pt>
                <c:pt idx="295">
                  <c:v>30.985800000000001</c:v>
                </c:pt>
                <c:pt idx="296">
                  <c:v>30.784300000000002</c:v>
                </c:pt>
                <c:pt idx="297">
                  <c:v>30.813400000000001</c:v>
                </c:pt>
                <c:pt idx="298">
                  <c:v>30.775500000000001</c:v>
                </c:pt>
                <c:pt idx="299">
                  <c:v>30.645600000000002</c:v>
                </c:pt>
                <c:pt idx="300">
                  <c:v>30.345100000000002</c:v>
                </c:pt>
                <c:pt idx="301">
                  <c:v>30.132999999999999</c:v>
                </c:pt>
                <c:pt idx="302">
                  <c:v>29.750499999999999</c:v>
                </c:pt>
                <c:pt idx="303">
                  <c:v>29.407299999999999</c:v>
                </c:pt>
                <c:pt idx="304">
                  <c:v>28.1587</c:v>
                </c:pt>
                <c:pt idx="305">
                  <c:v>27.8645</c:v>
                </c:pt>
                <c:pt idx="306">
                  <c:v>27.398800000000001</c:v>
                </c:pt>
                <c:pt idx="307">
                  <c:v>27.0379</c:v>
                </c:pt>
                <c:pt idx="308">
                  <c:v>26.421499999999998</c:v>
                </c:pt>
                <c:pt idx="309">
                  <c:v>26.3384</c:v>
                </c:pt>
                <c:pt idx="310">
                  <c:v>26.404800000000002</c:v>
                </c:pt>
                <c:pt idx="311">
                  <c:v>27.441500000000001</c:v>
                </c:pt>
                <c:pt idx="312">
                  <c:v>27.592200000000002</c:v>
                </c:pt>
                <c:pt idx="313">
                  <c:v>28.177600000000002</c:v>
                </c:pt>
                <c:pt idx="314">
                  <c:v>28.741099999999999</c:v>
                </c:pt>
                <c:pt idx="315">
                  <c:v>29.1813</c:v>
                </c:pt>
                <c:pt idx="316">
                  <c:v>29.463699999999999</c:v>
                </c:pt>
                <c:pt idx="317">
                  <c:v>29.754000000000001</c:v>
                </c:pt>
                <c:pt idx="318">
                  <c:v>30.063400000000001</c:v>
                </c:pt>
                <c:pt idx="319">
                  <c:v>30.305299999999999</c:v>
                </c:pt>
                <c:pt idx="320">
                  <c:v>30.597799999999999</c:v>
                </c:pt>
                <c:pt idx="321">
                  <c:v>30.866500000000002</c:v>
                </c:pt>
                <c:pt idx="322">
                  <c:v>31.237400000000001</c:v>
                </c:pt>
                <c:pt idx="323">
                  <c:v>31.500799999999998</c:v>
                </c:pt>
                <c:pt idx="324">
                  <c:v>32.184100000000001</c:v>
                </c:pt>
                <c:pt idx="325">
                  <c:v>32.615300000000005</c:v>
                </c:pt>
                <c:pt idx="326">
                  <c:v>32.9621</c:v>
                </c:pt>
                <c:pt idx="327">
                  <c:v>32.866699999999994</c:v>
                </c:pt>
                <c:pt idx="328">
                  <c:v>33.020899999999997</c:v>
                </c:pt>
                <c:pt idx="329">
                  <c:v>33.084500000000006</c:v>
                </c:pt>
                <c:pt idx="330">
                  <c:v>33.227899999999998</c:v>
                </c:pt>
                <c:pt idx="331">
                  <c:v>33.119199999999999</c:v>
                </c:pt>
                <c:pt idx="332">
                  <c:v>32.941800000000001</c:v>
                </c:pt>
                <c:pt idx="333">
                  <c:v>31.075099999999999</c:v>
                </c:pt>
                <c:pt idx="334">
                  <c:v>30.448399999999999</c:v>
                </c:pt>
                <c:pt idx="335">
                  <c:v>29.302699999999998</c:v>
                </c:pt>
                <c:pt idx="336">
                  <c:v>28.951799999999999</c:v>
                </c:pt>
                <c:pt idx="337">
                  <c:v>29.297000000000004</c:v>
                </c:pt>
                <c:pt idx="338">
                  <c:v>29.747800000000002</c:v>
                </c:pt>
                <c:pt idx="339">
                  <c:v>31.3704</c:v>
                </c:pt>
                <c:pt idx="340">
                  <c:v>32.468900000000005</c:v>
                </c:pt>
                <c:pt idx="341">
                  <c:v>33.485799999999998</c:v>
                </c:pt>
                <c:pt idx="342">
                  <c:v>34.849800000000002</c:v>
                </c:pt>
                <c:pt idx="343">
                  <c:v>35.4846</c:v>
                </c:pt>
                <c:pt idx="344">
                  <c:v>36.265000000000001</c:v>
                </c:pt>
                <c:pt idx="345">
                  <c:v>36.834199999999996</c:v>
                </c:pt>
                <c:pt idx="346">
                  <c:v>36.832799999999999</c:v>
                </c:pt>
                <c:pt idx="347">
                  <c:v>39.138600000000004</c:v>
                </c:pt>
                <c:pt idx="348">
                  <c:v>40.0351</c:v>
                </c:pt>
                <c:pt idx="349">
                  <c:v>40.511200000000002</c:v>
                </c:pt>
                <c:pt idx="350">
                  <c:v>40.960099999999997</c:v>
                </c:pt>
                <c:pt idx="351">
                  <c:v>40.311999999999998</c:v>
                </c:pt>
                <c:pt idx="352">
                  <c:v>39.881399999999999</c:v>
                </c:pt>
                <c:pt idx="353">
                  <c:v>38.854199999999999</c:v>
                </c:pt>
                <c:pt idx="354">
                  <c:v>37.752800000000001</c:v>
                </c:pt>
                <c:pt idx="355">
                  <c:v>36.664699999999996</c:v>
                </c:pt>
                <c:pt idx="356">
                  <c:v>35.808599999999998</c:v>
                </c:pt>
                <c:pt idx="357">
                  <c:v>34.978999999999999</c:v>
                </c:pt>
                <c:pt idx="358">
                  <c:v>34.0017</c:v>
                </c:pt>
                <c:pt idx="359">
                  <c:v>33.317899999999995</c:v>
                </c:pt>
                <c:pt idx="360">
                  <c:v>32.538899999999998</c:v>
                </c:pt>
                <c:pt idx="361">
                  <c:v>31.661300000000001</c:v>
                </c:pt>
                <c:pt idx="362">
                  <c:v>31.003599999999999</c:v>
                </c:pt>
                <c:pt idx="363">
                  <c:v>30.423200000000001</c:v>
                </c:pt>
                <c:pt idx="364">
                  <c:v>30.15</c:v>
                </c:pt>
                <c:pt idx="365">
                  <c:v>29.801299999999998</c:v>
                </c:pt>
                <c:pt idx="366">
                  <c:v>29.194900000000001</c:v>
                </c:pt>
                <c:pt idx="367">
                  <c:v>28.610599999999998</c:v>
                </c:pt>
                <c:pt idx="368">
                  <c:v>27.937599999999996</c:v>
                </c:pt>
                <c:pt idx="369">
                  <c:v>27.341899999999999</c:v>
                </c:pt>
                <c:pt idx="370">
                  <c:v>26.835700000000003</c:v>
                </c:pt>
                <c:pt idx="371">
                  <c:v>26.547500000000003</c:v>
                </c:pt>
                <c:pt idx="372">
                  <c:v>25.930799999999998</c:v>
                </c:pt>
                <c:pt idx="373">
                  <c:v>25.172000000000001</c:v>
                </c:pt>
                <c:pt idx="374">
                  <c:v>24.061299999999999</c:v>
                </c:pt>
                <c:pt idx="375">
                  <c:v>23.6037</c:v>
                </c:pt>
                <c:pt idx="376">
                  <c:v>22.9956</c:v>
                </c:pt>
                <c:pt idx="377">
                  <c:v>22.566800000000001</c:v>
                </c:pt>
                <c:pt idx="378">
                  <c:v>21.490199999999998</c:v>
                </c:pt>
                <c:pt idx="379">
                  <c:v>20.8643</c:v>
                </c:pt>
                <c:pt idx="380">
                  <c:v>20.1617</c:v>
                </c:pt>
                <c:pt idx="381">
                  <c:v>19.8752</c:v>
                </c:pt>
                <c:pt idx="382">
                  <c:v>18.912100000000002</c:v>
                </c:pt>
                <c:pt idx="383">
                  <c:v>18.464400000000001</c:v>
                </c:pt>
                <c:pt idx="384">
                  <c:v>18.011299999999999</c:v>
                </c:pt>
                <c:pt idx="385">
                  <c:v>17.4329</c:v>
                </c:pt>
                <c:pt idx="386">
                  <c:v>16.9087</c:v>
                </c:pt>
                <c:pt idx="387">
                  <c:v>16.4619</c:v>
                </c:pt>
                <c:pt idx="388">
                  <c:v>16.0275</c:v>
                </c:pt>
                <c:pt idx="389">
                  <c:v>15.773400000000001</c:v>
                </c:pt>
                <c:pt idx="390">
                  <c:v>15.6424</c:v>
                </c:pt>
                <c:pt idx="391">
                  <c:v>15.702400000000001</c:v>
                </c:pt>
                <c:pt idx="392">
                  <c:v>15.6791</c:v>
                </c:pt>
                <c:pt idx="393">
                  <c:v>15.944100000000001</c:v>
                </c:pt>
                <c:pt idx="394">
                  <c:v>16.235900000000001</c:v>
                </c:pt>
                <c:pt idx="395">
                  <c:v>16.446400000000001</c:v>
                </c:pt>
                <c:pt idx="396">
                  <c:v>16.567399999999999</c:v>
                </c:pt>
                <c:pt idx="397">
                  <c:v>16.734400000000001</c:v>
                </c:pt>
                <c:pt idx="398">
                  <c:v>16.730399999999999</c:v>
                </c:pt>
                <c:pt idx="399">
                  <c:v>16.665799999999997</c:v>
                </c:pt>
                <c:pt idx="400">
                  <c:v>16.5184</c:v>
                </c:pt>
                <c:pt idx="401">
                  <c:v>16.4527</c:v>
                </c:pt>
                <c:pt idx="402">
                  <c:v>16.388500000000001</c:v>
                </c:pt>
                <c:pt idx="403">
                  <c:v>16.383000000000003</c:v>
                </c:pt>
                <c:pt idx="404">
                  <c:v>16.3413</c:v>
                </c:pt>
                <c:pt idx="405">
                  <c:v>16.340199999999999</c:v>
                </c:pt>
                <c:pt idx="406">
                  <c:v>16.221499999999999</c:v>
                </c:pt>
                <c:pt idx="407">
                  <c:v>16.316300000000002</c:v>
                </c:pt>
                <c:pt idx="408">
                  <c:v>16.304600000000001</c:v>
                </c:pt>
                <c:pt idx="409">
                  <c:v>16.439900000000002</c:v>
                </c:pt>
                <c:pt idx="410">
                  <c:v>16.500899999999998</c:v>
                </c:pt>
                <c:pt idx="411">
                  <c:v>16.729099999999999</c:v>
                </c:pt>
                <c:pt idx="412">
                  <c:v>16.8765</c:v>
                </c:pt>
                <c:pt idx="413">
                  <c:v>17.114799999999999</c:v>
                </c:pt>
                <c:pt idx="414">
                  <c:v>17.267599999999998</c:v>
                </c:pt>
                <c:pt idx="415">
                  <c:v>17.528299999999998</c:v>
                </c:pt>
                <c:pt idx="416">
                  <c:v>17.7376</c:v>
                </c:pt>
                <c:pt idx="417">
                  <c:v>17.960900000000002</c:v>
                </c:pt>
                <c:pt idx="418">
                  <c:v>18.068199999999997</c:v>
                </c:pt>
                <c:pt idx="419">
                  <c:v>18.308699999999998</c:v>
                </c:pt>
                <c:pt idx="420">
                  <c:v>18.659500000000001</c:v>
                </c:pt>
                <c:pt idx="421">
                  <c:v>18.567</c:v>
                </c:pt>
                <c:pt idx="422">
                  <c:v>19.283799999999999</c:v>
                </c:pt>
                <c:pt idx="423">
                  <c:v>19.717300000000002</c:v>
                </c:pt>
                <c:pt idx="424">
                  <c:v>20.255299999999998</c:v>
                </c:pt>
                <c:pt idx="425">
                  <c:v>20.569700000000001</c:v>
                </c:pt>
                <c:pt idx="426">
                  <c:v>20.789300000000001</c:v>
                </c:pt>
                <c:pt idx="427">
                  <c:v>20.857199999999999</c:v>
                </c:pt>
                <c:pt idx="428">
                  <c:v>21.238199999999999</c:v>
                </c:pt>
                <c:pt idx="429">
                  <c:v>21.1599</c:v>
                </c:pt>
                <c:pt idx="430">
                  <c:v>21.292200000000001</c:v>
                </c:pt>
                <c:pt idx="431">
                  <c:v>20.995799999999999</c:v>
                </c:pt>
                <c:pt idx="432">
                  <c:v>20.456600000000002</c:v>
                </c:pt>
                <c:pt idx="433">
                  <c:v>20.6524</c:v>
                </c:pt>
                <c:pt idx="434">
                  <c:v>20.353400000000001</c:v>
                </c:pt>
                <c:pt idx="435">
                  <c:v>19.808900000000001</c:v>
                </c:pt>
                <c:pt idx="436">
                  <c:v>18.630299999999998</c:v>
                </c:pt>
                <c:pt idx="437">
                  <c:v>19.051300000000001</c:v>
                </c:pt>
                <c:pt idx="438">
                  <c:v>18.8811</c:v>
                </c:pt>
                <c:pt idx="439">
                  <c:v>18.899999999999999</c:v>
                </c:pt>
                <c:pt idx="440">
                  <c:v>19.5121</c:v>
                </c:pt>
                <c:pt idx="441">
                  <c:v>19.800800000000002</c:v>
                </c:pt>
                <c:pt idx="442">
                  <c:v>20.533099999999997</c:v>
                </c:pt>
                <c:pt idx="443">
                  <c:v>21.372300000000003</c:v>
                </c:pt>
                <c:pt idx="444">
                  <c:v>20.5688</c:v>
                </c:pt>
                <c:pt idx="445">
                  <c:v>20.7056</c:v>
                </c:pt>
                <c:pt idx="446">
                  <c:v>20.700399999999998</c:v>
                </c:pt>
                <c:pt idx="447">
                  <c:v>19.438099999999999</c:v>
                </c:pt>
                <c:pt idx="448">
                  <c:v>19.218499999999999</c:v>
                </c:pt>
                <c:pt idx="449">
                  <c:v>18.877500000000001</c:v>
                </c:pt>
                <c:pt idx="450">
                  <c:v>18.6129</c:v>
                </c:pt>
                <c:pt idx="451">
                  <c:v>18.343399999999999</c:v>
                </c:pt>
                <c:pt idx="452">
                  <c:v>17.9451</c:v>
                </c:pt>
                <c:pt idx="453">
                  <c:v>17.758800000000001</c:v>
                </c:pt>
                <c:pt idx="454">
                  <c:v>17.477600000000002</c:v>
                </c:pt>
                <c:pt idx="455">
                  <c:v>17.160599999999999</c:v>
                </c:pt>
                <c:pt idx="456">
                  <c:v>16.868199999999998</c:v>
                </c:pt>
                <c:pt idx="457">
                  <c:v>16.420500000000001</c:v>
                </c:pt>
                <c:pt idx="458">
                  <c:v>16.0152</c:v>
                </c:pt>
                <c:pt idx="459">
                  <c:v>15.6311</c:v>
                </c:pt>
                <c:pt idx="460">
                  <c:v>15.293700000000001</c:v>
                </c:pt>
                <c:pt idx="461">
                  <c:v>14.9496</c:v>
                </c:pt>
                <c:pt idx="462">
                  <c:v>14.803100000000001</c:v>
                </c:pt>
                <c:pt idx="463">
                  <c:v>14.3766</c:v>
                </c:pt>
                <c:pt idx="464">
                  <c:v>13.9389</c:v>
                </c:pt>
                <c:pt idx="465">
                  <c:v>13.567599999999999</c:v>
                </c:pt>
                <c:pt idx="466">
                  <c:v>13.2685</c:v>
                </c:pt>
                <c:pt idx="467">
                  <c:v>12.959200000000001</c:v>
                </c:pt>
                <c:pt idx="468">
                  <c:v>12.7188</c:v>
                </c:pt>
                <c:pt idx="469">
                  <c:v>12.4648</c:v>
                </c:pt>
                <c:pt idx="470">
                  <c:v>12.282</c:v>
                </c:pt>
                <c:pt idx="471">
                  <c:v>12.001000000000001</c:v>
                </c:pt>
                <c:pt idx="472">
                  <c:v>11.541500000000001</c:v>
                </c:pt>
                <c:pt idx="473">
                  <c:v>11.0747</c:v>
                </c:pt>
                <c:pt idx="474">
                  <c:v>10.693099999999999</c:v>
                </c:pt>
                <c:pt idx="475">
                  <c:v>10.528</c:v>
                </c:pt>
                <c:pt idx="476">
                  <c:v>10.2714</c:v>
                </c:pt>
                <c:pt idx="477">
                  <c:v>9.9267000000000003</c:v>
                </c:pt>
                <c:pt idx="478">
                  <c:v>9.6650000000000009</c:v>
                </c:pt>
                <c:pt idx="479">
                  <c:v>9.2530999999999999</c:v>
                </c:pt>
                <c:pt idx="480">
                  <c:v>8.9756999999999998</c:v>
                </c:pt>
                <c:pt idx="481">
                  <c:v>8.7733000000000008</c:v>
                </c:pt>
                <c:pt idx="482">
                  <c:v>8.591800000000001</c:v>
                </c:pt>
                <c:pt idx="483">
                  <c:v>8.4030000000000005</c:v>
                </c:pt>
                <c:pt idx="484">
                  <c:v>8.1075999999999997</c:v>
                </c:pt>
                <c:pt idx="485">
                  <c:v>7.7274000000000003</c:v>
                </c:pt>
                <c:pt idx="486">
                  <c:v>7.6796999999999995</c:v>
                </c:pt>
                <c:pt idx="487">
                  <c:v>7.4647000000000006</c:v>
                </c:pt>
                <c:pt idx="488">
                  <c:v>7.2892999999999999</c:v>
                </c:pt>
                <c:pt idx="489">
                  <c:v>7.1313000000000004</c:v>
                </c:pt>
                <c:pt idx="490">
                  <c:v>6.9169999999999998</c:v>
                </c:pt>
                <c:pt idx="491">
                  <c:v>6.7900000000000009</c:v>
                </c:pt>
                <c:pt idx="492">
                  <c:v>6.4950000000000001</c:v>
                </c:pt>
                <c:pt idx="493">
                  <c:v>6.3625999999999996</c:v>
                </c:pt>
                <c:pt idx="494">
                  <c:v>6.1402000000000001</c:v>
                </c:pt>
                <c:pt idx="495">
                  <c:v>5.9935</c:v>
                </c:pt>
                <c:pt idx="496">
                  <c:v>5.8921999999999999</c:v>
                </c:pt>
                <c:pt idx="497">
                  <c:v>5.9354999999999993</c:v>
                </c:pt>
                <c:pt idx="498">
                  <c:v>5.7877999999999998</c:v>
                </c:pt>
                <c:pt idx="499">
                  <c:v>5.7975000000000003</c:v>
                </c:pt>
                <c:pt idx="500">
                  <c:v>5.5412999999999997</c:v>
                </c:pt>
                <c:pt idx="501">
                  <c:v>5.5481999999999996</c:v>
                </c:pt>
                <c:pt idx="502">
                  <c:v>5.3666999999999998</c:v>
                </c:pt>
                <c:pt idx="503">
                  <c:v>5.2813999999999997</c:v>
                </c:pt>
                <c:pt idx="504">
                  <c:v>5.2021999999999995</c:v>
                </c:pt>
                <c:pt idx="505">
                  <c:v>5.0581000000000005</c:v>
                </c:pt>
                <c:pt idx="506">
                  <c:v>4.8491</c:v>
                </c:pt>
                <c:pt idx="507">
                  <c:v>4.6395</c:v>
                </c:pt>
                <c:pt idx="508">
                  <c:v>4.4740000000000002</c:v>
                </c:pt>
                <c:pt idx="509">
                  <c:v>4.4170999999999996</c:v>
                </c:pt>
                <c:pt idx="510">
                  <c:v>4.3700999999999999</c:v>
                </c:pt>
                <c:pt idx="511">
                  <c:v>4.3392999999999997</c:v>
                </c:pt>
                <c:pt idx="512">
                  <c:v>4.3628</c:v>
                </c:pt>
                <c:pt idx="513">
                  <c:v>4.4063999999999997</c:v>
                </c:pt>
                <c:pt idx="514">
                  <c:v>4.4509999999999996</c:v>
                </c:pt>
                <c:pt idx="515">
                  <c:v>4.5175000000000001</c:v>
                </c:pt>
                <c:pt idx="516">
                  <c:v>4.5729999999999995</c:v>
                </c:pt>
                <c:pt idx="517">
                  <c:v>4.6115000000000004</c:v>
                </c:pt>
                <c:pt idx="518">
                  <c:v>4.8127000000000004</c:v>
                </c:pt>
                <c:pt idx="519">
                  <c:v>4.8981000000000003</c:v>
                </c:pt>
                <c:pt idx="520">
                  <c:v>5.0773000000000001</c:v>
                </c:pt>
                <c:pt idx="521">
                  <c:v>5.3344000000000005</c:v>
                </c:pt>
                <c:pt idx="522">
                  <c:v>5.6329000000000002</c:v>
                </c:pt>
                <c:pt idx="523">
                  <c:v>5.6805000000000003</c:v>
                </c:pt>
                <c:pt idx="524">
                  <c:v>5.8005000000000004</c:v>
                </c:pt>
                <c:pt idx="525">
                  <c:v>6.0937000000000001</c:v>
                </c:pt>
                <c:pt idx="526">
                  <c:v>6.4980000000000002</c:v>
                </c:pt>
                <c:pt idx="527">
                  <c:v>6.8685</c:v>
                </c:pt>
                <c:pt idx="528">
                  <c:v>7.1859999999999999</c:v>
                </c:pt>
                <c:pt idx="529">
                  <c:v>7.7828999999999997</c:v>
                </c:pt>
                <c:pt idx="530">
                  <c:v>8.0790000000000006</c:v>
                </c:pt>
                <c:pt idx="531">
                  <c:v>8.366200000000001</c:v>
                </c:pt>
                <c:pt idx="532">
                  <c:v>8.827</c:v>
                </c:pt>
                <c:pt idx="533">
                  <c:v>9.4989999999999988</c:v>
                </c:pt>
                <c:pt idx="534">
                  <c:v>9.954600000000001</c:v>
                </c:pt>
                <c:pt idx="535">
                  <c:v>10.5822</c:v>
                </c:pt>
                <c:pt idx="536">
                  <c:v>11.3858</c:v>
                </c:pt>
                <c:pt idx="537">
                  <c:v>11.854800000000001</c:v>
                </c:pt>
                <c:pt idx="538">
                  <c:v>12.271699999999999</c:v>
                </c:pt>
                <c:pt idx="539">
                  <c:v>12.942699999999999</c:v>
                </c:pt>
                <c:pt idx="540">
                  <c:v>13.165700000000001</c:v>
                </c:pt>
                <c:pt idx="541">
                  <c:v>13.6447</c:v>
                </c:pt>
                <c:pt idx="542">
                  <c:v>14.003399999999999</c:v>
                </c:pt>
                <c:pt idx="543">
                  <c:v>14.392500000000002</c:v>
                </c:pt>
                <c:pt idx="544">
                  <c:v>14.4352</c:v>
                </c:pt>
                <c:pt idx="545">
                  <c:v>14.372300000000001</c:v>
                </c:pt>
                <c:pt idx="546">
                  <c:v>14.615799999999998</c:v>
                </c:pt>
                <c:pt idx="547">
                  <c:v>14.769200000000001</c:v>
                </c:pt>
                <c:pt idx="548">
                  <c:v>14.9947</c:v>
                </c:pt>
                <c:pt idx="549">
                  <c:v>15.1172</c:v>
                </c:pt>
                <c:pt idx="550">
                  <c:v>15.9419</c:v>
                </c:pt>
                <c:pt idx="551">
                  <c:v>16.152699999999999</c:v>
                </c:pt>
                <c:pt idx="552">
                  <c:v>16.3553</c:v>
                </c:pt>
                <c:pt idx="553">
                  <c:v>16.644500000000001</c:v>
                </c:pt>
                <c:pt idx="554">
                  <c:v>16.973300000000002</c:v>
                </c:pt>
                <c:pt idx="555">
                  <c:v>17.366599999999998</c:v>
                </c:pt>
                <c:pt idx="556">
                  <c:v>17.850100000000001</c:v>
                </c:pt>
                <c:pt idx="557">
                  <c:v>18.718899999999998</c:v>
                </c:pt>
                <c:pt idx="558">
                  <c:v>19.0367</c:v>
                </c:pt>
                <c:pt idx="559">
                  <c:v>19.051200000000001</c:v>
                </c:pt>
                <c:pt idx="560">
                  <c:v>19.626100000000001</c:v>
                </c:pt>
                <c:pt idx="561">
                  <c:v>19.922699999999999</c:v>
                </c:pt>
                <c:pt idx="562">
                  <c:v>20.664099999999998</c:v>
                </c:pt>
                <c:pt idx="563">
                  <c:v>21.234100000000002</c:v>
                </c:pt>
                <c:pt idx="564">
                  <c:v>21.0581</c:v>
                </c:pt>
                <c:pt idx="565">
                  <c:v>21.289099999999998</c:v>
                </c:pt>
                <c:pt idx="566">
                  <c:v>21.511500000000002</c:v>
                </c:pt>
                <c:pt idx="567">
                  <c:v>21.997399999999999</c:v>
                </c:pt>
                <c:pt idx="568">
                  <c:v>22.5625</c:v>
                </c:pt>
                <c:pt idx="569">
                  <c:v>22.813499999999998</c:v>
                </c:pt>
                <c:pt idx="570">
                  <c:v>23.026900000000001</c:v>
                </c:pt>
                <c:pt idx="571">
                  <c:v>23.2332</c:v>
                </c:pt>
                <c:pt idx="572">
                  <c:v>23.606299999999997</c:v>
                </c:pt>
                <c:pt idx="573">
                  <c:v>23.687100000000001</c:v>
                </c:pt>
                <c:pt idx="574">
                  <c:v>23.8795</c:v>
                </c:pt>
                <c:pt idx="575">
                  <c:v>24.058500000000002</c:v>
                </c:pt>
                <c:pt idx="576">
                  <c:v>24.2103</c:v>
                </c:pt>
                <c:pt idx="577">
                  <c:v>24.529499999999999</c:v>
                </c:pt>
                <c:pt idx="578">
                  <c:v>24.275200000000002</c:v>
                </c:pt>
                <c:pt idx="579">
                  <c:v>24.308299999999999</c:v>
                </c:pt>
                <c:pt idx="580">
                  <c:v>24.3645</c:v>
                </c:pt>
                <c:pt idx="581">
                  <c:v>24.442599999999999</c:v>
                </c:pt>
                <c:pt idx="582">
                  <c:v>24.298099999999998</c:v>
                </c:pt>
                <c:pt idx="583">
                  <c:v>24.573500000000003</c:v>
                </c:pt>
                <c:pt idx="584">
                  <c:v>24.434200000000001</c:v>
                </c:pt>
                <c:pt idx="585">
                  <c:v>24.493600000000001</c:v>
                </c:pt>
                <c:pt idx="586">
                  <c:v>24.238300000000002</c:v>
                </c:pt>
                <c:pt idx="587">
                  <c:v>24.325299999999999</c:v>
                </c:pt>
                <c:pt idx="588">
                  <c:v>22.437899999999999</c:v>
                </c:pt>
                <c:pt idx="589">
                  <c:v>23.0349</c:v>
                </c:pt>
                <c:pt idx="590">
                  <c:v>22.561699999999998</c:v>
                </c:pt>
                <c:pt idx="591">
                  <c:v>22.252800000000001</c:v>
                </c:pt>
                <c:pt idx="592">
                  <c:v>22.1096</c:v>
                </c:pt>
                <c:pt idx="593">
                  <c:v>21.9437</c:v>
                </c:pt>
                <c:pt idx="594">
                  <c:v>21.573</c:v>
                </c:pt>
                <c:pt idx="595">
                  <c:v>23.049700000000001</c:v>
                </c:pt>
                <c:pt idx="596">
                  <c:v>22.032499999999999</c:v>
                </c:pt>
                <c:pt idx="597">
                  <c:v>21.527999999999999</c:v>
                </c:pt>
                <c:pt idx="598">
                  <c:v>21.189299999999999</c:v>
                </c:pt>
                <c:pt idx="599">
                  <c:v>20.592300000000002</c:v>
                </c:pt>
                <c:pt idx="600">
                  <c:v>20.3338</c:v>
                </c:pt>
                <c:pt idx="601">
                  <c:v>20.1922</c:v>
                </c:pt>
                <c:pt idx="602">
                  <c:v>19.652999999999999</c:v>
                </c:pt>
                <c:pt idx="603">
                  <c:v>19.189399999999999</c:v>
                </c:pt>
                <c:pt idx="604">
                  <c:v>18.7087</c:v>
                </c:pt>
                <c:pt idx="605">
                  <c:v>18.282599999999999</c:v>
                </c:pt>
                <c:pt idx="606">
                  <c:v>17.796500000000002</c:v>
                </c:pt>
                <c:pt idx="607">
                  <c:v>17.527799999999999</c:v>
                </c:pt>
                <c:pt idx="608">
                  <c:v>17.626899999999999</c:v>
                </c:pt>
                <c:pt idx="609">
                  <c:v>17.4208</c:v>
                </c:pt>
                <c:pt idx="610">
                  <c:v>17.331399999999999</c:v>
                </c:pt>
                <c:pt idx="611">
                  <c:v>17.223400000000002</c:v>
                </c:pt>
                <c:pt idx="612">
                  <c:v>16.9711</c:v>
                </c:pt>
                <c:pt idx="613">
                  <c:v>16.755500000000001</c:v>
                </c:pt>
                <c:pt idx="614">
                  <c:v>16.581299999999999</c:v>
                </c:pt>
                <c:pt idx="615">
                  <c:v>16.391500000000001</c:v>
                </c:pt>
                <c:pt idx="616">
                  <c:v>16.165299999999998</c:v>
                </c:pt>
                <c:pt idx="617">
                  <c:v>15.8964</c:v>
                </c:pt>
                <c:pt idx="618">
                  <c:v>15.903499999999999</c:v>
                </c:pt>
                <c:pt idx="619">
                  <c:v>15.848099999999999</c:v>
                </c:pt>
                <c:pt idx="620">
                  <c:v>15.5936</c:v>
                </c:pt>
                <c:pt idx="621">
                  <c:v>15.651599999999998</c:v>
                </c:pt>
                <c:pt idx="622">
                  <c:v>15.684200000000001</c:v>
                </c:pt>
                <c:pt idx="623">
                  <c:v>15.120900000000001</c:v>
                </c:pt>
                <c:pt idx="624">
                  <c:v>15.468399999999999</c:v>
                </c:pt>
                <c:pt idx="625">
                  <c:v>15.4024</c:v>
                </c:pt>
                <c:pt idx="626">
                  <c:v>15.374600000000001</c:v>
                </c:pt>
                <c:pt idx="627">
                  <c:v>15.314400000000001</c:v>
                </c:pt>
                <c:pt idx="628">
                  <c:v>15.4686</c:v>
                </c:pt>
                <c:pt idx="629">
                  <c:v>15.581899999999999</c:v>
                </c:pt>
                <c:pt idx="630">
                  <c:v>15.918000000000001</c:v>
                </c:pt>
                <c:pt idx="631">
                  <c:v>15.7523</c:v>
                </c:pt>
                <c:pt idx="632">
                  <c:v>15.9655</c:v>
                </c:pt>
                <c:pt idx="633">
                  <c:v>16.203499999999998</c:v>
                </c:pt>
                <c:pt idx="634">
                  <c:v>16.444900000000001</c:v>
                </c:pt>
                <c:pt idx="635">
                  <c:v>16.659200000000002</c:v>
                </c:pt>
                <c:pt idx="636">
                  <c:v>16.690000000000001</c:v>
                </c:pt>
                <c:pt idx="637">
                  <c:v>16.958300000000001</c:v>
                </c:pt>
                <c:pt idx="638">
                  <c:v>17.017900000000001</c:v>
                </c:pt>
                <c:pt idx="639">
                  <c:v>17.461199999999998</c:v>
                </c:pt>
                <c:pt idx="640">
                  <c:v>17.6539</c:v>
                </c:pt>
                <c:pt idx="641">
                  <c:v>17.872999999999998</c:v>
                </c:pt>
                <c:pt idx="642">
                  <c:v>18.1264</c:v>
                </c:pt>
                <c:pt idx="643">
                  <c:v>18.480499999999999</c:v>
                </c:pt>
                <c:pt idx="644">
                  <c:v>18.527000000000001</c:v>
                </c:pt>
                <c:pt idx="645">
                  <c:v>18.476400000000002</c:v>
                </c:pt>
                <c:pt idx="646">
                  <c:v>18.680900000000001</c:v>
                </c:pt>
                <c:pt idx="647">
                  <c:v>19.2593</c:v>
                </c:pt>
                <c:pt idx="648">
                  <c:v>19.630500000000001</c:v>
                </c:pt>
                <c:pt idx="649">
                  <c:v>20.124100000000002</c:v>
                </c:pt>
                <c:pt idx="650">
                  <c:v>20.419699999999999</c:v>
                </c:pt>
                <c:pt idx="651">
                  <c:v>21.057499999999997</c:v>
                </c:pt>
                <c:pt idx="652">
                  <c:v>21.781100000000002</c:v>
                </c:pt>
                <c:pt idx="653">
                  <c:v>22.5669</c:v>
                </c:pt>
                <c:pt idx="654">
                  <c:v>22.720599999999997</c:v>
                </c:pt>
                <c:pt idx="655">
                  <c:v>23.836000000000002</c:v>
                </c:pt>
                <c:pt idx="656">
                  <c:v>24.206099999999999</c:v>
                </c:pt>
                <c:pt idx="657">
                  <c:v>24.593</c:v>
                </c:pt>
                <c:pt idx="658">
                  <c:v>25.461400000000001</c:v>
                </c:pt>
                <c:pt idx="659">
                  <c:v>26.276999999999997</c:v>
                </c:pt>
                <c:pt idx="660">
                  <c:v>27.044</c:v>
                </c:pt>
                <c:pt idx="661">
                  <c:v>28.489899999999999</c:v>
                </c:pt>
                <c:pt idx="662">
                  <c:v>28.968499999999999</c:v>
                </c:pt>
                <c:pt idx="663">
                  <c:v>29.754199999999997</c:v>
                </c:pt>
                <c:pt idx="664">
                  <c:v>30.357900000000001</c:v>
                </c:pt>
                <c:pt idx="665">
                  <c:v>31.383600000000001</c:v>
                </c:pt>
                <c:pt idx="666">
                  <c:v>31.833199999999998</c:v>
                </c:pt>
                <c:pt idx="667">
                  <c:v>32.477600000000002</c:v>
                </c:pt>
                <c:pt idx="668">
                  <c:v>32.232900000000001</c:v>
                </c:pt>
                <c:pt idx="669">
                  <c:v>32.213999999999999</c:v>
                </c:pt>
                <c:pt idx="670">
                  <c:v>32.174799999999998</c:v>
                </c:pt>
                <c:pt idx="671">
                  <c:v>32.393799999999999</c:v>
                </c:pt>
                <c:pt idx="672">
                  <c:v>32.784700000000001</c:v>
                </c:pt>
                <c:pt idx="673">
                  <c:v>33.565199999999997</c:v>
                </c:pt>
                <c:pt idx="674">
                  <c:v>34.070399999999999</c:v>
                </c:pt>
                <c:pt idx="675">
                  <c:v>35.509599999999999</c:v>
                </c:pt>
                <c:pt idx="676">
                  <c:v>36.879599999999996</c:v>
                </c:pt>
                <c:pt idx="677">
                  <c:v>37.507600000000004</c:v>
                </c:pt>
                <c:pt idx="678">
                  <c:v>37.689700000000002</c:v>
                </c:pt>
                <c:pt idx="679">
                  <c:v>37.3215</c:v>
                </c:pt>
                <c:pt idx="680">
                  <c:v>37.731000000000002</c:v>
                </c:pt>
                <c:pt idx="681">
                  <c:v>37.848200000000006</c:v>
                </c:pt>
                <c:pt idx="682">
                  <c:v>37.609400000000001</c:v>
                </c:pt>
                <c:pt idx="683">
                  <c:v>37.333600000000004</c:v>
                </c:pt>
                <c:pt idx="684">
                  <c:v>37.104399999999998</c:v>
                </c:pt>
                <c:pt idx="685">
                  <c:v>36.955300000000001</c:v>
                </c:pt>
                <c:pt idx="686">
                  <c:v>37.2744</c:v>
                </c:pt>
                <c:pt idx="687">
                  <c:v>37.197199999999995</c:v>
                </c:pt>
                <c:pt idx="688">
                  <c:v>37.447600000000001</c:v>
                </c:pt>
                <c:pt idx="689">
                  <c:v>37.884599999999999</c:v>
                </c:pt>
                <c:pt idx="690">
                  <c:v>38.8172</c:v>
                </c:pt>
                <c:pt idx="691">
                  <c:v>39.568300000000001</c:v>
                </c:pt>
                <c:pt idx="692">
                  <c:v>40.467200000000005</c:v>
                </c:pt>
                <c:pt idx="693">
                  <c:v>41.8142</c:v>
                </c:pt>
                <c:pt idx="694">
                  <c:v>43.314299999999996</c:v>
                </c:pt>
                <c:pt idx="695">
                  <c:v>45.384699999999995</c:v>
                </c:pt>
                <c:pt idx="696">
                  <c:v>48.570900000000002</c:v>
                </c:pt>
                <c:pt idx="697">
                  <c:v>49.707100000000004</c:v>
                </c:pt>
                <c:pt idx="698">
                  <c:v>51.0961</c:v>
                </c:pt>
                <c:pt idx="699">
                  <c:v>52.045899999999996</c:v>
                </c:pt>
                <c:pt idx="700">
                  <c:v>58.010599999999997</c:v>
                </c:pt>
                <c:pt idx="701">
                  <c:v>64.163600000000002</c:v>
                </c:pt>
                <c:pt idx="702">
                  <c:v>72.544799999999995</c:v>
                </c:pt>
                <c:pt idx="703">
                  <c:v>82.288300000000007</c:v>
                </c:pt>
                <c:pt idx="704">
                  <c:v>90.934100000000001</c:v>
                </c:pt>
                <c:pt idx="705">
                  <c:v>96.278599999999997</c:v>
                </c:pt>
                <c:pt idx="706">
                  <c:v>99.379600000000011</c:v>
                </c:pt>
                <c:pt idx="707">
                  <c:v>110.9691</c:v>
                </c:pt>
                <c:pt idx="708">
                  <c:v>122.377</c:v>
                </c:pt>
                <c:pt idx="709">
                  <c:v>129.67189999999999</c:v>
                </c:pt>
                <c:pt idx="710">
                  <c:v>134.33800000000002</c:v>
                </c:pt>
                <c:pt idx="711">
                  <c:v>144.32580000000002</c:v>
                </c:pt>
                <c:pt idx="712">
                  <c:v>150.4528</c:v>
                </c:pt>
                <c:pt idx="713">
                  <c:v>159.08670000000001</c:v>
                </c:pt>
                <c:pt idx="714">
                  <c:v>164.96869999999998</c:v>
                </c:pt>
                <c:pt idx="715">
                  <c:v>166.69589999999999</c:v>
                </c:pt>
                <c:pt idx="716">
                  <c:v>171.9126</c:v>
                </c:pt>
                <c:pt idx="717">
                  <c:v>174.35429999999999</c:v>
                </c:pt>
                <c:pt idx="718">
                  <c:v>175.04249999999999</c:v>
                </c:pt>
                <c:pt idx="719">
                  <c:v>175.7062</c:v>
                </c:pt>
                <c:pt idx="720">
                  <c:v>175.28569999999999</c:v>
                </c:pt>
                <c:pt idx="721">
                  <c:v>166.3201</c:v>
                </c:pt>
                <c:pt idx="722">
                  <c:v>172.26939999999999</c:v>
                </c:pt>
                <c:pt idx="723">
                  <c:v>176.0624</c:v>
                </c:pt>
                <c:pt idx="724">
                  <c:v>179.03299999999999</c:v>
                </c:pt>
                <c:pt idx="725">
                  <c:v>181.5472</c:v>
                </c:pt>
                <c:pt idx="726">
                  <c:v>182.91479999999999</c:v>
                </c:pt>
                <c:pt idx="727">
                  <c:v>183.0966</c:v>
                </c:pt>
                <c:pt idx="728">
                  <c:v>191.14100000000002</c:v>
                </c:pt>
                <c:pt idx="729">
                  <c:v>187.6601</c:v>
                </c:pt>
                <c:pt idx="730">
                  <c:v>184.15129999999999</c:v>
                </c:pt>
                <c:pt idx="731">
                  <c:v>183.60139999999998</c:v>
                </c:pt>
                <c:pt idx="732">
                  <c:v>181.6431</c:v>
                </c:pt>
                <c:pt idx="733">
                  <c:v>180.761</c:v>
                </c:pt>
                <c:pt idx="734">
                  <c:v>180.2996</c:v>
                </c:pt>
                <c:pt idx="735">
                  <c:v>171.63200000000001</c:v>
                </c:pt>
                <c:pt idx="736">
                  <c:v>167.48420000000002</c:v>
                </c:pt>
                <c:pt idx="737">
                  <c:v>162.3014</c:v>
                </c:pt>
                <c:pt idx="738">
                  <c:v>156.31950000000001</c:v>
                </c:pt>
                <c:pt idx="739">
                  <c:v>149.26839999999999</c:v>
                </c:pt>
                <c:pt idx="740">
                  <c:v>146.0204</c:v>
                </c:pt>
                <c:pt idx="741">
                  <c:v>142.73089999999999</c:v>
                </c:pt>
                <c:pt idx="742">
                  <c:v>143.387</c:v>
                </c:pt>
                <c:pt idx="743">
                  <c:v>138.26150000000001</c:v>
                </c:pt>
                <c:pt idx="744">
                  <c:v>130.4436</c:v>
                </c:pt>
                <c:pt idx="745">
                  <c:v>129.1713</c:v>
                </c:pt>
                <c:pt idx="746">
                  <c:v>125.3327</c:v>
                </c:pt>
                <c:pt idx="747">
                  <c:v>121.90090000000001</c:v>
                </c:pt>
                <c:pt idx="748">
                  <c:v>118.92519999999999</c:v>
                </c:pt>
                <c:pt idx="749">
                  <c:v>109.16980000000001</c:v>
                </c:pt>
                <c:pt idx="750">
                  <c:v>102.59190000000001</c:v>
                </c:pt>
                <c:pt idx="751">
                  <c:v>101.9401</c:v>
                </c:pt>
                <c:pt idx="752">
                  <c:v>94.808599999999998</c:v>
                </c:pt>
                <c:pt idx="753">
                  <c:v>91.721100000000007</c:v>
                </c:pt>
                <c:pt idx="754">
                  <c:v>89.896699999999996</c:v>
                </c:pt>
                <c:pt idx="755">
                  <c:v>88.619699999999995</c:v>
                </c:pt>
                <c:pt idx="756">
                  <c:v>86.558199999999999</c:v>
                </c:pt>
                <c:pt idx="757">
                  <c:v>85.875900000000001</c:v>
                </c:pt>
                <c:pt idx="758">
                  <c:v>83.433199999999999</c:v>
                </c:pt>
                <c:pt idx="759">
                  <c:v>81.792900000000003</c:v>
                </c:pt>
                <c:pt idx="760">
                  <c:v>79.812100000000001</c:v>
                </c:pt>
                <c:pt idx="761">
                  <c:v>79.736400000000003</c:v>
                </c:pt>
                <c:pt idx="762">
                  <c:v>79.097499999999997</c:v>
                </c:pt>
                <c:pt idx="763">
                  <c:v>80.022799999999989</c:v>
                </c:pt>
                <c:pt idx="764">
                  <c:v>81.247600000000006</c:v>
                </c:pt>
                <c:pt idx="765">
                  <c:v>81.189599999999999</c:v>
                </c:pt>
                <c:pt idx="766">
                  <c:v>82.421099999999996</c:v>
                </c:pt>
                <c:pt idx="767">
                  <c:v>84.643299999999996</c:v>
                </c:pt>
                <c:pt idx="768">
                  <c:v>85.657600000000002</c:v>
                </c:pt>
                <c:pt idx="769">
                  <c:v>86.541300000000007</c:v>
                </c:pt>
                <c:pt idx="770">
                  <c:v>87.754300000000001</c:v>
                </c:pt>
                <c:pt idx="771">
                  <c:v>88.672600000000003</c:v>
                </c:pt>
                <c:pt idx="772">
                  <c:v>90.308799999999991</c:v>
                </c:pt>
                <c:pt idx="773">
                  <c:v>92.119500000000002</c:v>
                </c:pt>
                <c:pt idx="774">
                  <c:v>94.32419999999999</c:v>
                </c:pt>
                <c:pt idx="775">
                  <c:v>95.646600000000007</c:v>
                </c:pt>
                <c:pt idx="776">
                  <c:v>97.068200000000004</c:v>
                </c:pt>
                <c:pt idx="777">
                  <c:v>98.905999999999992</c:v>
                </c:pt>
                <c:pt idx="778">
                  <c:v>101.1168</c:v>
                </c:pt>
                <c:pt idx="779">
                  <c:v>106.2402</c:v>
                </c:pt>
                <c:pt idx="780">
                  <c:v>107.70039999999999</c:v>
                </c:pt>
                <c:pt idx="781">
                  <c:v>108.66980000000001</c:v>
                </c:pt>
                <c:pt idx="782">
                  <c:v>108.9541</c:v>
                </c:pt>
                <c:pt idx="783">
                  <c:v>107.5506</c:v>
                </c:pt>
                <c:pt idx="784">
                  <c:v>107.8921</c:v>
                </c:pt>
                <c:pt idx="785">
                  <c:v>109.48009999999999</c:v>
                </c:pt>
                <c:pt idx="786">
                  <c:v>106.46600000000001</c:v>
                </c:pt>
                <c:pt idx="787">
                  <c:v>106.029</c:v>
                </c:pt>
                <c:pt idx="788">
                  <c:v>105.92149999999999</c:v>
                </c:pt>
                <c:pt idx="789">
                  <c:v>105.37039999999999</c:v>
                </c:pt>
                <c:pt idx="790">
                  <c:v>104.53019999999999</c:v>
                </c:pt>
                <c:pt idx="791">
                  <c:v>103.51479999999999</c:v>
                </c:pt>
                <c:pt idx="792">
                  <c:v>102.85209999999999</c:v>
                </c:pt>
                <c:pt idx="793">
                  <c:v>100.7681</c:v>
                </c:pt>
                <c:pt idx="794">
                  <c:v>102.6233</c:v>
                </c:pt>
                <c:pt idx="795">
                  <c:v>96.1404</c:v>
                </c:pt>
                <c:pt idx="796">
                  <c:v>93.855699999999999</c:v>
                </c:pt>
                <c:pt idx="797">
                  <c:v>92.5458</c:v>
                </c:pt>
                <c:pt idx="798">
                  <c:v>88.297600000000003</c:v>
                </c:pt>
                <c:pt idx="799">
                  <c:v>84.6584</c:v>
                </c:pt>
                <c:pt idx="800">
                  <c:v>83.667400000000001</c:v>
                </c:pt>
                <c:pt idx="801">
                  <c:v>76.380099999999999</c:v>
                </c:pt>
                <c:pt idx="802">
                  <c:v>76.6661</c:v>
                </c:pt>
                <c:pt idx="803">
                  <c:v>73.746700000000004</c:v>
                </c:pt>
                <c:pt idx="804">
                  <c:v>72.080200000000005</c:v>
                </c:pt>
                <c:pt idx="805">
                  <c:v>72.974800000000002</c:v>
                </c:pt>
                <c:pt idx="806">
                  <c:v>70.392700000000005</c:v>
                </c:pt>
                <c:pt idx="807">
                  <c:v>66.302499999999995</c:v>
                </c:pt>
                <c:pt idx="808">
                  <c:v>64.518799999999999</c:v>
                </c:pt>
                <c:pt idx="809">
                  <c:v>59.335000000000001</c:v>
                </c:pt>
                <c:pt idx="810">
                  <c:v>57.609799999999993</c:v>
                </c:pt>
                <c:pt idx="811">
                  <c:v>56.217799999999997</c:v>
                </c:pt>
                <c:pt idx="812">
                  <c:v>50.620699999999999</c:v>
                </c:pt>
                <c:pt idx="813">
                  <c:v>49.493700000000004</c:v>
                </c:pt>
                <c:pt idx="814">
                  <c:v>48.923000000000002</c:v>
                </c:pt>
                <c:pt idx="815">
                  <c:v>48.207499999999996</c:v>
                </c:pt>
                <c:pt idx="816">
                  <c:v>50.412400000000005</c:v>
                </c:pt>
                <c:pt idx="817">
                  <c:v>49.782400000000003</c:v>
                </c:pt>
                <c:pt idx="818">
                  <c:v>49.394099999999995</c:v>
                </c:pt>
                <c:pt idx="819">
                  <c:v>51.109300000000005</c:v>
                </c:pt>
                <c:pt idx="820">
                  <c:v>46.881399999999999</c:v>
                </c:pt>
                <c:pt idx="821">
                  <c:v>45.824100000000001</c:v>
                </c:pt>
                <c:pt idx="822">
                  <c:v>44.318300000000001</c:v>
                </c:pt>
                <c:pt idx="823">
                  <c:v>42.626899999999999</c:v>
                </c:pt>
                <c:pt idx="824">
                  <c:v>40.972300000000004</c:v>
                </c:pt>
                <c:pt idx="825">
                  <c:v>40.247900000000001</c:v>
                </c:pt>
                <c:pt idx="826">
                  <c:v>39.1008</c:v>
                </c:pt>
                <c:pt idx="827">
                  <c:v>40.720600000000005</c:v>
                </c:pt>
                <c:pt idx="828">
                  <c:v>38.5989</c:v>
                </c:pt>
                <c:pt idx="829">
                  <c:v>36.916699999999999</c:v>
                </c:pt>
                <c:pt idx="830">
                  <c:v>36.252699999999997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F9-41FA-97CE-9094A64D413F}"/>
            </c:ext>
          </c:extLst>
        </c:ser>
        <c:ser>
          <c:idx val="2"/>
          <c:order val="2"/>
          <c:tx>
            <c:strRef>
              <c:f>'GLOBAL - Country Income'!$D$3:$D$4</c:f>
              <c:strCache>
                <c:ptCount val="1"/>
                <c:pt idx="0">
                  <c:v>Upper middle income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Country Income'!$A$5:$A$867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Country Income'!$D$5:$D$867</c:f>
              <c:numCache>
                <c:formatCode>General</c:formatCode>
                <c:ptCount val="831"/>
                <c:pt idx="0">
                  <c:v>1.32E-2</c:v>
                </c:pt>
                <c:pt idx="1">
                  <c:v>2.8199999999999996E-2</c:v>
                </c:pt>
                <c:pt idx="2">
                  <c:v>3.15E-2</c:v>
                </c:pt>
                <c:pt idx="3">
                  <c:v>4.2599999999999999E-2</c:v>
                </c:pt>
                <c:pt idx="4">
                  <c:v>5.0500000000000003E-2</c:v>
                </c:pt>
                <c:pt idx="5">
                  <c:v>5.96E-2</c:v>
                </c:pt>
                <c:pt idx="6">
                  <c:v>8.2799999999999999E-2</c:v>
                </c:pt>
                <c:pt idx="7">
                  <c:v>9.5699999999999993E-2</c:v>
                </c:pt>
                <c:pt idx="8">
                  <c:v>0.10349999999999999</c:v>
                </c:pt>
                <c:pt idx="9">
                  <c:v>0.12139999999999999</c:v>
                </c:pt>
                <c:pt idx="10">
                  <c:v>0.12759999999999999</c:v>
                </c:pt>
                <c:pt idx="11">
                  <c:v>0.1381</c:v>
                </c:pt>
                <c:pt idx="12">
                  <c:v>0.14169999999999999</c:v>
                </c:pt>
                <c:pt idx="13">
                  <c:v>0.13189999999999999</c:v>
                </c:pt>
                <c:pt idx="14">
                  <c:v>0.12859999999999999</c:v>
                </c:pt>
                <c:pt idx="15">
                  <c:v>0.11739999999999999</c:v>
                </c:pt>
                <c:pt idx="16">
                  <c:v>9.8299999999999998E-2</c:v>
                </c:pt>
                <c:pt idx="17">
                  <c:v>0.16650000000000001</c:v>
                </c:pt>
                <c:pt idx="18">
                  <c:v>0.1832</c:v>
                </c:pt>
                <c:pt idx="19">
                  <c:v>0.17949999999999999</c:v>
                </c:pt>
                <c:pt idx="20">
                  <c:v>0.17430000000000001</c:v>
                </c:pt>
                <c:pt idx="21">
                  <c:v>0.1709</c:v>
                </c:pt>
                <c:pt idx="22">
                  <c:v>0.16950000000000001</c:v>
                </c:pt>
                <c:pt idx="23">
                  <c:v>0.16970000000000002</c:v>
                </c:pt>
                <c:pt idx="24">
                  <c:v>8.6199999999999999E-2</c:v>
                </c:pt>
                <c:pt idx="25">
                  <c:v>5.2200000000000003E-2</c:v>
                </c:pt>
                <c:pt idx="26">
                  <c:v>4.87E-2</c:v>
                </c:pt>
                <c:pt idx="27">
                  <c:v>3.6900000000000002E-2</c:v>
                </c:pt>
                <c:pt idx="28">
                  <c:v>2.7200000000000002E-2</c:v>
                </c:pt>
                <c:pt idx="29">
                  <c:v>0.02</c:v>
                </c:pt>
                <c:pt idx="30">
                  <c:v>2.01E-2</c:v>
                </c:pt>
                <c:pt idx="31">
                  <c:v>0.02</c:v>
                </c:pt>
                <c:pt idx="32">
                  <c:v>1.9200000000000002E-2</c:v>
                </c:pt>
                <c:pt idx="33">
                  <c:v>1.3500000000000002E-2</c:v>
                </c:pt>
                <c:pt idx="34">
                  <c:v>1.6800000000000002E-2</c:v>
                </c:pt>
                <c:pt idx="35">
                  <c:v>1.6800000000000002E-2</c:v>
                </c:pt>
                <c:pt idx="36">
                  <c:v>1.47E-2</c:v>
                </c:pt>
                <c:pt idx="37">
                  <c:v>1.32E-2</c:v>
                </c:pt>
                <c:pt idx="38">
                  <c:v>1.17E-2</c:v>
                </c:pt>
                <c:pt idx="39">
                  <c:v>1.0999999999999999E-2</c:v>
                </c:pt>
                <c:pt idx="40">
                  <c:v>9.1999999999999998E-3</c:v>
                </c:pt>
                <c:pt idx="41">
                  <c:v>6.5000000000000006E-3</c:v>
                </c:pt>
                <c:pt idx="42">
                  <c:v>5.7000000000000002E-3</c:v>
                </c:pt>
                <c:pt idx="43">
                  <c:v>5.5999999999999999E-3</c:v>
                </c:pt>
                <c:pt idx="44">
                  <c:v>5.5999999999999999E-3</c:v>
                </c:pt>
                <c:pt idx="45">
                  <c:v>5.1999999999999998E-3</c:v>
                </c:pt>
                <c:pt idx="46">
                  <c:v>6.3E-3</c:v>
                </c:pt>
                <c:pt idx="47">
                  <c:v>7.3999999999999995E-3</c:v>
                </c:pt>
                <c:pt idx="48">
                  <c:v>9.1999999999999998E-3</c:v>
                </c:pt>
                <c:pt idx="49">
                  <c:v>1.17E-2</c:v>
                </c:pt>
                <c:pt idx="50">
                  <c:v>1.49E-2</c:v>
                </c:pt>
                <c:pt idx="51">
                  <c:v>1.83E-2</c:v>
                </c:pt>
                <c:pt idx="52">
                  <c:v>2.4399999999999998E-2</c:v>
                </c:pt>
                <c:pt idx="53">
                  <c:v>2.9599999999999998E-2</c:v>
                </c:pt>
                <c:pt idx="54">
                  <c:v>3.7400000000000003E-2</c:v>
                </c:pt>
                <c:pt idx="55">
                  <c:v>5.0799999999999998E-2</c:v>
                </c:pt>
                <c:pt idx="56">
                  <c:v>5.9699999999999996E-2</c:v>
                </c:pt>
                <c:pt idx="57">
                  <c:v>6.8500000000000005E-2</c:v>
                </c:pt>
                <c:pt idx="58">
                  <c:v>7.8300000000000008E-2</c:v>
                </c:pt>
                <c:pt idx="59">
                  <c:v>9.3100000000000002E-2</c:v>
                </c:pt>
                <c:pt idx="60">
                  <c:v>0.11259999999999999</c:v>
                </c:pt>
                <c:pt idx="61">
                  <c:v>0.1283</c:v>
                </c:pt>
                <c:pt idx="62">
                  <c:v>0.13830000000000001</c:v>
                </c:pt>
                <c:pt idx="63">
                  <c:v>0.1492</c:v>
                </c:pt>
                <c:pt idx="64">
                  <c:v>0.1835</c:v>
                </c:pt>
                <c:pt idx="65">
                  <c:v>0.20529999999999998</c:v>
                </c:pt>
                <c:pt idx="66">
                  <c:v>0.2243</c:v>
                </c:pt>
                <c:pt idx="67">
                  <c:v>0.2387</c:v>
                </c:pt>
                <c:pt idx="68">
                  <c:v>0.25690000000000002</c:v>
                </c:pt>
                <c:pt idx="69">
                  <c:v>0.27510000000000001</c:v>
                </c:pt>
                <c:pt idx="70">
                  <c:v>0.29649999999999999</c:v>
                </c:pt>
                <c:pt idx="71">
                  <c:v>0.30569999999999997</c:v>
                </c:pt>
                <c:pt idx="72">
                  <c:v>0.34129999999999999</c:v>
                </c:pt>
                <c:pt idx="73">
                  <c:v>0.36890000000000001</c:v>
                </c:pt>
                <c:pt idx="74">
                  <c:v>0.40789999999999998</c:v>
                </c:pt>
                <c:pt idx="75">
                  <c:v>0.43220000000000003</c:v>
                </c:pt>
                <c:pt idx="76">
                  <c:v>0.45940000000000003</c:v>
                </c:pt>
                <c:pt idx="77">
                  <c:v>0.4899</c:v>
                </c:pt>
                <c:pt idx="78">
                  <c:v>0.50319999999999998</c:v>
                </c:pt>
                <c:pt idx="79">
                  <c:v>0.51980000000000004</c:v>
                </c:pt>
                <c:pt idx="80">
                  <c:v>0.53859999999999997</c:v>
                </c:pt>
                <c:pt idx="81">
                  <c:v>0.55570000000000008</c:v>
                </c:pt>
                <c:pt idx="82">
                  <c:v>0.58220000000000005</c:v>
                </c:pt>
                <c:pt idx="83">
                  <c:v>0.60810000000000008</c:v>
                </c:pt>
                <c:pt idx="84">
                  <c:v>0.62220000000000009</c:v>
                </c:pt>
                <c:pt idx="85">
                  <c:v>0.65279999999999994</c:v>
                </c:pt>
                <c:pt idx="86">
                  <c:v>0.66100000000000003</c:v>
                </c:pt>
                <c:pt idx="87">
                  <c:v>0.68140000000000001</c:v>
                </c:pt>
                <c:pt idx="88">
                  <c:v>0.75509999999999999</c:v>
                </c:pt>
                <c:pt idx="89">
                  <c:v>0.78649999999999998</c:v>
                </c:pt>
                <c:pt idx="90">
                  <c:v>0.79630000000000001</c:v>
                </c:pt>
                <c:pt idx="91">
                  <c:v>0.81140000000000012</c:v>
                </c:pt>
                <c:pt idx="92">
                  <c:v>0.83900000000000008</c:v>
                </c:pt>
                <c:pt idx="93">
                  <c:v>0.87520000000000009</c:v>
                </c:pt>
                <c:pt idx="94">
                  <c:v>0.91460000000000008</c:v>
                </c:pt>
                <c:pt idx="95">
                  <c:v>0.88590000000000002</c:v>
                </c:pt>
                <c:pt idx="96">
                  <c:v>0.90280000000000005</c:v>
                </c:pt>
                <c:pt idx="97">
                  <c:v>0.95079999999999987</c:v>
                </c:pt>
                <c:pt idx="98">
                  <c:v>1.0034000000000001</c:v>
                </c:pt>
                <c:pt idx="99">
                  <c:v>1.0323</c:v>
                </c:pt>
                <c:pt idx="100">
                  <c:v>1.0868</c:v>
                </c:pt>
                <c:pt idx="101">
                  <c:v>1.1214999999999999</c:v>
                </c:pt>
                <c:pt idx="102">
                  <c:v>1.1695</c:v>
                </c:pt>
                <c:pt idx="103">
                  <c:v>1.2048000000000001</c:v>
                </c:pt>
                <c:pt idx="104">
                  <c:v>1.2074</c:v>
                </c:pt>
                <c:pt idx="105">
                  <c:v>1.2021999999999999</c:v>
                </c:pt>
                <c:pt idx="106">
                  <c:v>1.2250000000000001</c:v>
                </c:pt>
                <c:pt idx="107">
                  <c:v>1.2343</c:v>
                </c:pt>
                <c:pt idx="108">
                  <c:v>1.2566000000000002</c:v>
                </c:pt>
                <c:pt idx="109">
                  <c:v>1.3013999999999999</c:v>
                </c:pt>
                <c:pt idx="110">
                  <c:v>1.3313999999999999</c:v>
                </c:pt>
                <c:pt idx="111">
                  <c:v>1.3427</c:v>
                </c:pt>
                <c:pt idx="112">
                  <c:v>1.3932</c:v>
                </c:pt>
                <c:pt idx="113">
                  <c:v>1.4391</c:v>
                </c:pt>
                <c:pt idx="114">
                  <c:v>1.4989000000000001</c:v>
                </c:pt>
                <c:pt idx="115">
                  <c:v>1.5325</c:v>
                </c:pt>
                <c:pt idx="116">
                  <c:v>1.5497999999999998</c:v>
                </c:pt>
                <c:pt idx="117">
                  <c:v>1.5813999999999999</c:v>
                </c:pt>
                <c:pt idx="118">
                  <c:v>1.6329999999999998</c:v>
                </c:pt>
                <c:pt idx="119">
                  <c:v>1.6373000000000002</c:v>
                </c:pt>
                <c:pt idx="120">
                  <c:v>1.6435999999999999</c:v>
                </c:pt>
                <c:pt idx="121">
                  <c:v>1.6559999999999999</c:v>
                </c:pt>
                <c:pt idx="122">
                  <c:v>1.7309999999999999</c:v>
                </c:pt>
                <c:pt idx="123">
                  <c:v>1.7916000000000001</c:v>
                </c:pt>
                <c:pt idx="124">
                  <c:v>1.8966999999999998</c:v>
                </c:pt>
                <c:pt idx="125">
                  <c:v>1.9235</c:v>
                </c:pt>
                <c:pt idx="126">
                  <c:v>1.9448000000000001</c:v>
                </c:pt>
                <c:pt idx="127">
                  <c:v>2.0676999999999999</c:v>
                </c:pt>
                <c:pt idx="128">
                  <c:v>2.0834000000000001</c:v>
                </c:pt>
                <c:pt idx="129">
                  <c:v>2.1202000000000001</c:v>
                </c:pt>
                <c:pt idx="130">
                  <c:v>2.1550000000000002</c:v>
                </c:pt>
                <c:pt idx="131">
                  <c:v>2.1132</c:v>
                </c:pt>
                <c:pt idx="132">
                  <c:v>2.1284000000000001</c:v>
                </c:pt>
                <c:pt idx="133">
                  <c:v>2.1492</c:v>
                </c:pt>
                <c:pt idx="134">
                  <c:v>2.1322000000000001</c:v>
                </c:pt>
                <c:pt idx="135">
                  <c:v>2.2149999999999999</c:v>
                </c:pt>
                <c:pt idx="136">
                  <c:v>2.2178999999999998</c:v>
                </c:pt>
                <c:pt idx="137">
                  <c:v>2.1718999999999999</c:v>
                </c:pt>
                <c:pt idx="138">
                  <c:v>2.1835999999999998</c:v>
                </c:pt>
                <c:pt idx="139">
                  <c:v>2.2344999999999997</c:v>
                </c:pt>
                <c:pt idx="140">
                  <c:v>2.2946</c:v>
                </c:pt>
                <c:pt idx="141">
                  <c:v>2.3471000000000002</c:v>
                </c:pt>
                <c:pt idx="142">
                  <c:v>2.3443000000000001</c:v>
                </c:pt>
                <c:pt idx="143">
                  <c:v>2.3315000000000001</c:v>
                </c:pt>
                <c:pt idx="144">
                  <c:v>2.5481000000000003</c:v>
                </c:pt>
                <c:pt idx="145">
                  <c:v>2.7869000000000002</c:v>
                </c:pt>
                <c:pt idx="146">
                  <c:v>2.6734999999999998</c:v>
                </c:pt>
                <c:pt idx="147">
                  <c:v>2.7088000000000001</c:v>
                </c:pt>
                <c:pt idx="148">
                  <c:v>2.7466999999999997</c:v>
                </c:pt>
                <c:pt idx="149">
                  <c:v>2.8319999999999999</c:v>
                </c:pt>
                <c:pt idx="150">
                  <c:v>2.9691999999999998</c:v>
                </c:pt>
                <c:pt idx="151">
                  <c:v>2.9286000000000003</c:v>
                </c:pt>
                <c:pt idx="152">
                  <c:v>2.8056000000000001</c:v>
                </c:pt>
                <c:pt idx="153">
                  <c:v>3.0024000000000002</c:v>
                </c:pt>
                <c:pt idx="154">
                  <c:v>2.9795000000000003</c:v>
                </c:pt>
                <c:pt idx="155">
                  <c:v>2.9889000000000001</c:v>
                </c:pt>
                <c:pt idx="156">
                  <c:v>3.1526000000000001</c:v>
                </c:pt>
                <c:pt idx="157">
                  <c:v>3.1914000000000002</c:v>
                </c:pt>
                <c:pt idx="158">
                  <c:v>3.2268999999999997</c:v>
                </c:pt>
                <c:pt idx="159">
                  <c:v>3.2551999999999999</c:v>
                </c:pt>
                <c:pt idx="160">
                  <c:v>3.2408999999999999</c:v>
                </c:pt>
                <c:pt idx="161">
                  <c:v>3.2862</c:v>
                </c:pt>
                <c:pt idx="162">
                  <c:v>3.3698999999999999</c:v>
                </c:pt>
                <c:pt idx="163">
                  <c:v>3.2686999999999999</c:v>
                </c:pt>
                <c:pt idx="164">
                  <c:v>3.3159000000000001</c:v>
                </c:pt>
                <c:pt idx="165">
                  <c:v>3.3584000000000005</c:v>
                </c:pt>
                <c:pt idx="166">
                  <c:v>3.4017000000000004</c:v>
                </c:pt>
                <c:pt idx="167">
                  <c:v>3.4142999999999999</c:v>
                </c:pt>
                <c:pt idx="168">
                  <c:v>3.4470000000000001</c:v>
                </c:pt>
                <c:pt idx="169">
                  <c:v>3.4515000000000002</c:v>
                </c:pt>
                <c:pt idx="170">
                  <c:v>3.4688000000000003</c:v>
                </c:pt>
                <c:pt idx="171">
                  <c:v>3.4706999999999999</c:v>
                </c:pt>
                <c:pt idx="172">
                  <c:v>3.4462000000000002</c:v>
                </c:pt>
                <c:pt idx="173">
                  <c:v>3.4232999999999998</c:v>
                </c:pt>
                <c:pt idx="174">
                  <c:v>3.4703000000000004</c:v>
                </c:pt>
                <c:pt idx="175">
                  <c:v>3.4670999999999998</c:v>
                </c:pt>
                <c:pt idx="176">
                  <c:v>3.5034999999999998</c:v>
                </c:pt>
                <c:pt idx="177">
                  <c:v>3.6682000000000001</c:v>
                </c:pt>
                <c:pt idx="178">
                  <c:v>3.7875000000000001</c:v>
                </c:pt>
                <c:pt idx="179">
                  <c:v>3.9258999999999999</c:v>
                </c:pt>
                <c:pt idx="180">
                  <c:v>4.0162999999999993</c:v>
                </c:pt>
                <c:pt idx="181">
                  <c:v>3.9868999999999999</c:v>
                </c:pt>
                <c:pt idx="182">
                  <c:v>4.0830000000000002</c:v>
                </c:pt>
                <c:pt idx="183">
                  <c:v>4.1454000000000004</c:v>
                </c:pt>
                <c:pt idx="184">
                  <c:v>4.1005000000000003</c:v>
                </c:pt>
                <c:pt idx="185">
                  <c:v>4.0715000000000003</c:v>
                </c:pt>
                <c:pt idx="186">
                  <c:v>4.0758000000000001</c:v>
                </c:pt>
                <c:pt idx="187">
                  <c:v>4.0540000000000003</c:v>
                </c:pt>
                <c:pt idx="188">
                  <c:v>4.202</c:v>
                </c:pt>
                <c:pt idx="189">
                  <c:v>4.0957999999999997</c:v>
                </c:pt>
                <c:pt idx="190">
                  <c:v>4.0813000000000006</c:v>
                </c:pt>
                <c:pt idx="191">
                  <c:v>4.1101999999999999</c:v>
                </c:pt>
                <c:pt idx="192">
                  <c:v>4.1341999999999999</c:v>
                </c:pt>
                <c:pt idx="193">
                  <c:v>4.0987</c:v>
                </c:pt>
                <c:pt idx="194">
                  <c:v>4.1109999999999998</c:v>
                </c:pt>
                <c:pt idx="195">
                  <c:v>4.0183</c:v>
                </c:pt>
                <c:pt idx="196">
                  <c:v>4.0747999999999998</c:v>
                </c:pt>
                <c:pt idx="197">
                  <c:v>4.0680999999999994</c:v>
                </c:pt>
                <c:pt idx="198">
                  <c:v>3.9973000000000001</c:v>
                </c:pt>
                <c:pt idx="199">
                  <c:v>4.0180999999999996</c:v>
                </c:pt>
                <c:pt idx="200">
                  <c:v>4.0636000000000001</c:v>
                </c:pt>
                <c:pt idx="201">
                  <c:v>4.0107999999999997</c:v>
                </c:pt>
                <c:pt idx="202">
                  <c:v>3.9917000000000002</c:v>
                </c:pt>
                <c:pt idx="203">
                  <c:v>3.9511000000000003</c:v>
                </c:pt>
                <c:pt idx="204">
                  <c:v>3.9259999999999997</c:v>
                </c:pt>
                <c:pt idx="205">
                  <c:v>3.9430999999999998</c:v>
                </c:pt>
                <c:pt idx="206">
                  <c:v>3.835</c:v>
                </c:pt>
                <c:pt idx="207">
                  <c:v>3.6593000000000004</c:v>
                </c:pt>
                <c:pt idx="208">
                  <c:v>3.7504</c:v>
                </c:pt>
                <c:pt idx="209">
                  <c:v>3.6987999999999999</c:v>
                </c:pt>
                <c:pt idx="210">
                  <c:v>3.7246000000000001</c:v>
                </c:pt>
                <c:pt idx="211">
                  <c:v>3.7052</c:v>
                </c:pt>
                <c:pt idx="212">
                  <c:v>3.6774</c:v>
                </c:pt>
                <c:pt idx="213">
                  <c:v>3.6409999999999996</c:v>
                </c:pt>
                <c:pt idx="214">
                  <c:v>3.7170999999999998</c:v>
                </c:pt>
                <c:pt idx="215">
                  <c:v>3.6552999999999995</c:v>
                </c:pt>
                <c:pt idx="216">
                  <c:v>3.6253000000000002</c:v>
                </c:pt>
                <c:pt idx="217">
                  <c:v>3.7595000000000001</c:v>
                </c:pt>
                <c:pt idx="218">
                  <c:v>3.7478000000000002</c:v>
                </c:pt>
                <c:pt idx="219">
                  <c:v>3.7253999999999996</c:v>
                </c:pt>
                <c:pt idx="220">
                  <c:v>3.7360999999999995</c:v>
                </c:pt>
                <c:pt idx="221">
                  <c:v>3.7374000000000001</c:v>
                </c:pt>
                <c:pt idx="222">
                  <c:v>3.7216</c:v>
                </c:pt>
                <c:pt idx="223">
                  <c:v>3.7034999999999996</c:v>
                </c:pt>
                <c:pt idx="224">
                  <c:v>3.4567999999999999</c:v>
                </c:pt>
                <c:pt idx="225">
                  <c:v>3.3030999999999997</c:v>
                </c:pt>
                <c:pt idx="226">
                  <c:v>3.2524000000000002</c:v>
                </c:pt>
                <c:pt idx="227">
                  <c:v>3.2402000000000002</c:v>
                </c:pt>
                <c:pt idx="228">
                  <c:v>3.2219000000000002</c:v>
                </c:pt>
                <c:pt idx="229">
                  <c:v>3.1928999999999998</c:v>
                </c:pt>
                <c:pt idx="230">
                  <c:v>3.2039999999999997</c:v>
                </c:pt>
                <c:pt idx="231">
                  <c:v>3.2801999999999998</c:v>
                </c:pt>
                <c:pt idx="232">
                  <c:v>3.3651000000000004</c:v>
                </c:pt>
                <c:pt idx="233">
                  <c:v>3.3688000000000002</c:v>
                </c:pt>
                <c:pt idx="234">
                  <c:v>3.3429000000000002</c:v>
                </c:pt>
                <c:pt idx="235">
                  <c:v>3.3247999999999998</c:v>
                </c:pt>
                <c:pt idx="236">
                  <c:v>3.3174000000000001</c:v>
                </c:pt>
                <c:pt idx="237">
                  <c:v>3.3164000000000002</c:v>
                </c:pt>
                <c:pt idx="238">
                  <c:v>3.2845999999999997</c:v>
                </c:pt>
                <c:pt idx="239">
                  <c:v>3.2850999999999999</c:v>
                </c:pt>
                <c:pt idx="240">
                  <c:v>3.2953000000000001</c:v>
                </c:pt>
                <c:pt idx="241">
                  <c:v>3.2915999999999999</c:v>
                </c:pt>
                <c:pt idx="242">
                  <c:v>3.3066000000000004</c:v>
                </c:pt>
                <c:pt idx="243">
                  <c:v>3.2627000000000002</c:v>
                </c:pt>
                <c:pt idx="244">
                  <c:v>3.2612999999999999</c:v>
                </c:pt>
                <c:pt idx="245">
                  <c:v>3.2892999999999999</c:v>
                </c:pt>
                <c:pt idx="246">
                  <c:v>3.3087000000000004</c:v>
                </c:pt>
                <c:pt idx="247">
                  <c:v>3.3002000000000002</c:v>
                </c:pt>
                <c:pt idx="248">
                  <c:v>3.3228999999999997</c:v>
                </c:pt>
                <c:pt idx="249">
                  <c:v>3.2978000000000001</c:v>
                </c:pt>
                <c:pt idx="250">
                  <c:v>3.3155000000000001</c:v>
                </c:pt>
                <c:pt idx="251">
                  <c:v>3.2735999999999996</c:v>
                </c:pt>
                <c:pt idx="252">
                  <c:v>3.5131000000000001</c:v>
                </c:pt>
                <c:pt idx="253">
                  <c:v>3.5524999999999998</c:v>
                </c:pt>
                <c:pt idx="254">
                  <c:v>3.5921999999999996</c:v>
                </c:pt>
                <c:pt idx="255">
                  <c:v>3.5924999999999998</c:v>
                </c:pt>
                <c:pt idx="256">
                  <c:v>3.5991</c:v>
                </c:pt>
                <c:pt idx="257">
                  <c:v>3.6718000000000002</c:v>
                </c:pt>
                <c:pt idx="258">
                  <c:v>3.7563000000000004</c:v>
                </c:pt>
                <c:pt idx="259">
                  <c:v>3.4975000000000001</c:v>
                </c:pt>
                <c:pt idx="260">
                  <c:v>3.3975999999999997</c:v>
                </c:pt>
                <c:pt idx="261">
                  <c:v>3.3780999999999999</c:v>
                </c:pt>
                <c:pt idx="262">
                  <c:v>3.4506000000000001</c:v>
                </c:pt>
                <c:pt idx="263">
                  <c:v>3.5090000000000003</c:v>
                </c:pt>
                <c:pt idx="264">
                  <c:v>3.4951999999999996</c:v>
                </c:pt>
                <c:pt idx="265">
                  <c:v>3.5341</c:v>
                </c:pt>
                <c:pt idx="266">
                  <c:v>3.6345000000000001</c:v>
                </c:pt>
                <c:pt idx="267">
                  <c:v>3.7692000000000001</c:v>
                </c:pt>
                <c:pt idx="268">
                  <c:v>3.8508000000000004</c:v>
                </c:pt>
                <c:pt idx="269">
                  <c:v>3.8776000000000002</c:v>
                </c:pt>
                <c:pt idx="270">
                  <c:v>3.9177</c:v>
                </c:pt>
                <c:pt idx="271">
                  <c:v>4.0051000000000005</c:v>
                </c:pt>
                <c:pt idx="272">
                  <c:v>4.0602999999999998</c:v>
                </c:pt>
                <c:pt idx="273">
                  <c:v>4.0976999999999997</c:v>
                </c:pt>
                <c:pt idx="274">
                  <c:v>4.1673999999999998</c:v>
                </c:pt>
                <c:pt idx="275">
                  <c:v>4.1972000000000005</c:v>
                </c:pt>
                <c:pt idx="276">
                  <c:v>4.2280999999999995</c:v>
                </c:pt>
                <c:pt idx="277">
                  <c:v>4.2456000000000005</c:v>
                </c:pt>
                <c:pt idx="278">
                  <c:v>4.2020999999999997</c:v>
                </c:pt>
                <c:pt idx="279">
                  <c:v>4.1945999999999994</c:v>
                </c:pt>
                <c:pt idx="280">
                  <c:v>4.1661999999999999</c:v>
                </c:pt>
                <c:pt idx="281">
                  <c:v>4.0953999999999997</c:v>
                </c:pt>
                <c:pt idx="282">
                  <c:v>4.1551999999999998</c:v>
                </c:pt>
                <c:pt idx="283">
                  <c:v>4.1838999999999995</c:v>
                </c:pt>
                <c:pt idx="284">
                  <c:v>4.2152000000000003</c:v>
                </c:pt>
                <c:pt idx="285">
                  <c:v>4.2884000000000002</c:v>
                </c:pt>
                <c:pt idx="286">
                  <c:v>4.3247999999999998</c:v>
                </c:pt>
                <c:pt idx="287">
                  <c:v>4.3871000000000002</c:v>
                </c:pt>
                <c:pt idx="288">
                  <c:v>4.6183999999999994</c:v>
                </c:pt>
                <c:pt idx="289">
                  <c:v>4.6347000000000005</c:v>
                </c:pt>
                <c:pt idx="290">
                  <c:v>4.7168999999999999</c:v>
                </c:pt>
                <c:pt idx="291">
                  <c:v>4.8365999999999998</c:v>
                </c:pt>
                <c:pt idx="292">
                  <c:v>4.9133000000000004</c:v>
                </c:pt>
                <c:pt idx="293">
                  <c:v>4.9387999999999996</c:v>
                </c:pt>
                <c:pt idx="294">
                  <c:v>4.9767000000000001</c:v>
                </c:pt>
                <c:pt idx="295">
                  <c:v>4.9218999999999999</c:v>
                </c:pt>
                <c:pt idx="296">
                  <c:v>4.9914000000000005</c:v>
                </c:pt>
                <c:pt idx="297">
                  <c:v>5.0180999999999996</c:v>
                </c:pt>
                <c:pt idx="298">
                  <c:v>5.0695999999999994</c:v>
                </c:pt>
                <c:pt idx="299">
                  <c:v>5.1303000000000001</c:v>
                </c:pt>
                <c:pt idx="300">
                  <c:v>5.2290000000000001</c:v>
                </c:pt>
                <c:pt idx="301">
                  <c:v>5.2923999999999998</c:v>
                </c:pt>
                <c:pt idx="302">
                  <c:v>5.3727</c:v>
                </c:pt>
                <c:pt idx="303">
                  <c:v>5.4899000000000004</c:v>
                </c:pt>
                <c:pt idx="304">
                  <c:v>5.7446999999999999</c:v>
                </c:pt>
                <c:pt idx="305">
                  <c:v>6.0057</c:v>
                </c:pt>
                <c:pt idx="306">
                  <c:v>6.3173000000000004</c:v>
                </c:pt>
                <c:pt idx="307">
                  <c:v>6.4903000000000004</c:v>
                </c:pt>
                <c:pt idx="308">
                  <c:v>6.6722999999999999</c:v>
                </c:pt>
                <c:pt idx="309">
                  <c:v>6.8962000000000003</c:v>
                </c:pt>
                <c:pt idx="310">
                  <c:v>7.0366</c:v>
                </c:pt>
                <c:pt idx="311">
                  <c:v>7.1063999999999989</c:v>
                </c:pt>
                <c:pt idx="312">
                  <c:v>7.0858000000000008</c:v>
                </c:pt>
                <c:pt idx="313">
                  <c:v>7.0598000000000001</c:v>
                </c:pt>
                <c:pt idx="314">
                  <c:v>7.1086</c:v>
                </c:pt>
                <c:pt idx="315">
                  <c:v>7.1301000000000005</c:v>
                </c:pt>
                <c:pt idx="316">
                  <c:v>7.1269999999999998</c:v>
                </c:pt>
                <c:pt idx="317">
                  <c:v>7.1846000000000005</c:v>
                </c:pt>
                <c:pt idx="318">
                  <c:v>7.0282</c:v>
                </c:pt>
                <c:pt idx="319">
                  <c:v>7.0533000000000001</c:v>
                </c:pt>
                <c:pt idx="320">
                  <c:v>7.0087000000000002</c:v>
                </c:pt>
                <c:pt idx="321">
                  <c:v>6.9527000000000001</c:v>
                </c:pt>
                <c:pt idx="322">
                  <c:v>6.9424999999999999</c:v>
                </c:pt>
                <c:pt idx="323">
                  <c:v>6.9656000000000002</c:v>
                </c:pt>
                <c:pt idx="324">
                  <c:v>7.020999999999999</c:v>
                </c:pt>
                <c:pt idx="325">
                  <c:v>7.2436000000000007</c:v>
                </c:pt>
                <c:pt idx="326">
                  <c:v>7.2007000000000003</c:v>
                </c:pt>
                <c:pt idx="327">
                  <c:v>7.2022999999999993</c:v>
                </c:pt>
                <c:pt idx="328">
                  <c:v>7.1945999999999994</c:v>
                </c:pt>
                <c:pt idx="329">
                  <c:v>7.1519999999999992</c:v>
                </c:pt>
                <c:pt idx="330">
                  <c:v>7.141</c:v>
                </c:pt>
                <c:pt idx="331">
                  <c:v>6.9944000000000006</c:v>
                </c:pt>
                <c:pt idx="332">
                  <c:v>6.8412000000000006</c:v>
                </c:pt>
                <c:pt idx="333">
                  <c:v>6.6305999999999994</c:v>
                </c:pt>
                <c:pt idx="334">
                  <c:v>6.2888999999999999</c:v>
                </c:pt>
                <c:pt idx="335">
                  <c:v>6.1320999999999994</c:v>
                </c:pt>
                <c:pt idx="336">
                  <c:v>6.0695999999999994</c:v>
                </c:pt>
                <c:pt idx="337">
                  <c:v>6.0323000000000002</c:v>
                </c:pt>
                <c:pt idx="338">
                  <c:v>6.0903</c:v>
                </c:pt>
                <c:pt idx="339">
                  <c:v>6.1484000000000005</c:v>
                </c:pt>
                <c:pt idx="340">
                  <c:v>6.0326000000000004</c:v>
                </c:pt>
                <c:pt idx="341">
                  <c:v>5.99</c:v>
                </c:pt>
                <c:pt idx="342">
                  <c:v>5.9625000000000004</c:v>
                </c:pt>
                <c:pt idx="343">
                  <c:v>5.9808000000000003</c:v>
                </c:pt>
                <c:pt idx="344">
                  <c:v>6.0289000000000001</c:v>
                </c:pt>
                <c:pt idx="345">
                  <c:v>6.1212999999999997</c:v>
                </c:pt>
                <c:pt idx="346">
                  <c:v>6.3018999999999998</c:v>
                </c:pt>
                <c:pt idx="347">
                  <c:v>6.6950999999999992</c:v>
                </c:pt>
                <c:pt idx="348">
                  <c:v>7.1013000000000002</c:v>
                </c:pt>
                <c:pt idx="349">
                  <c:v>7.2835999999999999</c:v>
                </c:pt>
                <c:pt idx="350">
                  <c:v>7.3694999999999995</c:v>
                </c:pt>
                <c:pt idx="351">
                  <c:v>7.3897000000000004</c:v>
                </c:pt>
                <c:pt idx="352">
                  <c:v>7.3240999999999996</c:v>
                </c:pt>
                <c:pt idx="353">
                  <c:v>7.1905000000000001</c:v>
                </c:pt>
                <c:pt idx="354">
                  <c:v>7.2936000000000005</c:v>
                </c:pt>
                <c:pt idx="355">
                  <c:v>7.3342000000000001</c:v>
                </c:pt>
                <c:pt idx="356">
                  <c:v>7.3281000000000009</c:v>
                </c:pt>
                <c:pt idx="357">
                  <c:v>7.2040000000000006</c:v>
                </c:pt>
                <c:pt idx="358">
                  <c:v>7.1295000000000002</c:v>
                </c:pt>
                <c:pt idx="359">
                  <c:v>7.1532999999999998</c:v>
                </c:pt>
                <c:pt idx="360">
                  <c:v>7.0284000000000004</c:v>
                </c:pt>
                <c:pt idx="361">
                  <c:v>6.8093000000000004</c:v>
                </c:pt>
                <c:pt idx="362">
                  <c:v>6.7016999999999998</c:v>
                </c:pt>
                <c:pt idx="363">
                  <c:v>6.6400000000000006</c:v>
                </c:pt>
                <c:pt idx="364">
                  <c:v>6.5766999999999998</c:v>
                </c:pt>
                <c:pt idx="365">
                  <c:v>6.5733999999999995</c:v>
                </c:pt>
                <c:pt idx="366">
                  <c:v>6.4162999999999997</c:v>
                </c:pt>
                <c:pt idx="367">
                  <c:v>6.3746999999999998</c:v>
                </c:pt>
                <c:pt idx="368">
                  <c:v>6.2848999999999995</c:v>
                </c:pt>
                <c:pt idx="369">
                  <c:v>6.2276000000000007</c:v>
                </c:pt>
                <c:pt idx="370">
                  <c:v>6.1143000000000001</c:v>
                </c:pt>
                <c:pt idx="371">
                  <c:v>6.0613000000000001</c:v>
                </c:pt>
                <c:pt idx="372">
                  <c:v>5.8422000000000001</c:v>
                </c:pt>
                <c:pt idx="373">
                  <c:v>5.7923</c:v>
                </c:pt>
                <c:pt idx="374">
                  <c:v>5.5771999999999995</c:v>
                </c:pt>
                <c:pt idx="375">
                  <c:v>5.5385</c:v>
                </c:pt>
                <c:pt idx="376">
                  <c:v>5.4253</c:v>
                </c:pt>
                <c:pt idx="377">
                  <c:v>5.3994</c:v>
                </c:pt>
                <c:pt idx="378">
                  <c:v>5.3365</c:v>
                </c:pt>
                <c:pt idx="379">
                  <c:v>5.3319000000000001</c:v>
                </c:pt>
                <c:pt idx="380">
                  <c:v>5.2172999999999998</c:v>
                </c:pt>
                <c:pt idx="381">
                  <c:v>5.2523</c:v>
                </c:pt>
                <c:pt idx="382">
                  <c:v>5.1286000000000005</c:v>
                </c:pt>
                <c:pt idx="383">
                  <c:v>5.0545</c:v>
                </c:pt>
                <c:pt idx="384">
                  <c:v>5.0531999999999995</c:v>
                </c:pt>
                <c:pt idx="385">
                  <c:v>5.0191999999999997</c:v>
                </c:pt>
                <c:pt idx="386">
                  <c:v>4.9897</c:v>
                </c:pt>
                <c:pt idx="387">
                  <c:v>4.8944999999999999</c:v>
                </c:pt>
                <c:pt idx="388">
                  <c:v>4.8754</c:v>
                </c:pt>
                <c:pt idx="389">
                  <c:v>4.8673999999999999</c:v>
                </c:pt>
                <c:pt idx="390">
                  <c:v>4.8892000000000007</c:v>
                </c:pt>
                <c:pt idx="391">
                  <c:v>4.8930999999999996</c:v>
                </c:pt>
                <c:pt idx="392">
                  <c:v>4.9428999999999998</c:v>
                </c:pt>
                <c:pt idx="393">
                  <c:v>5.0011000000000001</c:v>
                </c:pt>
                <c:pt idx="394">
                  <c:v>5.1755000000000004</c:v>
                </c:pt>
                <c:pt idx="395">
                  <c:v>5.2808000000000002</c:v>
                </c:pt>
                <c:pt idx="396">
                  <c:v>5.3850999999999996</c:v>
                </c:pt>
                <c:pt idx="397">
                  <c:v>5.4180999999999999</c:v>
                </c:pt>
                <c:pt idx="398">
                  <c:v>5.3540999999999999</c:v>
                </c:pt>
                <c:pt idx="399">
                  <c:v>5.4537999999999993</c:v>
                </c:pt>
                <c:pt idx="400">
                  <c:v>5.4996999999999998</c:v>
                </c:pt>
                <c:pt idx="401">
                  <c:v>5.5037000000000003</c:v>
                </c:pt>
                <c:pt idx="402">
                  <c:v>5.5598000000000001</c:v>
                </c:pt>
                <c:pt idx="403">
                  <c:v>5.5998000000000001</c:v>
                </c:pt>
                <c:pt idx="404">
                  <c:v>5.6832000000000003</c:v>
                </c:pt>
                <c:pt idx="405">
                  <c:v>6.0175999999999998</c:v>
                </c:pt>
                <c:pt idx="406">
                  <c:v>6.0312999999999999</c:v>
                </c:pt>
                <c:pt idx="407">
                  <c:v>6.1215999999999999</c:v>
                </c:pt>
                <c:pt idx="408">
                  <c:v>6.1893000000000002</c:v>
                </c:pt>
                <c:pt idx="409">
                  <c:v>6.2538999999999998</c:v>
                </c:pt>
                <c:pt idx="410">
                  <c:v>6.3769</c:v>
                </c:pt>
                <c:pt idx="411">
                  <c:v>6.4278999999999993</c:v>
                </c:pt>
                <c:pt idx="412">
                  <c:v>6.2493999999999996</c:v>
                </c:pt>
                <c:pt idx="413">
                  <c:v>6.3348999999999993</c:v>
                </c:pt>
                <c:pt idx="414">
                  <c:v>6.4359999999999999</c:v>
                </c:pt>
                <c:pt idx="415">
                  <c:v>6.6697000000000006</c:v>
                </c:pt>
                <c:pt idx="416">
                  <c:v>6.7645999999999997</c:v>
                </c:pt>
                <c:pt idx="417">
                  <c:v>6.9281999999999995</c:v>
                </c:pt>
                <c:pt idx="418">
                  <c:v>6.9769000000000005</c:v>
                </c:pt>
                <c:pt idx="419">
                  <c:v>7.1215000000000002</c:v>
                </c:pt>
                <c:pt idx="420">
                  <c:v>7.2194999999999991</c:v>
                </c:pt>
                <c:pt idx="421">
                  <c:v>7.3574000000000002</c:v>
                </c:pt>
                <c:pt idx="422">
                  <c:v>7.3703000000000003</c:v>
                </c:pt>
                <c:pt idx="423">
                  <c:v>7.5938999999999997</c:v>
                </c:pt>
                <c:pt idx="424">
                  <c:v>7.5754000000000001</c:v>
                </c:pt>
                <c:pt idx="425">
                  <c:v>7.7710999999999997</c:v>
                </c:pt>
                <c:pt idx="426">
                  <c:v>7.8049999999999997</c:v>
                </c:pt>
                <c:pt idx="427">
                  <c:v>7.8519000000000005</c:v>
                </c:pt>
                <c:pt idx="428">
                  <c:v>7.8929</c:v>
                </c:pt>
                <c:pt idx="429">
                  <c:v>8.0391999999999992</c:v>
                </c:pt>
                <c:pt idx="430">
                  <c:v>8.0670999999999999</c:v>
                </c:pt>
                <c:pt idx="431">
                  <c:v>8.0328999999999997</c:v>
                </c:pt>
                <c:pt idx="432">
                  <c:v>7.8014999999999999</c:v>
                </c:pt>
                <c:pt idx="433">
                  <c:v>7.8075000000000001</c:v>
                </c:pt>
                <c:pt idx="434">
                  <c:v>7.8895999999999997</c:v>
                </c:pt>
                <c:pt idx="435">
                  <c:v>7.9801000000000002</c:v>
                </c:pt>
                <c:pt idx="436">
                  <c:v>8.0867000000000004</c:v>
                </c:pt>
                <c:pt idx="437">
                  <c:v>8.254999999999999</c:v>
                </c:pt>
                <c:pt idx="438">
                  <c:v>8.5739999999999998</c:v>
                </c:pt>
                <c:pt idx="439">
                  <c:v>8.9210999999999991</c:v>
                </c:pt>
                <c:pt idx="440">
                  <c:v>9.0716000000000001</c:v>
                </c:pt>
                <c:pt idx="441">
                  <c:v>9.1585999999999999</c:v>
                </c:pt>
                <c:pt idx="442">
                  <c:v>9.2851999999999997</c:v>
                </c:pt>
                <c:pt idx="443">
                  <c:v>9.2632000000000012</c:v>
                </c:pt>
                <c:pt idx="444">
                  <c:v>9.1080000000000005</c:v>
                </c:pt>
                <c:pt idx="445">
                  <c:v>9.1654</c:v>
                </c:pt>
                <c:pt idx="446">
                  <c:v>9.2497000000000007</c:v>
                </c:pt>
                <c:pt idx="447">
                  <c:v>9.2286000000000001</c:v>
                </c:pt>
                <c:pt idx="448">
                  <c:v>9.2370999999999999</c:v>
                </c:pt>
                <c:pt idx="449">
                  <c:v>9.206999999999999</c:v>
                </c:pt>
                <c:pt idx="450">
                  <c:v>9.1403999999999996</c:v>
                </c:pt>
                <c:pt idx="451">
                  <c:v>9.0569999999999986</c:v>
                </c:pt>
                <c:pt idx="452">
                  <c:v>8.9090000000000007</c:v>
                </c:pt>
                <c:pt idx="453">
                  <c:v>8.7156000000000002</c:v>
                </c:pt>
                <c:pt idx="454">
                  <c:v>8.6033000000000008</c:v>
                </c:pt>
                <c:pt idx="455">
                  <c:v>8.4173000000000009</c:v>
                </c:pt>
                <c:pt idx="456">
                  <c:v>8.2195</c:v>
                </c:pt>
                <c:pt idx="457">
                  <c:v>8.1653000000000002</c:v>
                </c:pt>
                <c:pt idx="458">
                  <c:v>8.0566999999999993</c:v>
                </c:pt>
                <c:pt idx="459">
                  <c:v>7.8882999999999992</c:v>
                </c:pt>
                <c:pt idx="460">
                  <c:v>7.6744000000000003</c:v>
                </c:pt>
                <c:pt idx="461">
                  <c:v>7.5434000000000001</c:v>
                </c:pt>
                <c:pt idx="462">
                  <c:v>7.4343999999999992</c:v>
                </c:pt>
                <c:pt idx="463">
                  <c:v>7.2900999999999998</c:v>
                </c:pt>
                <c:pt idx="464">
                  <c:v>7.0703999999999994</c:v>
                </c:pt>
                <c:pt idx="465">
                  <c:v>6.9965000000000002</c:v>
                </c:pt>
                <c:pt idx="466">
                  <c:v>6.8544</c:v>
                </c:pt>
                <c:pt idx="467">
                  <c:v>6.9159000000000006</c:v>
                </c:pt>
                <c:pt idx="468">
                  <c:v>6.8548</c:v>
                </c:pt>
                <c:pt idx="469">
                  <c:v>6.7849000000000004</c:v>
                </c:pt>
                <c:pt idx="470">
                  <c:v>6.7102000000000004</c:v>
                </c:pt>
                <c:pt idx="471">
                  <c:v>6.7054</c:v>
                </c:pt>
                <c:pt idx="472">
                  <c:v>6.6664000000000003</c:v>
                </c:pt>
                <c:pt idx="473">
                  <c:v>6.6992999999999991</c:v>
                </c:pt>
                <c:pt idx="474">
                  <c:v>6.6037999999999997</c:v>
                </c:pt>
                <c:pt idx="475">
                  <c:v>6.6311999999999998</c:v>
                </c:pt>
                <c:pt idx="476">
                  <c:v>6.7144000000000004</c:v>
                </c:pt>
                <c:pt idx="477">
                  <c:v>6.7802999999999995</c:v>
                </c:pt>
                <c:pt idx="478">
                  <c:v>6.8668999999999993</c:v>
                </c:pt>
                <c:pt idx="479">
                  <c:v>6.9340000000000002</c:v>
                </c:pt>
                <c:pt idx="480">
                  <c:v>6.932599999999999</c:v>
                </c:pt>
                <c:pt idx="481">
                  <c:v>7.0710999999999995</c:v>
                </c:pt>
                <c:pt idx="482">
                  <c:v>7.1385999999999994</c:v>
                </c:pt>
                <c:pt idx="483">
                  <c:v>7.1181000000000001</c:v>
                </c:pt>
                <c:pt idx="484">
                  <c:v>7.0808000000000009</c:v>
                </c:pt>
                <c:pt idx="485">
                  <c:v>7.0740999999999996</c:v>
                </c:pt>
                <c:pt idx="486">
                  <c:v>7.0724999999999998</c:v>
                </c:pt>
                <c:pt idx="487">
                  <c:v>6.9779999999999998</c:v>
                </c:pt>
                <c:pt idx="488">
                  <c:v>6.9873000000000003</c:v>
                </c:pt>
                <c:pt idx="489">
                  <c:v>6.9391999999999996</c:v>
                </c:pt>
                <c:pt idx="490">
                  <c:v>7.056</c:v>
                </c:pt>
                <c:pt idx="491">
                  <c:v>7.1632000000000007</c:v>
                </c:pt>
                <c:pt idx="492">
                  <c:v>7.2834000000000003</c:v>
                </c:pt>
                <c:pt idx="493">
                  <c:v>7.2697000000000003</c:v>
                </c:pt>
                <c:pt idx="494">
                  <c:v>7.2393000000000001</c:v>
                </c:pt>
                <c:pt idx="495">
                  <c:v>7.1417000000000002</c:v>
                </c:pt>
                <c:pt idx="496">
                  <c:v>7.1213999999999995</c:v>
                </c:pt>
                <c:pt idx="497">
                  <c:v>7.0145999999999997</c:v>
                </c:pt>
                <c:pt idx="498">
                  <c:v>6.7902000000000005</c:v>
                </c:pt>
                <c:pt idx="499">
                  <c:v>6.6340999999999992</c:v>
                </c:pt>
                <c:pt idx="500">
                  <c:v>6.7709000000000001</c:v>
                </c:pt>
                <c:pt idx="501">
                  <c:v>6.9724000000000004</c:v>
                </c:pt>
                <c:pt idx="502">
                  <c:v>7.0434999999999999</c:v>
                </c:pt>
                <c:pt idx="503">
                  <c:v>7.0957999999999997</c:v>
                </c:pt>
                <c:pt idx="504">
                  <c:v>7.1492999999999993</c:v>
                </c:pt>
                <c:pt idx="505">
                  <c:v>7.4010000000000007</c:v>
                </c:pt>
                <c:pt idx="506">
                  <c:v>7.4483000000000006</c:v>
                </c:pt>
                <c:pt idx="507">
                  <c:v>7.3944000000000001</c:v>
                </c:pt>
                <c:pt idx="508">
                  <c:v>7.4475999999999996</c:v>
                </c:pt>
                <c:pt idx="509">
                  <c:v>7.469199999999999</c:v>
                </c:pt>
                <c:pt idx="510">
                  <c:v>7.5661000000000005</c:v>
                </c:pt>
                <c:pt idx="511">
                  <c:v>7.5658000000000003</c:v>
                </c:pt>
                <c:pt idx="512">
                  <c:v>7.7730000000000006</c:v>
                </c:pt>
                <c:pt idx="513">
                  <c:v>7.8153000000000006</c:v>
                </c:pt>
                <c:pt idx="514">
                  <c:v>7.8626999999999994</c:v>
                </c:pt>
                <c:pt idx="515">
                  <c:v>7.9111000000000002</c:v>
                </c:pt>
                <c:pt idx="516">
                  <c:v>7.9490999999999996</c:v>
                </c:pt>
                <c:pt idx="517">
                  <c:v>7.9376999999999995</c:v>
                </c:pt>
                <c:pt idx="518">
                  <c:v>8.0047999999999995</c:v>
                </c:pt>
                <c:pt idx="519">
                  <c:v>7.7498000000000005</c:v>
                </c:pt>
                <c:pt idx="520">
                  <c:v>7.6218999999999992</c:v>
                </c:pt>
                <c:pt idx="521">
                  <c:v>7.5968</c:v>
                </c:pt>
                <c:pt idx="522">
                  <c:v>7.5227000000000004</c:v>
                </c:pt>
                <c:pt idx="523">
                  <c:v>7.5254000000000003</c:v>
                </c:pt>
                <c:pt idx="524">
                  <c:v>7.503400000000001</c:v>
                </c:pt>
                <c:pt idx="525">
                  <c:v>7.5185000000000004</c:v>
                </c:pt>
                <c:pt idx="526">
                  <c:v>7.5887000000000002</c:v>
                </c:pt>
                <c:pt idx="527">
                  <c:v>7.6516000000000002</c:v>
                </c:pt>
                <c:pt idx="528">
                  <c:v>7.6114999999999995</c:v>
                </c:pt>
                <c:pt idx="529">
                  <c:v>7.6061999999999994</c:v>
                </c:pt>
                <c:pt idx="530">
                  <c:v>7.6188000000000002</c:v>
                </c:pt>
                <c:pt idx="531">
                  <c:v>7.6226000000000003</c:v>
                </c:pt>
                <c:pt idx="532">
                  <c:v>7.5811999999999999</c:v>
                </c:pt>
                <c:pt idx="533">
                  <c:v>7.5507000000000009</c:v>
                </c:pt>
                <c:pt idx="534">
                  <c:v>7.5757999999999992</c:v>
                </c:pt>
                <c:pt idx="535">
                  <c:v>7.6834999999999996</c:v>
                </c:pt>
                <c:pt idx="536">
                  <c:v>7.6341999999999999</c:v>
                </c:pt>
                <c:pt idx="537">
                  <c:v>7.6596999999999991</c:v>
                </c:pt>
                <c:pt idx="538">
                  <c:v>7.6263999999999994</c:v>
                </c:pt>
                <c:pt idx="539">
                  <c:v>7.6102000000000007</c:v>
                </c:pt>
                <c:pt idx="540">
                  <c:v>7.5206999999999997</c:v>
                </c:pt>
                <c:pt idx="541">
                  <c:v>7.5145999999999997</c:v>
                </c:pt>
                <c:pt idx="542">
                  <c:v>7.4329999999999998</c:v>
                </c:pt>
                <c:pt idx="543">
                  <c:v>8.0748999999999995</c:v>
                </c:pt>
                <c:pt idx="544">
                  <c:v>8.0725999999999996</c:v>
                </c:pt>
                <c:pt idx="545">
                  <c:v>8.2375000000000007</c:v>
                </c:pt>
                <c:pt idx="546">
                  <c:v>8.3572000000000006</c:v>
                </c:pt>
                <c:pt idx="547">
                  <c:v>8.5410000000000004</c:v>
                </c:pt>
                <c:pt idx="548">
                  <c:v>8.7296999999999993</c:v>
                </c:pt>
                <c:pt idx="549">
                  <c:v>8.8463999999999992</c:v>
                </c:pt>
                <c:pt idx="550">
                  <c:v>8.3340999999999994</c:v>
                </c:pt>
                <c:pt idx="551">
                  <c:v>8.3733000000000004</c:v>
                </c:pt>
                <c:pt idx="552">
                  <c:v>8.4370999999999992</c:v>
                </c:pt>
                <c:pt idx="553">
                  <c:v>8.4886999999999997</c:v>
                </c:pt>
                <c:pt idx="554">
                  <c:v>8.5</c:v>
                </c:pt>
                <c:pt idx="555">
                  <c:v>8.4963999999999995</c:v>
                </c:pt>
                <c:pt idx="556">
                  <c:v>8.5558000000000014</c:v>
                </c:pt>
                <c:pt idx="557">
                  <c:v>8.6342999999999996</c:v>
                </c:pt>
                <c:pt idx="558">
                  <c:v>8.7325999999999997</c:v>
                </c:pt>
                <c:pt idx="559">
                  <c:v>8.6614000000000004</c:v>
                </c:pt>
                <c:pt idx="560">
                  <c:v>8.6450999999999993</c:v>
                </c:pt>
                <c:pt idx="561">
                  <c:v>8.6282999999999994</c:v>
                </c:pt>
                <c:pt idx="562">
                  <c:v>8.5590000000000011</c:v>
                </c:pt>
                <c:pt idx="563">
                  <c:v>8.5213999999999999</c:v>
                </c:pt>
                <c:pt idx="564">
                  <c:v>8.5017999999999994</c:v>
                </c:pt>
                <c:pt idx="565">
                  <c:v>8.3914000000000009</c:v>
                </c:pt>
                <c:pt idx="566">
                  <c:v>8.3801000000000005</c:v>
                </c:pt>
                <c:pt idx="567">
                  <c:v>8.4133999999999993</c:v>
                </c:pt>
                <c:pt idx="568">
                  <c:v>8.4017999999999997</c:v>
                </c:pt>
                <c:pt idx="569">
                  <c:v>8.4771000000000001</c:v>
                </c:pt>
                <c:pt idx="570">
                  <c:v>8.4794</c:v>
                </c:pt>
                <c:pt idx="571">
                  <c:v>8.4195999999999991</c:v>
                </c:pt>
                <c:pt idx="572">
                  <c:v>8.4073999999999991</c:v>
                </c:pt>
                <c:pt idx="573">
                  <c:v>8.3606999999999996</c:v>
                </c:pt>
                <c:pt idx="574">
                  <c:v>8.2665000000000006</c:v>
                </c:pt>
                <c:pt idx="575">
                  <c:v>8.2164000000000001</c:v>
                </c:pt>
                <c:pt idx="576">
                  <c:v>8.0721000000000007</c:v>
                </c:pt>
                <c:pt idx="577">
                  <c:v>7.9659999999999993</c:v>
                </c:pt>
                <c:pt idx="578">
                  <c:v>7.8327</c:v>
                </c:pt>
                <c:pt idx="579">
                  <c:v>7.7397999999999998</c:v>
                </c:pt>
                <c:pt idx="580">
                  <c:v>7.6552000000000007</c:v>
                </c:pt>
                <c:pt idx="581">
                  <c:v>7.5885000000000007</c:v>
                </c:pt>
                <c:pt idx="582">
                  <c:v>7.4352</c:v>
                </c:pt>
                <c:pt idx="583">
                  <c:v>7.2989999999999995</c:v>
                </c:pt>
                <c:pt idx="584">
                  <c:v>7.1868999999999996</c:v>
                </c:pt>
                <c:pt idx="585">
                  <c:v>7.0991</c:v>
                </c:pt>
                <c:pt idx="586">
                  <c:v>6.9924000000000008</c:v>
                </c:pt>
                <c:pt idx="587">
                  <c:v>6.992700000000001</c:v>
                </c:pt>
                <c:pt idx="588">
                  <c:v>6.9132999999999996</c:v>
                </c:pt>
                <c:pt idx="589">
                  <c:v>6.8402000000000003</c:v>
                </c:pt>
                <c:pt idx="590">
                  <c:v>6.7179000000000002</c:v>
                </c:pt>
                <c:pt idx="591">
                  <c:v>6.6527000000000003</c:v>
                </c:pt>
                <c:pt idx="592">
                  <c:v>6.5260000000000007</c:v>
                </c:pt>
                <c:pt idx="593">
                  <c:v>6.5423</c:v>
                </c:pt>
                <c:pt idx="594">
                  <c:v>6.4477000000000002</c:v>
                </c:pt>
                <c:pt idx="595">
                  <c:v>6.4248000000000003</c:v>
                </c:pt>
                <c:pt idx="596">
                  <c:v>6.4283000000000001</c:v>
                </c:pt>
                <c:pt idx="597">
                  <c:v>6.4169999999999998</c:v>
                </c:pt>
                <c:pt idx="598">
                  <c:v>6.4385999999999992</c:v>
                </c:pt>
                <c:pt idx="599">
                  <c:v>6.5262000000000002</c:v>
                </c:pt>
                <c:pt idx="600">
                  <c:v>6.2774000000000001</c:v>
                </c:pt>
                <c:pt idx="601">
                  <c:v>6.3478000000000003</c:v>
                </c:pt>
                <c:pt idx="602">
                  <c:v>6.4005999999999998</c:v>
                </c:pt>
                <c:pt idx="603">
                  <c:v>6.3639000000000001</c:v>
                </c:pt>
                <c:pt idx="604">
                  <c:v>6.418000000000001</c:v>
                </c:pt>
                <c:pt idx="605">
                  <c:v>6.3055000000000003</c:v>
                </c:pt>
                <c:pt idx="606">
                  <c:v>6.2026000000000003</c:v>
                </c:pt>
                <c:pt idx="607">
                  <c:v>6.2553999999999998</c:v>
                </c:pt>
                <c:pt idx="608">
                  <c:v>6.2176999999999998</c:v>
                </c:pt>
                <c:pt idx="609">
                  <c:v>6.1362000000000005</c:v>
                </c:pt>
                <c:pt idx="610">
                  <c:v>6.1020000000000003</c:v>
                </c:pt>
                <c:pt idx="611">
                  <c:v>5.9908000000000001</c:v>
                </c:pt>
                <c:pt idx="612">
                  <c:v>5.9714</c:v>
                </c:pt>
                <c:pt idx="613">
                  <c:v>5.9493999999999998</c:v>
                </c:pt>
                <c:pt idx="614">
                  <c:v>5.9902999999999995</c:v>
                </c:pt>
                <c:pt idx="615">
                  <c:v>5.9184000000000001</c:v>
                </c:pt>
                <c:pt idx="616">
                  <c:v>5.9235999999999995</c:v>
                </c:pt>
                <c:pt idx="617">
                  <c:v>5.9232999999999993</c:v>
                </c:pt>
                <c:pt idx="618">
                  <c:v>5.9211</c:v>
                </c:pt>
                <c:pt idx="619">
                  <c:v>5.9014000000000006</c:v>
                </c:pt>
                <c:pt idx="620">
                  <c:v>5.9001999999999999</c:v>
                </c:pt>
                <c:pt idx="621">
                  <c:v>5.883</c:v>
                </c:pt>
                <c:pt idx="622">
                  <c:v>5.9352</c:v>
                </c:pt>
                <c:pt idx="623">
                  <c:v>5.9029000000000007</c:v>
                </c:pt>
                <c:pt idx="624">
                  <c:v>5.8558000000000003</c:v>
                </c:pt>
                <c:pt idx="625">
                  <c:v>5.8112000000000004</c:v>
                </c:pt>
                <c:pt idx="626">
                  <c:v>5.7957000000000001</c:v>
                </c:pt>
                <c:pt idx="627">
                  <c:v>5.7919999999999998</c:v>
                </c:pt>
                <c:pt idx="628">
                  <c:v>5.8078000000000003</c:v>
                </c:pt>
                <c:pt idx="629">
                  <c:v>5.8025000000000002</c:v>
                </c:pt>
                <c:pt idx="630">
                  <c:v>5.8726000000000003</c:v>
                </c:pt>
                <c:pt idx="631">
                  <c:v>5.9337</c:v>
                </c:pt>
                <c:pt idx="632">
                  <c:v>5.9912000000000001</c:v>
                </c:pt>
                <c:pt idx="633">
                  <c:v>5.9649000000000001</c:v>
                </c:pt>
                <c:pt idx="634">
                  <c:v>5.9992999999999999</c:v>
                </c:pt>
                <c:pt idx="635">
                  <c:v>6.0293000000000001</c:v>
                </c:pt>
                <c:pt idx="636">
                  <c:v>5.9943</c:v>
                </c:pt>
                <c:pt idx="637">
                  <c:v>5.9683999999999999</c:v>
                </c:pt>
                <c:pt idx="638">
                  <c:v>5.9344999999999999</c:v>
                </c:pt>
                <c:pt idx="639">
                  <c:v>5.9260000000000002</c:v>
                </c:pt>
                <c:pt idx="640">
                  <c:v>5.9481999999999999</c:v>
                </c:pt>
                <c:pt idx="641">
                  <c:v>5.8729999999999993</c:v>
                </c:pt>
                <c:pt idx="642">
                  <c:v>5.8246000000000002</c:v>
                </c:pt>
                <c:pt idx="643">
                  <c:v>5.8173000000000004</c:v>
                </c:pt>
                <c:pt idx="644">
                  <c:v>5.7851999999999997</c:v>
                </c:pt>
                <c:pt idx="645">
                  <c:v>5.7061000000000002</c:v>
                </c:pt>
                <c:pt idx="646">
                  <c:v>5.6821000000000002</c:v>
                </c:pt>
                <c:pt idx="647">
                  <c:v>5.6232999999999995</c:v>
                </c:pt>
                <c:pt idx="648">
                  <c:v>5.6456999999999997</c:v>
                </c:pt>
                <c:pt idx="649">
                  <c:v>5.6682000000000006</c:v>
                </c:pt>
                <c:pt idx="650">
                  <c:v>5.6471</c:v>
                </c:pt>
                <c:pt idx="651">
                  <c:v>5.6281999999999996</c:v>
                </c:pt>
                <c:pt idx="652">
                  <c:v>5.6585999999999999</c:v>
                </c:pt>
                <c:pt idx="653">
                  <c:v>5.5810000000000004</c:v>
                </c:pt>
                <c:pt idx="654">
                  <c:v>5.5398000000000005</c:v>
                </c:pt>
                <c:pt idx="655">
                  <c:v>5.4426000000000005</c:v>
                </c:pt>
                <c:pt idx="656">
                  <c:v>5.3235999999999999</c:v>
                </c:pt>
                <c:pt idx="657">
                  <c:v>5.2610999999999999</c:v>
                </c:pt>
                <c:pt idx="658">
                  <c:v>5.1828000000000003</c:v>
                </c:pt>
                <c:pt idx="659">
                  <c:v>5.0323000000000002</c:v>
                </c:pt>
                <c:pt idx="660">
                  <c:v>4.9722999999999997</c:v>
                </c:pt>
                <c:pt idx="661">
                  <c:v>4.8864000000000001</c:v>
                </c:pt>
                <c:pt idx="662">
                  <c:v>4.8048999999999999</c:v>
                </c:pt>
                <c:pt idx="663">
                  <c:v>4.7970999999999995</c:v>
                </c:pt>
                <c:pt idx="664">
                  <c:v>4.7866999999999997</c:v>
                </c:pt>
                <c:pt idx="665">
                  <c:v>4.76</c:v>
                </c:pt>
                <c:pt idx="666">
                  <c:v>4.7853000000000003</c:v>
                </c:pt>
                <c:pt idx="667">
                  <c:v>4.7624000000000004</c:v>
                </c:pt>
                <c:pt idx="668">
                  <c:v>4.7726999999999995</c:v>
                </c:pt>
                <c:pt idx="669">
                  <c:v>4.7750000000000004</c:v>
                </c:pt>
                <c:pt idx="670">
                  <c:v>4.7042999999999999</c:v>
                </c:pt>
                <c:pt idx="671">
                  <c:v>4.6651000000000007</c:v>
                </c:pt>
                <c:pt idx="672">
                  <c:v>4.6456999999999997</c:v>
                </c:pt>
                <c:pt idx="673">
                  <c:v>4.6040000000000001</c:v>
                </c:pt>
                <c:pt idx="674">
                  <c:v>4.6026000000000007</c:v>
                </c:pt>
                <c:pt idx="675">
                  <c:v>4.548</c:v>
                </c:pt>
                <c:pt idx="676">
                  <c:v>4.5678000000000001</c:v>
                </c:pt>
                <c:pt idx="677">
                  <c:v>4.6272000000000002</c:v>
                </c:pt>
                <c:pt idx="678">
                  <c:v>4.6595999999999993</c:v>
                </c:pt>
                <c:pt idx="679">
                  <c:v>4.6615000000000002</c:v>
                </c:pt>
                <c:pt idx="680">
                  <c:v>4.6920000000000002</c:v>
                </c:pt>
                <c:pt idx="681">
                  <c:v>4.6670999999999996</c:v>
                </c:pt>
                <c:pt idx="682">
                  <c:v>4.7157</c:v>
                </c:pt>
                <c:pt idx="683">
                  <c:v>4.6551999999999998</c:v>
                </c:pt>
                <c:pt idx="684">
                  <c:v>4.5827</c:v>
                </c:pt>
                <c:pt idx="685">
                  <c:v>4.6735999999999995</c:v>
                </c:pt>
                <c:pt idx="686">
                  <c:v>4.6091999999999995</c:v>
                </c:pt>
                <c:pt idx="687">
                  <c:v>4.5987999999999998</c:v>
                </c:pt>
                <c:pt idx="688">
                  <c:v>4.6149000000000004</c:v>
                </c:pt>
                <c:pt idx="689">
                  <c:v>4.5442999999999998</c:v>
                </c:pt>
                <c:pt idx="690">
                  <c:v>4.5051000000000005</c:v>
                </c:pt>
                <c:pt idx="691">
                  <c:v>4.4726999999999997</c:v>
                </c:pt>
                <c:pt idx="692">
                  <c:v>4.3140000000000001</c:v>
                </c:pt>
                <c:pt idx="693">
                  <c:v>4.3095999999999997</c:v>
                </c:pt>
                <c:pt idx="694">
                  <c:v>4.2286999999999999</c:v>
                </c:pt>
                <c:pt idx="695">
                  <c:v>4.1616</c:v>
                </c:pt>
                <c:pt idx="696">
                  <c:v>4.1732999999999993</c:v>
                </c:pt>
                <c:pt idx="697">
                  <c:v>4.2412000000000001</c:v>
                </c:pt>
                <c:pt idx="698">
                  <c:v>4.2697000000000003</c:v>
                </c:pt>
                <c:pt idx="699">
                  <c:v>4.2188999999999997</c:v>
                </c:pt>
                <c:pt idx="700">
                  <c:v>4.3329000000000004</c:v>
                </c:pt>
                <c:pt idx="701">
                  <c:v>4.5453999999999999</c:v>
                </c:pt>
                <c:pt idx="702">
                  <c:v>4.8500999999999994</c:v>
                </c:pt>
                <c:pt idx="703">
                  <c:v>5.3000999999999996</c:v>
                </c:pt>
                <c:pt idx="704">
                  <c:v>5.7911000000000001</c:v>
                </c:pt>
                <c:pt idx="705">
                  <c:v>6.0273000000000003</c:v>
                </c:pt>
                <c:pt idx="706">
                  <c:v>6.2164999999999999</c:v>
                </c:pt>
                <c:pt idx="707">
                  <c:v>6.5655000000000001</c:v>
                </c:pt>
                <c:pt idx="708">
                  <c:v>7.2930999999999999</c:v>
                </c:pt>
                <c:pt idx="709">
                  <c:v>8.2004999999999999</c:v>
                </c:pt>
                <c:pt idx="710">
                  <c:v>9.2801000000000009</c:v>
                </c:pt>
                <c:pt idx="711">
                  <c:v>10.4407</c:v>
                </c:pt>
                <c:pt idx="712">
                  <c:v>11.850899999999999</c:v>
                </c:pt>
                <c:pt idx="713">
                  <c:v>12.982900000000001</c:v>
                </c:pt>
                <c:pt idx="714">
                  <c:v>13.895599999999998</c:v>
                </c:pt>
                <c:pt idx="715">
                  <c:v>15.161799999999999</c:v>
                </c:pt>
                <c:pt idx="716">
                  <c:v>16.508299999999998</c:v>
                </c:pt>
                <c:pt idx="717">
                  <c:v>17.4377</c:v>
                </c:pt>
                <c:pt idx="718">
                  <c:v>18.301099999999998</c:v>
                </c:pt>
                <c:pt idx="719">
                  <c:v>19.0777</c:v>
                </c:pt>
                <c:pt idx="720">
                  <c:v>19.465</c:v>
                </c:pt>
                <c:pt idx="721">
                  <c:v>20.344100000000001</c:v>
                </c:pt>
                <c:pt idx="722">
                  <c:v>20.910299999999999</c:v>
                </c:pt>
                <c:pt idx="723">
                  <c:v>22.229800000000001</c:v>
                </c:pt>
                <c:pt idx="724">
                  <c:v>22.977399999999999</c:v>
                </c:pt>
                <c:pt idx="725">
                  <c:v>24.167899999999999</c:v>
                </c:pt>
                <c:pt idx="726">
                  <c:v>24.654299999999999</c:v>
                </c:pt>
                <c:pt idx="727">
                  <c:v>25.912500000000001</c:v>
                </c:pt>
                <c:pt idx="728">
                  <c:v>26.044799999999999</c:v>
                </c:pt>
                <c:pt idx="729">
                  <c:v>27.111599999999999</c:v>
                </c:pt>
                <c:pt idx="730">
                  <c:v>26.481400000000001</c:v>
                </c:pt>
                <c:pt idx="731">
                  <c:v>27.562900000000003</c:v>
                </c:pt>
                <c:pt idx="732">
                  <c:v>27.896699999999999</c:v>
                </c:pt>
                <c:pt idx="733">
                  <c:v>28.531700000000001</c:v>
                </c:pt>
                <c:pt idx="734">
                  <c:v>28.3291</c:v>
                </c:pt>
                <c:pt idx="735">
                  <c:v>28.610099999999999</c:v>
                </c:pt>
                <c:pt idx="736">
                  <c:v>28.369099999999996</c:v>
                </c:pt>
                <c:pt idx="737">
                  <c:v>28.8094</c:v>
                </c:pt>
                <c:pt idx="738">
                  <c:v>28.886299999999999</c:v>
                </c:pt>
                <c:pt idx="739">
                  <c:v>29.017599999999998</c:v>
                </c:pt>
                <c:pt idx="740">
                  <c:v>28.823599999999999</c:v>
                </c:pt>
                <c:pt idx="741">
                  <c:v>28.5961</c:v>
                </c:pt>
                <c:pt idx="742">
                  <c:v>28.419400000000003</c:v>
                </c:pt>
                <c:pt idx="743">
                  <c:v>28.3384</c:v>
                </c:pt>
                <c:pt idx="744">
                  <c:v>28.250299999999999</c:v>
                </c:pt>
                <c:pt idx="745">
                  <c:v>27.166699999999999</c:v>
                </c:pt>
                <c:pt idx="746">
                  <c:v>26.420200000000001</c:v>
                </c:pt>
                <c:pt idx="747">
                  <c:v>26.228300000000001</c:v>
                </c:pt>
                <c:pt idx="748">
                  <c:v>25.973099999999999</c:v>
                </c:pt>
                <c:pt idx="749">
                  <c:v>25.786200000000001</c:v>
                </c:pt>
                <c:pt idx="750">
                  <c:v>24.9986</c:v>
                </c:pt>
                <c:pt idx="751">
                  <c:v>24.414099999999998</c:v>
                </c:pt>
                <c:pt idx="752">
                  <c:v>23.945900000000002</c:v>
                </c:pt>
                <c:pt idx="753">
                  <c:v>23.061500000000002</c:v>
                </c:pt>
                <c:pt idx="754">
                  <c:v>22.3932</c:v>
                </c:pt>
                <c:pt idx="755">
                  <c:v>21.957900000000002</c:v>
                </c:pt>
                <c:pt idx="756">
                  <c:v>21.4573</c:v>
                </c:pt>
                <c:pt idx="757">
                  <c:v>20.851800000000001</c:v>
                </c:pt>
                <c:pt idx="758">
                  <c:v>20.249600000000001</c:v>
                </c:pt>
                <c:pt idx="759">
                  <c:v>19.433900000000001</c:v>
                </c:pt>
                <c:pt idx="760">
                  <c:v>18.658200000000001</c:v>
                </c:pt>
                <c:pt idx="761">
                  <c:v>17.681000000000001</c:v>
                </c:pt>
                <c:pt idx="762">
                  <c:v>17.004100000000001</c:v>
                </c:pt>
                <c:pt idx="763">
                  <c:v>16.164899999999999</c:v>
                </c:pt>
                <c:pt idx="764">
                  <c:v>15.230699999999999</c:v>
                </c:pt>
                <c:pt idx="765">
                  <c:v>13.7798</c:v>
                </c:pt>
                <c:pt idx="766">
                  <c:v>12.897300000000001</c:v>
                </c:pt>
                <c:pt idx="767">
                  <c:v>12.180800000000001</c:v>
                </c:pt>
                <c:pt idx="768">
                  <c:v>11.640600000000001</c:v>
                </c:pt>
                <c:pt idx="769">
                  <c:v>11.140600000000001</c:v>
                </c:pt>
                <c:pt idx="770">
                  <c:v>10.934799999999999</c:v>
                </c:pt>
                <c:pt idx="771">
                  <c:v>10.7059</c:v>
                </c:pt>
                <c:pt idx="772">
                  <c:v>10.4032</c:v>
                </c:pt>
                <c:pt idx="773">
                  <c:v>10.0174</c:v>
                </c:pt>
                <c:pt idx="774">
                  <c:v>9.5228000000000002</c:v>
                </c:pt>
                <c:pt idx="775">
                  <c:v>8.9619</c:v>
                </c:pt>
                <c:pt idx="776">
                  <c:v>8.7343999999999991</c:v>
                </c:pt>
                <c:pt idx="777">
                  <c:v>8.4644000000000013</c:v>
                </c:pt>
                <c:pt idx="778">
                  <c:v>8.0061</c:v>
                </c:pt>
                <c:pt idx="779">
                  <c:v>7.8168000000000006</c:v>
                </c:pt>
                <c:pt idx="780">
                  <c:v>7.508799999999999</c:v>
                </c:pt>
                <c:pt idx="781">
                  <c:v>7.4355000000000002</c:v>
                </c:pt>
                <c:pt idx="782">
                  <c:v>7.3563999999999989</c:v>
                </c:pt>
                <c:pt idx="783">
                  <c:v>7.1356999999999999</c:v>
                </c:pt>
                <c:pt idx="784">
                  <c:v>6.8487999999999998</c:v>
                </c:pt>
                <c:pt idx="785">
                  <c:v>6.6789000000000005</c:v>
                </c:pt>
                <c:pt idx="786">
                  <c:v>6.3528000000000002</c:v>
                </c:pt>
                <c:pt idx="787">
                  <c:v>6.2341999999999995</c:v>
                </c:pt>
                <c:pt idx="788">
                  <c:v>6.1027000000000005</c:v>
                </c:pt>
                <c:pt idx="789">
                  <c:v>5.9352</c:v>
                </c:pt>
                <c:pt idx="790">
                  <c:v>5.8292000000000002</c:v>
                </c:pt>
                <c:pt idx="791">
                  <c:v>5.6943999999999999</c:v>
                </c:pt>
                <c:pt idx="792">
                  <c:v>5.5385</c:v>
                </c:pt>
                <c:pt idx="793">
                  <c:v>5.8372999999999999</c:v>
                </c:pt>
                <c:pt idx="794">
                  <c:v>5.6555</c:v>
                </c:pt>
                <c:pt idx="795">
                  <c:v>5.3697999999999997</c:v>
                </c:pt>
                <c:pt idx="796">
                  <c:v>5.2363999999999997</c:v>
                </c:pt>
                <c:pt idx="797">
                  <c:v>5.1810999999999998</c:v>
                </c:pt>
                <c:pt idx="798">
                  <c:v>5.1545000000000005</c:v>
                </c:pt>
                <c:pt idx="799">
                  <c:v>4.99</c:v>
                </c:pt>
                <c:pt idx="800">
                  <c:v>4.8414999999999999</c:v>
                </c:pt>
                <c:pt idx="801">
                  <c:v>4.7976000000000001</c:v>
                </c:pt>
                <c:pt idx="802">
                  <c:v>4.9497</c:v>
                </c:pt>
                <c:pt idx="803">
                  <c:v>4.9615</c:v>
                </c:pt>
                <c:pt idx="804">
                  <c:v>4.9240000000000004</c:v>
                </c:pt>
                <c:pt idx="805">
                  <c:v>4.8708</c:v>
                </c:pt>
                <c:pt idx="806">
                  <c:v>4.7619999999999996</c:v>
                </c:pt>
                <c:pt idx="807">
                  <c:v>4.6055999999999999</c:v>
                </c:pt>
                <c:pt idx="808">
                  <c:v>4.4783999999999997</c:v>
                </c:pt>
                <c:pt idx="809">
                  <c:v>4.2576999999999998</c:v>
                </c:pt>
                <c:pt idx="810">
                  <c:v>3.9408000000000003</c:v>
                </c:pt>
                <c:pt idx="811">
                  <c:v>3.8658000000000001</c:v>
                </c:pt>
                <c:pt idx="812">
                  <c:v>3.8359999999999999</c:v>
                </c:pt>
                <c:pt idx="813">
                  <c:v>3.8917000000000002</c:v>
                </c:pt>
                <c:pt idx="814">
                  <c:v>3.8134000000000001</c:v>
                </c:pt>
                <c:pt idx="815">
                  <c:v>3.7822000000000005</c:v>
                </c:pt>
                <c:pt idx="816">
                  <c:v>3.5363999999999995</c:v>
                </c:pt>
                <c:pt idx="817">
                  <c:v>3.6970000000000001</c:v>
                </c:pt>
                <c:pt idx="818">
                  <c:v>3.6793999999999998</c:v>
                </c:pt>
                <c:pt idx="819">
                  <c:v>3.6655000000000002</c:v>
                </c:pt>
                <c:pt idx="820">
                  <c:v>3.6341000000000001</c:v>
                </c:pt>
                <c:pt idx="821">
                  <c:v>3.4729999999999999</c:v>
                </c:pt>
                <c:pt idx="822">
                  <c:v>3.2851999999999997</c:v>
                </c:pt>
                <c:pt idx="823">
                  <c:v>3.3926000000000003</c:v>
                </c:pt>
                <c:pt idx="824">
                  <c:v>3.1952000000000003</c:v>
                </c:pt>
                <c:pt idx="825">
                  <c:v>3.2804000000000002</c:v>
                </c:pt>
                <c:pt idx="826">
                  <c:v>3.169</c:v>
                </c:pt>
                <c:pt idx="827">
                  <c:v>3.0047000000000001</c:v>
                </c:pt>
                <c:pt idx="828">
                  <c:v>2.8026</c:v>
                </c:pt>
                <c:pt idx="829">
                  <c:v>2.7969999999999997</c:v>
                </c:pt>
                <c:pt idx="830">
                  <c:v>2.6652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F9-41FA-97CE-9094A64D413F}"/>
            </c:ext>
          </c:extLst>
        </c:ser>
        <c:ser>
          <c:idx val="3"/>
          <c:order val="3"/>
          <c:tx>
            <c:strRef>
              <c:f>'GLOBAL - Country Income'!$E$3:$E$4</c:f>
              <c:strCache>
                <c:ptCount val="1"/>
                <c:pt idx="0">
                  <c:v>Lower middle income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Country Income'!$A$5:$A$867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Country Income'!$E$5:$E$867</c:f>
              <c:numCache>
                <c:formatCode>General</c:formatCode>
                <c:ptCount val="8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1E-4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1E-4</c:v>
                </c:pt>
                <c:pt idx="26">
                  <c:v>1E-4</c:v>
                </c:pt>
                <c:pt idx="27">
                  <c:v>2.0000000000000001E-4</c:v>
                </c:pt>
                <c:pt idx="28">
                  <c:v>3.0000000000000003E-4</c:v>
                </c:pt>
                <c:pt idx="29">
                  <c:v>4.0000000000000002E-4</c:v>
                </c:pt>
                <c:pt idx="30">
                  <c:v>6.0000000000000006E-4</c:v>
                </c:pt>
                <c:pt idx="31">
                  <c:v>1E-3</c:v>
                </c:pt>
                <c:pt idx="32">
                  <c:v>1.6000000000000001E-3</c:v>
                </c:pt>
                <c:pt idx="33">
                  <c:v>2.4000000000000002E-3</c:v>
                </c:pt>
                <c:pt idx="34">
                  <c:v>4.0000000000000001E-3</c:v>
                </c:pt>
                <c:pt idx="35">
                  <c:v>6.1999999999999998E-3</c:v>
                </c:pt>
                <c:pt idx="36">
                  <c:v>9.7000000000000003E-3</c:v>
                </c:pt>
                <c:pt idx="37">
                  <c:v>1.2199999999999999E-2</c:v>
                </c:pt>
                <c:pt idx="38">
                  <c:v>1.4299999999999998E-2</c:v>
                </c:pt>
                <c:pt idx="39">
                  <c:v>1.9099999999999999E-2</c:v>
                </c:pt>
                <c:pt idx="40">
                  <c:v>2.29E-2</c:v>
                </c:pt>
                <c:pt idx="41">
                  <c:v>2.47E-2</c:v>
                </c:pt>
                <c:pt idx="42">
                  <c:v>2.5100000000000001E-2</c:v>
                </c:pt>
                <c:pt idx="43">
                  <c:v>2.5600000000000001E-2</c:v>
                </c:pt>
                <c:pt idx="44">
                  <c:v>2.7200000000000002E-2</c:v>
                </c:pt>
                <c:pt idx="45">
                  <c:v>2.9399999999999999E-2</c:v>
                </c:pt>
                <c:pt idx="46">
                  <c:v>0.03</c:v>
                </c:pt>
                <c:pt idx="47">
                  <c:v>3.2000000000000001E-2</c:v>
                </c:pt>
                <c:pt idx="48">
                  <c:v>3.4599999999999999E-2</c:v>
                </c:pt>
                <c:pt idx="49">
                  <c:v>3.73E-2</c:v>
                </c:pt>
                <c:pt idx="50">
                  <c:v>3.9699999999999999E-2</c:v>
                </c:pt>
                <c:pt idx="51">
                  <c:v>4.1799999999999997E-2</c:v>
                </c:pt>
                <c:pt idx="52">
                  <c:v>4.2999999999999997E-2</c:v>
                </c:pt>
                <c:pt idx="53">
                  <c:v>4.4600000000000001E-2</c:v>
                </c:pt>
                <c:pt idx="54">
                  <c:v>4.3999999999999997E-2</c:v>
                </c:pt>
                <c:pt idx="55">
                  <c:v>4.4900000000000002E-2</c:v>
                </c:pt>
                <c:pt idx="56">
                  <c:v>4.8000000000000001E-2</c:v>
                </c:pt>
                <c:pt idx="57">
                  <c:v>5.1900000000000002E-2</c:v>
                </c:pt>
                <c:pt idx="58">
                  <c:v>5.8499999999999996E-2</c:v>
                </c:pt>
                <c:pt idx="59">
                  <c:v>6.6299999999999998E-2</c:v>
                </c:pt>
                <c:pt idx="60">
                  <c:v>7.5600000000000001E-2</c:v>
                </c:pt>
                <c:pt idx="61">
                  <c:v>8.6699999999999999E-2</c:v>
                </c:pt>
                <c:pt idx="62">
                  <c:v>9.7699999999999995E-2</c:v>
                </c:pt>
                <c:pt idx="63">
                  <c:v>0.10769999999999999</c:v>
                </c:pt>
                <c:pt idx="64">
                  <c:v>0.1177</c:v>
                </c:pt>
                <c:pt idx="65">
                  <c:v>0.1258</c:v>
                </c:pt>
                <c:pt idx="66">
                  <c:v>0.13269999999999998</c:v>
                </c:pt>
                <c:pt idx="67">
                  <c:v>0.13500000000000001</c:v>
                </c:pt>
                <c:pt idx="68">
                  <c:v>0.13640000000000002</c:v>
                </c:pt>
                <c:pt idx="69">
                  <c:v>0.13850000000000001</c:v>
                </c:pt>
                <c:pt idx="70">
                  <c:v>0.14230000000000001</c:v>
                </c:pt>
                <c:pt idx="71">
                  <c:v>0.13879999999999998</c:v>
                </c:pt>
                <c:pt idx="72">
                  <c:v>0.1351</c:v>
                </c:pt>
                <c:pt idx="73">
                  <c:v>0.1323</c:v>
                </c:pt>
                <c:pt idx="74">
                  <c:v>0.13250000000000001</c:v>
                </c:pt>
                <c:pt idx="75">
                  <c:v>0.13340000000000002</c:v>
                </c:pt>
                <c:pt idx="76">
                  <c:v>0.13269999999999998</c:v>
                </c:pt>
                <c:pt idx="77">
                  <c:v>0.13220000000000001</c:v>
                </c:pt>
                <c:pt idx="78">
                  <c:v>0.13730000000000001</c:v>
                </c:pt>
                <c:pt idx="79">
                  <c:v>0.14119999999999999</c:v>
                </c:pt>
                <c:pt idx="80">
                  <c:v>0.14579999999999999</c:v>
                </c:pt>
                <c:pt idx="81">
                  <c:v>0.15040000000000001</c:v>
                </c:pt>
                <c:pt idx="82">
                  <c:v>0.15560000000000002</c:v>
                </c:pt>
                <c:pt idx="83">
                  <c:v>0.16020000000000001</c:v>
                </c:pt>
                <c:pt idx="84">
                  <c:v>0.16189999999999999</c:v>
                </c:pt>
                <c:pt idx="85">
                  <c:v>0.16370000000000001</c:v>
                </c:pt>
                <c:pt idx="86">
                  <c:v>0.1681</c:v>
                </c:pt>
                <c:pt idx="87">
                  <c:v>0.17230000000000001</c:v>
                </c:pt>
                <c:pt idx="88">
                  <c:v>0.17599999999999999</c:v>
                </c:pt>
                <c:pt idx="89">
                  <c:v>0.17609999999999998</c:v>
                </c:pt>
                <c:pt idx="90">
                  <c:v>0.1787</c:v>
                </c:pt>
                <c:pt idx="91">
                  <c:v>0.1787</c:v>
                </c:pt>
                <c:pt idx="92">
                  <c:v>0.18360000000000001</c:v>
                </c:pt>
                <c:pt idx="93">
                  <c:v>0.1885</c:v>
                </c:pt>
                <c:pt idx="94">
                  <c:v>0.193</c:v>
                </c:pt>
                <c:pt idx="95">
                  <c:v>0.19750000000000001</c:v>
                </c:pt>
                <c:pt idx="96">
                  <c:v>0.20569999999999999</c:v>
                </c:pt>
                <c:pt idx="97">
                  <c:v>0.21240000000000001</c:v>
                </c:pt>
                <c:pt idx="98">
                  <c:v>0.23250000000000001</c:v>
                </c:pt>
                <c:pt idx="99">
                  <c:v>0.24580000000000002</c:v>
                </c:pt>
                <c:pt idx="100">
                  <c:v>0.25819999999999999</c:v>
                </c:pt>
                <c:pt idx="101">
                  <c:v>0.27250000000000002</c:v>
                </c:pt>
                <c:pt idx="102">
                  <c:v>0.29089999999999999</c:v>
                </c:pt>
                <c:pt idx="103">
                  <c:v>0.30179999999999996</c:v>
                </c:pt>
                <c:pt idx="104">
                  <c:v>0.31819999999999998</c:v>
                </c:pt>
                <c:pt idx="105">
                  <c:v>0.3261</c:v>
                </c:pt>
                <c:pt idx="106">
                  <c:v>0.32789999999999997</c:v>
                </c:pt>
                <c:pt idx="107">
                  <c:v>0.33140000000000003</c:v>
                </c:pt>
                <c:pt idx="108">
                  <c:v>0.34320000000000001</c:v>
                </c:pt>
                <c:pt idx="109">
                  <c:v>0.33760000000000001</c:v>
                </c:pt>
                <c:pt idx="110">
                  <c:v>0.34570000000000001</c:v>
                </c:pt>
                <c:pt idx="111">
                  <c:v>0.3538</c:v>
                </c:pt>
                <c:pt idx="112">
                  <c:v>0.36150000000000004</c:v>
                </c:pt>
                <c:pt idx="113">
                  <c:v>0.38500000000000001</c:v>
                </c:pt>
                <c:pt idx="114">
                  <c:v>0.40810000000000002</c:v>
                </c:pt>
                <c:pt idx="115">
                  <c:v>0.42869999999999997</c:v>
                </c:pt>
                <c:pt idx="116">
                  <c:v>0.45660000000000001</c:v>
                </c:pt>
                <c:pt idx="117">
                  <c:v>0.47569999999999996</c:v>
                </c:pt>
                <c:pt idx="118">
                  <c:v>0.49149999999999999</c:v>
                </c:pt>
                <c:pt idx="119">
                  <c:v>0.49989999999999996</c:v>
                </c:pt>
                <c:pt idx="120">
                  <c:v>0.5</c:v>
                </c:pt>
                <c:pt idx="121">
                  <c:v>0.50990000000000002</c:v>
                </c:pt>
                <c:pt idx="122">
                  <c:v>0.51639999999999997</c:v>
                </c:pt>
                <c:pt idx="123">
                  <c:v>0.53659999999999997</c:v>
                </c:pt>
                <c:pt idx="124">
                  <c:v>0.56159999999999999</c:v>
                </c:pt>
                <c:pt idx="125">
                  <c:v>0.58589999999999998</c:v>
                </c:pt>
                <c:pt idx="126">
                  <c:v>0.61970000000000003</c:v>
                </c:pt>
                <c:pt idx="127">
                  <c:v>0.65780000000000005</c:v>
                </c:pt>
                <c:pt idx="128">
                  <c:v>0.69000000000000006</c:v>
                </c:pt>
                <c:pt idx="129">
                  <c:v>0.71809999999999996</c:v>
                </c:pt>
                <c:pt idx="130">
                  <c:v>0.73699999999999999</c:v>
                </c:pt>
                <c:pt idx="131">
                  <c:v>0.75750000000000006</c:v>
                </c:pt>
                <c:pt idx="132">
                  <c:v>0.77480000000000004</c:v>
                </c:pt>
                <c:pt idx="133">
                  <c:v>0.77590000000000003</c:v>
                </c:pt>
                <c:pt idx="134">
                  <c:v>0.79339999999999999</c:v>
                </c:pt>
                <c:pt idx="135">
                  <c:v>0.80640000000000001</c:v>
                </c:pt>
                <c:pt idx="136">
                  <c:v>0.82240000000000002</c:v>
                </c:pt>
                <c:pt idx="137">
                  <c:v>0.8206</c:v>
                </c:pt>
                <c:pt idx="138">
                  <c:v>0.83879999999999999</c:v>
                </c:pt>
                <c:pt idx="139">
                  <c:v>0.88170000000000004</c:v>
                </c:pt>
                <c:pt idx="140">
                  <c:v>0.90630000000000011</c:v>
                </c:pt>
                <c:pt idx="141">
                  <c:v>0.91780000000000006</c:v>
                </c:pt>
                <c:pt idx="142">
                  <c:v>0.93620000000000003</c:v>
                </c:pt>
                <c:pt idx="143">
                  <c:v>0.95199999999999996</c:v>
                </c:pt>
                <c:pt idx="144">
                  <c:v>1.0025999999999999</c:v>
                </c:pt>
                <c:pt idx="145">
                  <c:v>1.0276000000000001</c:v>
                </c:pt>
                <c:pt idx="146">
                  <c:v>1.0151999999999999</c:v>
                </c:pt>
                <c:pt idx="147">
                  <c:v>1.0324</c:v>
                </c:pt>
                <c:pt idx="148">
                  <c:v>1.0518000000000001</c:v>
                </c:pt>
                <c:pt idx="149">
                  <c:v>1.069</c:v>
                </c:pt>
                <c:pt idx="150">
                  <c:v>1.0823</c:v>
                </c:pt>
                <c:pt idx="151">
                  <c:v>1.0885</c:v>
                </c:pt>
                <c:pt idx="152">
                  <c:v>1.1037000000000001</c:v>
                </c:pt>
                <c:pt idx="153">
                  <c:v>1.1265000000000001</c:v>
                </c:pt>
                <c:pt idx="154">
                  <c:v>1.1420999999999999</c:v>
                </c:pt>
                <c:pt idx="155">
                  <c:v>1.1583000000000001</c:v>
                </c:pt>
                <c:pt idx="156">
                  <c:v>1.1751</c:v>
                </c:pt>
                <c:pt idx="157">
                  <c:v>1.1990000000000001</c:v>
                </c:pt>
                <c:pt idx="158">
                  <c:v>1.2085000000000001</c:v>
                </c:pt>
                <c:pt idx="159">
                  <c:v>1.2282999999999999</c:v>
                </c:pt>
                <c:pt idx="160">
                  <c:v>1.2715000000000001</c:v>
                </c:pt>
                <c:pt idx="161">
                  <c:v>1.292</c:v>
                </c:pt>
                <c:pt idx="162">
                  <c:v>1.3146</c:v>
                </c:pt>
                <c:pt idx="163">
                  <c:v>1.3422000000000001</c:v>
                </c:pt>
                <c:pt idx="164">
                  <c:v>1.3614000000000002</c:v>
                </c:pt>
                <c:pt idx="165">
                  <c:v>1.3867</c:v>
                </c:pt>
                <c:pt idx="166">
                  <c:v>1.3983000000000001</c:v>
                </c:pt>
                <c:pt idx="167">
                  <c:v>1.3919000000000001</c:v>
                </c:pt>
                <c:pt idx="168">
                  <c:v>1.4060000000000001</c:v>
                </c:pt>
                <c:pt idx="169">
                  <c:v>1.4137</c:v>
                </c:pt>
                <c:pt idx="170">
                  <c:v>1.4365000000000001</c:v>
                </c:pt>
                <c:pt idx="171">
                  <c:v>1.4719</c:v>
                </c:pt>
                <c:pt idx="172">
                  <c:v>1.5202</c:v>
                </c:pt>
                <c:pt idx="173">
                  <c:v>1.6164000000000001</c:v>
                </c:pt>
                <c:pt idx="174">
                  <c:v>1.6751999999999998</c:v>
                </c:pt>
                <c:pt idx="175">
                  <c:v>1.7181999999999999</c:v>
                </c:pt>
                <c:pt idx="176">
                  <c:v>1.7670999999999999</c:v>
                </c:pt>
                <c:pt idx="177">
                  <c:v>1.8226</c:v>
                </c:pt>
                <c:pt idx="178">
                  <c:v>1.8890999999999998</c:v>
                </c:pt>
                <c:pt idx="179">
                  <c:v>1.9364999999999999</c:v>
                </c:pt>
                <c:pt idx="180">
                  <c:v>1.9319</c:v>
                </c:pt>
                <c:pt idx="181">
                  <c:v>1.9609999999999999</c:v>
                </c:pt>
                <c:pt idx="182">
                  <c:v>1.9954999999999998</c:v>
                </c:pt>
                <c:pt idx="183">
                  <c:v>2.0521000000000003</c:v>
                </c:pt>
                <c:pt idx="184">
                  <c:v>2.0747</c:v>
                </c:pt>
                <c:pt idx="185">
                  <c:v>2.0941000000000001</c:v>
                </c:pt>
                <c:pt idx="186">
                  <c:v>2.1551</c:v>
                </c:pt>
                <c:pt idx="187">
                  <c:v>2.1894999999999998</c:v>
                </c:pt>
                <c:pt idx="188">
                  <c:v>2.2065999999999999</c:v>
                </c:pt>
                <c:pt idx="189">
                  <c:v>2.2402000000000002</c:v>
                </c:pt>
                <c:pt idx="190">
                  <c:v>2.2557</c:v>
                </c:pt>
                <c:pt idx="191">
                  <c:v>2.2893999999999997</c:v>
                </c:pt>
                <c:pt idx="192">
                  <c:v>2.3271999999999999</c:v>
                </c:pt>
                <c:pt idx="193">
                  <c:v>2.3285</c:v>
                </c:pt>
                <c:pt idx="194">
                  <c:v>2.3685</c:v>
                </c:pt>
                <c:pt idx="195">
                  <c:v>2.4079000000000002</c:v>
                </c:pt>
                <c:pt idx="196">
                  <c:v>2.4278</c:v>
                </c:pt>
                <c:pt idx="197">
                  <c:v>2.4544000000000001</c:v>
                </c:pt>
                <c:pt idx="198">
                  <c:v>2.5002</c:v>
                </c:pt>
                <c:pt idx="199">
                  <c:v>2.5099</c:v>
                </c:pt>
                <c:pt idx="200">
                  <c:v>2.5316999999999998</c:v>
                </c:pt>
                <c:pt idx="201">
                  <c:v>2.5301999999999998</c:v>
                </c:pt>
                <c:pt idx="202">
                  <c:v>2.5155000000000003</c:v>
                </c:pt>
                <c:pt idx="203">
                  <c:v>2.5034999999999998</c:v>
                </c:pt>
                <c:pt idx="204">
                  <c:v>2.5315000000000003</c:v>
                </c:pt>
                <c:pt idx="205">
                  <c:v>2.5463999999999998</c:v>
                </c:pt>
                <c:pt idx="206">
                  <c:v>2.5655000000000001</c:v>
                </c:pt>
                <c:pt idx="207">
                  <c:v>2.5768999999999997</c:v>
                </c:pt>
                <c:pt idx="208">
                  <c:v>2.5951</c:v>
                </c:pt>
                <c:pt idx="209">
                  <c:v>2.6025</c:v>
                </c:pt>
                <c:pt idx="210">
                  <c:v>2.6353</c:v>
                </c:pt>
                <c:pt idx="211">
                  <c:v>2.5867</c:v>
                </c:pt>
                <c:pt idx="212">
                  <c:v>2.6467000000000001</c:v>
                </c:pt>
                <c:pt idx="213">
                  <c:v>2.6800999999999999</c:v>
                </c:pt>
                <c:pt idx="214">
                  <c:v>2.71</c:v>
                </c:pt>
                <c:pt idx="215">
                  <c:v>2.7492999999999999</c:v>
                </c:pt>
                <c:pt idx="216">
                  <c:v>2.8292000000000002</c:v>
                </c:pt>
                <c:pt idx="217">
                  <c:v>2.8633999999999999</c:v>
                </c:pt>
                <c:pt idx="218">
                  <c:v>2.9553000000000003</c:v>
                </c:pt>
                <c:pt idx="219">
                  <c:v>2.9457</c:v>
                </c:pt>
                <c:pt idx="220">
                  <c:v>2.9655999999999998</c:v>
                </c:pt>
                <c:pt idx="221">
                  <c:v>3.0065</c:v>
                </c:pt>
                <c:pt idx="222">
                  <c:v>3.0481000000000003</c:v>
                </c:pt>
                <c:pt idx="223">
                  <c:v>3.0992000000000002</c:v>
                </c:pt>
                <c:pt idx="224">
                  <c:v>3.1196999999999999</c:v>
                </c:pt>
                <c:pt idx="225">
                  <c:v>3.1755</c:v>
                </c:pt>
                <c:pt idx="226">
                  <c:v>3.2280000000000002</c:v>
                </c:pt>
                <c:pt idx="227">
                  <c:v>3.2961</c:v>
                </c:pt>
                <c:pt idx="228">
                  <c:v>3.3557000000000001</c:v>
                </c:pt>
                <c:pt idx="229">
                  <c:v>3.3959000000000001</c:v>
                </c:pt>
                <c:pt idx="230">
                  <c:v>3.4093000000000004</c:v>
                </c:pt>
                <c:pt idx="231">
                  <c:v>3.4671999999999996</c:v>
                </c:pt>
                <c:pt idx="232">
                  <c:v>3.4787999999999997</c:v>
                </c:pt>
                <c:pt idx="233">
                  <c:v>3.4978000000000002</c:v>
                </c:pt>
                <c:pt idx="234">
                  <c:v>3.5060000000000002</c:v>
                </c:pt>
                <c:pt idx="235">
                  <c:v>3.4887000000000001</c:v>
                </c:pt>
                <c:pt idx="236">
                  <c:v>3.4835000000000003</c:v>
                </c:pt>
                <c:pt idx="237">
                  <c:v>3.4744000000000002</c:v>
                </c:pt>
                <c:pt idx="238">
                  <c:v>3.4357999999999995</c:v>
                </c:pt>
                <c:pt idx="239">
                  <c:v>3.4003000000000001</c:v>
                </c:pt>
                <c:pt idx="240">
                  <c:v>3.3627000000000002</c:v>
                </c:pt>
                <c:pt idx="241">
                  <c:v>3.3218000000000005</c:v>
                </c:pt>
                <c:pt idx="242">
                  <c:v>3.2929000000000004</c:v>
                </c:pt>
                <c:pt idx="243">
                  <c:v>3.2677</c:v>
                </c:pt>
                <c:pt idx="244">
                  <c:v>3.2469000000000001</c:v>
                </c:pt>
                <c:pt idx="245">
                  <c:v>3.2237</c:v>
                </c:pt>
                <c:pt idx="246">
                  <c:v>3.2246000000000001</c:v>
                </c:pt>
                <c:pt idx="247">
                  <c:v>3.2252999999999998</c:v>
                </c:pt>
                <c:pt idx="248">
                  <c:v>3.2064999999999997</c:v>
                </c:pt>
                <c:pt idx="249">
                  <c:v>3.1915</c:v>
                </c:pt>
                <c:pt idx="250">
                  <c:v>3.1541000000000001</c:v>
                </c:pt>
                <c:pt idx="251">
                  <c:v>3.1297000000000001</c:v>
                </c:pt>
                <c:pt idx="252">
                  <c:v>3.0969000000000002</c:v>
                </c:pt>
                <c:pt idx="253">
                  <c:v>3.0665</c:v>
                </c:pt>
                <c:pt idx="254">
                  <c:v>3.0529999999999999</c:v>
                </c:pt>
                <c:pt idx="255">
                  <c:v>3.0411000000000001</c:v>
                </c:pt>
                <c:pt idx="256">
                  <c:v>3.0204</c:v>
                </c:pt>
                <c:pt idx="257">
                  <c:v>3.0543</c:v>
                </c:pt>
                <c:pt idx="258">
                  <c:v>3.0316999999999998</c:v>
                </c:pt>
                <c:pt idx="259">
                  <c:v>3.0202999999999998</c:v>
                </c:pt>
                <c:pt idx="260">
                  <c:v>2.9949000000000003</c:v>
                </c:pt>
                <c:pt idx="261">
                  <c:v>2.9531999999999998</c:v>
                </c:pt>
                <c:pt idx="262">
                  <c:v>2.9106999999999998</c:v>
                </c:pt>
                <c:pt idx="263">
                  <c:v>2.8769</c:v>
                </c:pt>
                <c:pt idx="264">
                  <c:v>2.8274999999999997</c:v>
                </c:pt>
                <c:pt idx="265">
                  <c:v>2.7787999999999999</c:v>
                </c:pt>
                <c:pt idx="266">
                  <c:v>2.7572999999999999</c:v>
                </c:pt>
                <c:pt idx="267">
                  <c:v>2.7297000000000002</c:v>
                </c:pt>
                <c:pt idx="268">
                  <c:v>2.6976</c:v>
                </c:pt>
                <c:pt idx="269">
                  <c:v>2.6780999999999997</c:v>
                </c:pt>
                <c:pt idx="270">
                  <c:v>2.6612999999999998</c:v>
                </c:pt>
                <c:pt idx="271">
                  <c:v>2.6021999999999998</c:v>
                </c:pt>
                <c:pt idx="272">
                  <c:v>2.5720000000000001</c:v>
                </c:pt>
                <c:pt idx="273">
                  <c:v>2.5347</c:v>
                </c:pt>
                <c:pt idx="274">
                  <c:v>2.4908999999999999</c:v>
                </c:pt>
                <c:pt idx="275">
                  <c:v>2.4662999999999999</c:v>
                </c:pt>
                <c:pt idx="276">
                  <c:v>2.4512</c:v>
                </c:pt>
                <c:pt idx="277">
                  <c:v>2.4443000000000001</c:v>
                </c:pt>
                <c:pt idx="278">
                  <c:v>2.4396999999999998</c:v>
                </c:pt>
                <c:pt idx="279">
                  <c:v>2.4617</c:v>
                </c:pt>
                <c:pt idx="280">
                  <c:v>2.4813000000000001</c:v>
                </c:pt>
                <c:pt idx="281">
                  <c:v>2.5293999999999999</c:v>
                </c:pt>
                <c:pt idx="282">
                  <c:v>2.5562</c:v>
                </c:pt>
                <c:pt idx="283">
                  <c:v>2.5804999999999998</c:v>
                </c:pt>
                <c:pt idx="284">
                  <c:v>2.5926</c:v>
                </c:pt>
                <c:pt idx="285">
                  <c:v>2.6295999999999999</c:v>
                </c:pt>
                <c:pt idx="286">
                  <c:v>2.6587000000000001</c:v>
                </c:pt>
                <c:pt idx="287">
                  <c:v>2.6772</c:v>
                </c:pt>
                <c:pt idx="288">
                  <c:v>2.6901000000000002</c:v>
                </c:pt>
                <c:pt idx="289">
                  <c:v>2.7010000000000001</c:v>
                </c:pt>
                <c:pt idx="290">
                  <c:v>2.7103000000000002</c:v>
                </c:pt>
                <c:pt idx="291">
                  <c:v>2.7284999999999999</c:v>
                </c:pt>
                <c:pt idx="292">
                  <c:v>2.7234000000000003</c:v>
                </c:pt>
                <c:pt idx="293">
                  <c:v>2.6778</c:v>
                </c:pt>
                <c:pt idx="294">
                  <c:v>2.6545000000000001</c:v>
                </c:pt>
                <c:pt idx="295">
                  <c:v>2.6452</c:v>
                </c:pt>
                <c:pt idx="296">
                  <c:v>2.6553</c:v>
                </c:pt>
                <c:pt idx="297">
                  <c:v>2.6772</c:v>
                </c:pt>
                <c:pt idx="298">
                  <c:v>2.7031000000000001</c:v>
                </c:pt>
                <c:pt idx="299">
                  <c:v>2.7393000000000001</c:v>
                </c:pt>
                <c:pt idx="300">
                  <c:v>2.8091999999999997</c:v>
                </c:pt>
                <c:pt idx="301">
                  <c:v>2.8673999999999999</c:v>
                </c:pt>
                <c:pt idx="302">
                  <c:v>2.9036</c:v>
                </c:pt>
                <c:pt idx="303">
                  <c:v>2.9192</c:v>
                </c:pt>
                <c:pt idx="304">
                  <c:v>2.9224000000000001</c:v>
                </c:pt>
                <c:pt idx="305">
                  <c:v>2.9152999999999998</c:v>
                </c:pt>
                <c:pt idx="306">
                  <c:v>2.9068999999999998</c:v>
                </c:pt>
                <c:pt idx="307">
                  <c:v>2.8981000000000003</c:v>
                </c:pt>
                <c:pt idx="308">
                  <c:v>2.8669000000000002</c:v>
                </c:pt>
                <c:pt idx="309">
                  <c:v>2.8233000000000001</c:v>
                </c:pt>
                <c:pt idx="310">
                  <c:v>2.7902999999999998</c:v>
                </c:pt>
                <c:pt idx="311">
                  <c:v>2.7787999999999999</c:v>
                </c:pt>
                <c:pt idx="312">
                  <c:v>2.7515000000000001</c:v>
                </c:pt>
                <c:pt idx="313">
                  <c:v>2.7107000000000001</c:v>
                </c:pt>
                <c:pt idx="314">
                  <c:v>2.6720999999999999</c:v>
                </c:pt>
                <c:pt idx="315">
                  <c:v>2.6277999999999997</c:v>
                </c:pt>
                <c:pt idx="316">
                  <c:v>2.6</c:v>
                </c:pt>
                <c:pt idx="317">
                  <c:v>2.5568</c:v>
                </c:pt>
                <c:pt idx="318">
                  <c:v>2.4829999999999997</c:v>
                </c:pt>
                <c:pt idx="319">
                  <c:v>2.4233000000000002</c:v>
                </c:pt>
                <c:pt idx="320">
                  <c:v>2.3736999999999999</c:v>
                </c:pt>
                <c:pt idx="321">
                  <c:v>2.2974000000000001</c:v>
                </c:pt>
                <c:pt idx="322">
                  <c:v>2.2473999999999998</c:v>
                </c:pt>
                <c:pt idx="323">
                  <c:v>2.2054999999999998</c:v>
                </c:pt>
                <c:pt idx="324">
                  <c:v>2.1429</c:v>
                </c:pt>
                <c:pt idx="325">
                  <c:v>2.0983000000000001</c:v>
                </c:pt>
                <c:pt idx="326">
                  <c:v>2.0638000000000001</c:v>
                </c:pt>
                <c:pt idx="327">
                  <c:v>2.0373000000000001</c:v>
                </c:pt>
                <c:pt idx="328">
                  <c:v>2.0234999999999999</c:v>
                </c:pt>
                <c:pt idx="329">
                  <c:v>2.0112999999999999</c:v>
                </c:pt>
                <c:pt idx="330">
                  <c:v>1.9850000000000001</c:v>
                </c:pt>
                <c:pt idx="331">
                  <c:v>1.9829999999999999</c:v>
                </c:pt>
                <c:pt idx="332">
                  <c:v>1.9756</c:v>
                </c:pt>
                <c:pt idx="333">
                  <c:v>1.9440000000000002</c:v>
                </c:pt>
                <c:pt idx="334">
                  <c:v>1.8786999999999998</c:v>
                </c:pt>
                <c:pt idx="335">
                  <c:v>1.8371</c:v>
                </c:pt>
                <c:pt idx="336">
                  <c:v>1.8109999999999999</c:v>
                </c:pt>
                <c:pt idx="337">
                  <c:v>1.7952999999999999</c:v>
                </c:pt>
                <c:pt idx="338">
                  <c:v>1.7721</c:v>
                </c:pt>
                <c:pt idx="339">
                  <c:v>1.7582</c:v>
                </c:pt>
                <c:pt idx="340">
                  <c:v>1.7420000000000002</c:v>
                </c:pt>
                <c:pt idx="341">
                  <c:v>1.7216</c:v>
                </c:pt>
                <c:pt idx="342">
                  <c:v>1.7033999999999998</c:v>
                </c:pt>
                <c:pt idx="343">
                  <c:v>1.7048999999999999</c:v>
                </c:pt>
                <c:pt idx="344">
                  <c:v>1.6885999999999999</c:v>
                </c:pt>
                <c:pt idx="345">
                  <c:v>1.6914000000000002</c:v>
                </c:pt>
                <c:pt idx="346">
                  <c:v>1.6878</c:v>
                </c:pt>
                <c:pt idx="347">
                  <c:v>1.6146999999999998</c:v>
                </c:pt>
                <c:pt idx="348">
                  <c:v>1.7373000000000001</c:v>
                </c:pt>
                <c:pt idx="349">
                  <c:v>1.7670000000000001</c:v>
                </c:pt>
                <c:pt idx="350">
                  <c:v>1.7833999999999999</c:v>
                </c:pt>
                <c:pt idx="351">
                  <c:v>1.7893000000000001</c:v>
                </c:pt>
                <c:pt idx="352">
                  <c:v>1.7920000000000003</c:v>
                </c:pt>
                <c:pt idx="353">
                  <c:v>1.7932999999999999</c:v>
                </c:pt>
                <c:pt idx="354">
                  <c:v>1.8893</c:v>
                </c:pt>
                <c:pt idx="355">
                  <c:v>1.8248000000000002</c:v>
                </c:pt>
                <c:pt idx="356">
                  <c:v>1.8287</c:v>
                </c:pt>
                <c:pt idx="357">
                  <c:v>1.8044</c:v>
                </c:pt>
                <c:pt idx="358">
                  <c:v>1.7896999999999998</c:v>
                </c:pt>
                <c:pt idx="359">
                  <c:v>1.7725000000000002</c:v>
                </c:pt>
                <c:pt idx="360">
                  <c:v>1.7562000000000002</c:v>
                </c:pt>
                <c:pt idx="361">
                  <c:v>1.7251000000000001</c:v>
                </c:pt>
                <c:pt idx="362">
                  <c:v>1.6995999999999998</c:v>
                </c:pt>
                <c:pt idx="363">
                  <c:v>1.6739999999999999</c:v>
                </c:pt>
                <c:pt idx="364">
                  <c:v>1.6707999999999998</c:v>
                </c:pt>
                <c:pt idx="365">
                  <c:v>1.6628000000000001</c:v>
                </c:pt>
                <c:pt idx="366">
                  <c:v>1.6350000000000002</c:v>
                </c:pt>
                <c:pt idx="367">
                  <c:v>1.6469999999999998</c:v>
                </c:pt>
                <c:pt idx="368">
                  <c:v>1.6385999999999998</c:v>
                </c:pt>
                <c:pt idx="369">
                  <c:v>1.6341000000000001</c:v>
                </c:pt>
                <c:pt idx="370">
                  <c:v>1.6245000000000001</c:v>
                </c:pt>
                <c:pt idx="371">
                  <c:v>1.6033999999999999</c:v>
                </c:pt>
                <c:pt idx="372">
                  <c:v>1.5840999999999998</c:v>
                </c:pt>
                <c:pt idx="373">
                  <c:v>1.5766</c:v>
                </c:pt>
                <c:pt idx="374">
                  <c:v>1.5311999999999999</c:v>
                </c:pt>
                <c:pt idx="375">
                  <c:v>1.5064</c:v>
                </c:pt>
                <c:pt idx="376">
                  <c:v>1.4735</c:v>
                </c:pt>
                <c:pt idx="377">
                  <c:v>1.4609000000000001</c:v>
                </c:pt>
                <c:pt idx="378">
                  <c:v>1.4605999999999999</c:v>
                </c:pt>
                <c:pt idx="379">
                  <c:v>1.4437</c:v>
                </c:pt>
                <c:pt idx="380">
                  <c:v>1.4224999999999999</c:v>
                </c:pt>
                <c:pt idx="381">
                  <c:v>1.3869</c:v>
                </c:pt>
                <c:pt idx="382">
                  <c:v>1.3763999999999998</c:v>
                </c:pt>
                <c:pt idx="383">
                  <c:v>1.3643000000000001</c:v>
                </c:pt>
                <c:pt idx="384">
                  <c:v>1.3414999999999999</c:v>
                </c:pt>
                <c:pt idx="385">
                  <c:v>1.3244</c:v>
                </c:pt>
                <c:pt idx="386">
                  <c:v>1.3329</c:v>
                </c:pt>
                <c:pt idx="387">
                  <c:v>1.3358000000000001</c:v>
                </c:pt>
                <c:pt idx="388">
                  <c:v>1.3628</c:v>
                </c:pt>
                <c:pt idx="389">
                  <c:v>1.3717000000000001</c:v>
                </c:pt>
                <c:pt idx="390">
                  <c:v>1.3757999999999999</c:v>
                </c:pt>
                <c:pt idx="391">
                  <c:v>1.3995</c:v>
                </c:pt>
                <c:pt idx="392">
                  <c:v>1.4308000000000001</c:v>
                </c:pt>
                <c:pt idx="393">
                  <c:v>1.4382999999999999</c:v>
                </c:pt>
                <c:pt idx="394">
                  <c:v>1.4529000000000001</c:v>
                </c:pt>
                <c:pt idx="395">
                  <c:v>1.4796</c:v>
                </c:pt>
                <c:pt idx="396">
                  <c:v>1.4933000000000001</c:v>
                </c:pt>
                <c:pt idx="397">
                  <c:v>1.5036</c:v>
                </c:pt>
                <c:pt idx="398">
                  <c:v>1.5086999999999999</c:v>
                </c:pt>
                <c:pt idx="399">
                  <c:v>1.504</c:v>
                </c:pt>
                <c:pt idx="400">
                  <c:v>1.4999</c:v>
                </c:pt>
                <c:pt idx="401">
                  <c:v>1.5069000000000001</c:v>
                </c:pt>
                <c:pt idx="402">
                  <c:v>1.5098</c:v>
                </c:pt>
                <c:pt idx="403">
                  <c:v>1.5206</c:v>
                </c:pt>
                <c:pt idx="404">
                  <c:v>1.5428000000000002</c:v>
                </c:pt>
                <c:pt idx="405">
                  <c:v>1.5706</c:v>
                </c:pt>
                <c:pt idx="406">
                  <c:v>1.5997999999999999</c:v>
                </c:pt>
                <c:pt idx="407">
                  <c:v>1.6103999999999998</c:v>
                </c:pt>
                <c:pt idx="408">
                  <c:v>1.6355</c:v>
                </c:pt>
                <c:pt idx="409">
                  <c:v>1.6713999999999998</c:v>
                </c:pt>
                <c:pt idx="410">
                  <c:v>1.7222000000000002</c:v>
                </c:pt>
                <c:pt idx="411">
                  <c:v>1.7762</c:v>
                </c:pt>
                <c:pt idx="412">
                  <c:v>1.8191999999999999</c:v>
                </c:pt>
                <c:pt idx="413">
                  <c:v>1.875</c:v>
                </c:pt>
                <c:pt idx="414">
                  <c:v>1.9641999999999999</c:v>
                </c:pt>
                <c:pt idx="415">
                  <c:v>2.0617999999999999</c:v>
                </c:pt>
                <c:pt idx="416">
                  <c:v>2.1621999999999999</c:v>
                </c:pt>
                <c:pt idx="417">
                  <c:v>2.2685</c:v>
                </c:pt>
                <c:pt idx="418">
                  <c:v>2.38</c:v>
                </c:pt>
                <c:pt idx="419">
                  <c:v>2.4984000000000002</c:v>
                </c:pt>
                <c:pt idx="420">
                  <c:v>2.5917000000000003</c:v>
                </c:pt>
                <c:pt idx="421">
                  <c:v>2.6951000000000001</c:v>
                </c:pt>
                <c:pt idx="422">
                  <c:v>2.7943000000000002</c:v>
                </c:pt>
                <c:pt idx="423">
                  <c:v>2.9089</c:v>
                </c:pt>
                <c:pt idx="424">
                  <c:v>3.0613999999999999</c:v>
                </c:pt>
                <c:pt idx="425">
                  <c:v>3.1661000000000001</c:v>
                </c:pt>
                <c:pt idx="426">
                  <c:v>3.2857999999999996</c:v>
                </c:pt>
                <c:pt idx="427">
                  <c:v>3.3813000000000004</c:v>
                </c:pt>
                <c:pt idx="428">
                  <c:v>3.4420000000000002</c:v>
                </c:pt>
                <c:pt idx="429">
                  <c:v>3.5427999999999997</c:v>
                </c:pt>
                <c:pt idx="430">
                  <c:v>3.72</c:v>
                </c:pt>
                <c:pt idx="431">
                  <c:v>3.8689999999999998</c:v>
                </c:pt>
                <c:pt idx="432">
                  <c:v>4.0507</c:v>
                </c:pt>
                <c:pt idx="433">
                  <c:v>4.2628000000000004</c:v>
                </c:pt>
                <c:pt idx="434">
                  <c:v>4.4646999999999997</c:v>
                </c:pt>
                <c:pt idx="435">
                  <c:v>4.7902000000000005</c:v>
                </c:pt>
                <c:pt idx="436">
                  <c:v>5.0956000000000001</c:v>
                </c:pt>
                <c:pt idx="437">
                  <c:v>5.359</c:v>
                </c:pt>
                <c:pt idx="438">
                  <c:v>5.6433999999999997</c:v>
                </c:pt>
                <c:pt idx="439">
                  <c:v>5.9340000000000002</c:v>
                </c:pt>
                <c:pt idx="440">
                  <c:v>6.2380000000000004</c:v>
                </c:pt>
                <c:pt idx="441">
                  <c:v>6.571299999999999</c:v>
                </c:pt>
                <c:pt idx="442">
                  <c:v>6.8861000000000008</c:v>
                </c:pt>
                <c:pt idx="443">
                  <c:v>7.2252999999999998</c:v>
                </c:pt>
                <c:pt idx="444">
                  <c:v>7.5676000000000005</c:v>
                </c:pt>
                <c:pt idx="445">
                  <c:v>7.9351000000000003</c:v>
                </c:pt>
                <c:pt idx="446">
                  <c:v>8.4001000000000001</c:v>
                </c:pt>
                <c:pt idx="447">
                  <c:v>8.8391000000000002</c:v>
                </c:pt>
                <c:pt idx="448">
                  <c:v>9.2440999999999995</c:v>
                </c:pt>
                <c:pt idx="449">
                  <c:v>9.7134</c:v>
                </c:pt>
                <c:pt idx="450">
                  <c:v>10.1975</c:v>
                </c:pt>
                <c:pt idx="451">
                  <c:v>10.7012</c:v>
                </c:pt>
                <c:pt idx="452">
                  <c:v>11.165000000000001</c:v>
                </c:pt>
                <c:pt idx="453">
                  <c:v>11.511199999999999</c:v>
                </c:pt>
                <c:pt idx="454">
                  <c:v>11.8248</c:v>
                </c:pt>
                <c:pt idx="455">
                  <c:v>12.077</c:v>
                </c:pt>
                <c:pt idx="456">
                  <c:v>12.3355</c:v>
                </c:pt>
                <c:pt idx="457">
                  <c:v>12.5838</c:v>
                </c:pt>
                <c:pt idx="458">
                  <c:v>12.792199999999999</c:v>
                </c:pt>
                <c:pt idx="459">
                  <c:v>12.996600000000001</c:v>
                </c:pt>
                <c:pt idx="460">
                  <c:v>13.160300000000001</c:v>
                </c:pt>
                <c:pt idx="461">
                  <c:v>13.213399999999998</c:v>
                </c:pt>
                <c:pt idx="462">
                  <c:v>13.359399999999999</c:v>
                </c:pt>
                <c:pt idx="463">
                  <c:v>13.3954</c:v>
                </c:pt>
                <c:pt idx="464">
                  <c:v>13.4819</c:v>
                </c:pt>
                <c:pt idx="465">
                  <c:v>13.581700000000001</c:v>
                </c:pt>
                <c:pt idx="466">
                  <c:v>13.555400000000001</c:v>
                </c:pt>
                <c:pt idx="467">
                  <c:v>13.595699999999999</c:v>
                </c:pt>
                <c:pt idx="468">
                  <c:v>13.567299999999999</c:v>
                </c:pt>
                <c:pt idx="469">
                  <c:v>13.4352</c:v>
                </c:pt>
                <c:pt idx="470">
                  <c:v>13.304499999999999</c:v>
                </c:pt>
                <c:pt idx="471">
                  <c:v>13.091900000000001</c:v>
                </c:pt>
                <c:pt idx="472">
                  <c:v>12.7042</c:v>
                </c:pt>
                <c:pt idx="473">
                  <c:v>12.3156</c:v>
                </c:pt>
                <c:pt idx="474">
                  <c:v>11.856100000000001</c:v>
                </c:pt>
                <c:pt idx="475">
                  <c:v>11.4559</c:v>
                </c:pt>
                <c:pt idx="476">
                  <c:v>11.1379</c:v>
                </c:pt>
                <c:pt idx="477">
                  <c:v>10.7682</c:v>
                </c:pt>
                <c:pt idx="478">
                  <c:v>10.391500000000001</c:v>
                </c:pt>
                <c:pt idx="479">
                  <c:v>10.0433</c:v>
                </c:pt>
                <c:pt idx="480">
                  <c:v>9.7864000000000004</c:v>
                </c:pt>
                <c:pt idx="481">
                  <c:v>9.4999000000000002</c:v>
                </c:pt>
                <c:pt idx="482">
                  <c:v>9.2355999999999998</c:v>
                </c:pt>
                <c:pt idx="483">
                  <c:v>8.9221000000000004</c:v>
                </c:pt>
                <c:pt idx="484">
                  <c:v>8.6804000000000006</c:v>
                </c:pt>
                <c:pt idx="485">
                  <c:v>8.3751999999999995</c:v>
                </c:pt>
                <c:pt idx="486">
                  <c:v>8.0343999999999998</c:v>
                </c:pt>
                <c:pt idx="487">
                  <c:v>7.6614999999999993</c:v>
                </c:pt>
                <c:pt idx="488">
                  <c:v>7.3194999999999997</c:v>
                </c:pt>
                <c:pt idx="489">
                  <c:v>7.0180000000000007</c:v>
                </c:pt>
                <c:pt idx="490">
                  <c:v>6.7299000000000007</c:v>
                </c:pt>
                <c:pt idx="491">
                  <c:v>6.3738000000000001</c:v>
                </c:pt>
                <c:pt idx="492">
                  <c:v>6.0390999999999995</c:v>
                </c:pt>
                <c:pt idx="493">
                  <c:v>5.8068</c:v>
                </c:pt>
                <c:pt idx="494">
                  <c:v>5.5602</c:v>
                </c:pt>
                <c:pt idx="495">
                  <c:v>5.3262999999999998</c:v>
                </c:pt>
                <c:pt idx="496">
                  <c:v>5.0857999999999999</c:v>
                </c:pt>
                <c:pt idx="497">
                  <c:v>4.8658000000000001</c:v>
                </c:pt>
                <c:pt idx="498">
                  <c:v>4.7035</c:v>
                </c:pt>
                <c:pt idx="499">
                  <c:v>4.5176999999999996</c:v>
                </c:pt>
                <c:pt idx="500">
                  <c:v>4.3850999999999996</c:v>
                </c:pt>
                <c:pt idx="501">
                  <c:v>4.2165999999999997</c:v>
                </c:pt>
                <c:pt idx="502">
                  <c:v>4.1032999999999999</c:v>
                </c:pt>
                <c:pt idx="503">
                  <c:v>4.0058999999999996</c:v>
                </c:pt>
                <c:pt idx="504">
                  <c:v>3.9401999999999999</c:v>
                </c:pt>
                <c:pt idx="505">
                  <c:v>3.8154000000000003</c:v>
                </c:pt>
                <c:pt idx="506">
                  <c:v>3.7347000000000001</c:v>
                </c:pt>
                <c:pt idx="507">
                  <c:v>3.5975999999999999</c:v>
                </c:pt>
                <c:pt idx="508">
                  <c:v>3.5325000000000002</c:v>
                </c:pt>
                <c:pt idx="509">
                  <c:v>3.4457999999999998</c:v>
                </c:pt>
                <c:pt idx="510">
                  <c:v>3.3912</c:v>
                </c:pt>
                <c:pt idx="511">
                  <c:v>3.3442999999999996</c:v>
                </c:pt>
                <c:pt idx="512">
                  <c:v>3.3292999999999999</c:v>
                </c:pt>
                <c:pt idx="513">
                  <c:v>3.3034999999999997</c:v>
                </c:pt>
                <c:pt idx="514">
                  <c:v>3.3125999999999998</c:v>
                </c:pt>
                <c:pt idx="515">
                  <c:v>3.3130000000000002</c:v>
                </c:pt>
                <c:pt idx="516">
                  <c:v>3.3268</c:v>
                </c:pt>
                <c:pt idx="517">
                  <c:v>3.3539000000000003</c:v>
                </c:pt>
                <c:pt idx="518">
                  <c:v>3.3889000000000005</c:v>
                </c:pt>
                <c:pt idx="519">
                  <c:v>3.4292000000000002</c:v>
                </c:pt>
                <c:pt idx="520">
                  <c:v>3.4752000000000001</c:v>
                </c:pt>
                <c:pt idx="521">
                  <c:v>3.5124000000000004</c:v>
                </c:pt>
                <c:pt idx="522">
                  <c:v>3.5630999999999999</c:v>
                </c:pt>
                <c:pt idx="523">
                  <c:v>3.5923000000000003</c:v>
                </c:pt>
                <c:pt idx="524">
                  <c:v>3.6366000000000001</c:v>
                </c:pt>
                <c:pt idx="525">
                  <c:v>3.7052999999999998</c:v>
                </c:pt>
                <c:pt idx="526">
                  <c:v>3.7941000000000003</c:v>
                </c:pt>
                <c:pt idx="527">
                  <c:v>3.8933</c:v>
                </c:pt>
                <c:pt idx="528">
                  <c:v>4.0054999999999996</c:v>
                </c:pt>
                <c:pt idx="529">
                  <c:v>4.1008000000000004</c:v>
                </c:pt>
                <c:pt idx="530">
                  <c:v>4.1848999999999998</c:v>
                </c:pt>
                <c:pt idx="531">
                  <c:v>4.2622999999999998</c:v>
                </c:pt>
                <c:pt idx="532">
                  <c:v>4.3613</c:v>
                </c:pt>
                <c:pt idx="533">
                  <c:v>4.4651000000000005</c:v>
                </c:pt>
                <c:pt idx="534">
                  <c:v>4.5876999999999999</c:v>
                </c:pt>
                <c:pt idx="535">
                  <c:v>4.6834000000000007</c:v>
                </c:pt>
                <c:pt idx="536">
                  <c:v>4.7795000000000005</c:v>
                </c:pt>
                <c:pt idx="537">
                  <c:v>4.8771000000000004</c:v>
                </c:pt>
                <c:pt idx="538">
                  <c:v>4.9552999999999994</c:v>
                </c:pt>
                <c:pt idx="539">
                  <c:v>4.9549000000000003</c:v>
                </c:pt>
                <c:pt idx="540">
                  <c:v>4.9695999999999998</c:v>
                </c:pt>
                <c:pt idx="541">
                  <c:v>4.8798000000000004</c:v>
                </c:pt>
                <c:pt idx="542">
                  <c:v>4.7622</c:v>
                </c:pt>
                <c:pt idx="543">
                  <c:v>4.7060000000000004</c:v>
                </c:pt>
                <c:pt idx="544">
                  <c:v>4.7126999999999999</c:v>
                </c:pt>
                <c:pt idx="545">
                  <c:v>4.7294999999999998</c:v>
                </c:pt>
                <c:pt idx="546">
                  <c:v>4.7637999999999998</c:v>
                </c:pt>
                <c:pt idx="547">
                  <c:v>4.8864999999999998</c:v>
                </c:pt>
                <c:pt idx="548">
                  <c:v>5.0586000000000002</c:v>
                </c:pt>
                <c:pt idx="549">
                  <c:v>5.2606000000000002</c:v>
                </c:pt>
                <c:pt idx="550">
                  <c:v>5.3585000000000003</c:v>
                </c:pt>
                <c:pt idx="551">
                  <c:v>5.3589000000000002</c:v>
                </c:pt>
                <c:pt idx="552">
                  <c:v>5.4009</c:v>
                </c:pt>
                <c:pt idx="553">
                  <c:v>5.3923000000000005</c:v>
                </c:pt>
                <c:pt idx="554">
                  <c:v>5.3822000000000001</c:v>
                </c:pt>
                <c:pt idx="555">
                  <c:v>5.3787000000000003</c:v>
                </c:pt>
                <c:pt idx="556">
                  <c:v>5.3411</c:v>
                </c:pt>
                <c:pt idx="557">
                  <c:v>5.3422999999999998</c:v>
                </c:pt>
                <c:pt idx="558">
                  <c:v>5.3469999999999995</c:v>
                </c:pt>
                <c:pt idx="559">
                  <c:v>5.3368000000000002</c:v>
                </c:pt>
                <c:pt idx="560">
                  <c:v>5.3430999999999997</c:v>
                </c:pt>
                <c:pt idx="561">
                  <c:v>5.2813999999999997</c:v>
                </c:pt>
                <c:pt idx="562">
                  <c:v>5.2774000000000001</c:v>
                </c:pt>
                <c:pt idx="563">
                  <c:v>5.1901000000000002</c:v>
                </c:pt>
                <c:pt idx="564">
                  <c:v>5.1970000000000001</c:v>
                </c:pt>
                <c:pt idx="565">
                  <c:v>5.1759000000000004</c:v>
                </c:pt>
                <c:pt idx="566">
                  <c:v>5.1040999999999999</c:v>
                </c:pt>
                <c:pt idx="567">
                  <c:v>5.0804</c:v>
                </c:pt>
                <c:pt idx="568">
                  <c:v>5.0606</c:v>
                </c:pt>
                <c:pt idx="569">
                  <c:v>4.9390999999999998</c:v>
                </c:pt>
                <c:pt idx="570">
                  <c:v>4.8895999999999997</c:v>
                </c:pt>
                <c:pt idx="571">
                  <c:v>4.7901000000000007</c:v>
                </c:pt>
                <c:pt idx="572">
                  <c:v>4.7018000000000004</c:v>
                </c:pt>
                <c:pt idx="573">
                  <c:v>4.6380999999999997</c:v>
                </c:pt>
                <c:pt idx="574">
                  <c:v>4.6177999999999999</c:v>
                </c:pt>
                <c:pt idx="575">
                  <c:v>4.5670999999999999</c:v>
                </c:pt>
                <c:pt idx="576">
                  <c:v>4.6222000000000003</c:v>
                </c:pt>
                <c:pt idx="577">
                  <c:v>4.6854999999999993</c:v>
                </c:pt>
                <c:pt idx="578">
                  <c:v>4.7335000000000003</c:v>
                </c:pt>
                <c:pt idx="579">
                  <c:v>4.7877999999999998</c:v>
                </c:pt>
                <c:pt idx="580">
                  <c:v>4.8330000000000002</c:v>
                </c:pt>
                <c:pt idx="581">
                  <c:v>4.8731999999999998</c:v>
                </c:pt>
                <c:pt idx="582">
                  <c:v>4.8072999999999997</c:v>
                </c:pt>
                <c:pt idx="583">
                  <c:v>4.7365000000000004</c:v>
                </c:pt>
                <c:pt idx="584">
                  <c:v>4.6250999999999998</c:v>
                </c:pt>
                <c:pt idx="585">
                  <c:v>4.5539000000000005</c:v>
                </c:pt>
                <c:pt idx="586">
                  <c:v>4.4749999999999996</c:v>
                </c:pt>
                <c:pt idx="587">
                  <c:v>4.4509999999999996</c:v>
                </c:pt>
                <c:pt idx="588">
                  <c:v>4.3646000000000003</c:v>
                </c:pt>
                <c:pt idx="589">
                  <c:v>4.3491999999999997</c:v>
                </c:pt>
                <c:pt idx="590">
                  <c:v>4.2654000000000005</c:v>
                </c:pt>
                <c:pt idx="591">
                  <c:v>4.2640000000000002</c:v>
                </c:pt>
                <c:pt idx="592">
                  <c:v>4.1305999999999994</c:v>
                </c:pt>
                <c:pt idx="593">
                  <c:v>4.0630000000000006</c:v>
                </c:pt>
                <c:pt idx="594">
                  <c:v>3.9354</c:v>
                </c:pt>
                <c:pt idx="595">
                  <c:v>3.8563000000000001</c:v>
                </c:pt>
                <c:pt idx="596">
                  <c:v>3.7734000000000001</c:v>
                </c:pt>
                <c:pt idx="597">
                  <c:v>3.6696</c:v>
                </c:pt>
                <c:pt idx="598">
                  <c:v>3.5527000000000002</c:v>
                </c:pt>
                <c:pt idx="599">
                  <c:v>3.5543999999999998</c:v>
                </c:pt>
                <c:pt idx="600">
                  <c:v>3.5243000000000002</c:v>
                </c:pt>
                <c:pt idx="601">
                  <c:v>3.4887999999999999</c:v>
                </c:pt>
                <c:pt idx="602">
                  <c:v>3.4494999999999996</c:v>
                </c:pt>
                <c:pt idx="603">
                  <c:v>3.3847999999999998</c:v>
                </c:pt>
                <c:pt idx="604">
                  <c:v>3.3694000000000002</c:v>
                </c:pt>
                <c:pt idx="605">
                  <c:v>3.4401000000000002</c:v>
                </c:pt>
                <c:pt idx="606">
                  <c:v>3.379</c:v>
                </c:pt>
                <c:pt idx="607">
                  <c:v>3.3267000000000002</c:v>
                </c:pt>
                <c:pt idx="608">
                  <c:v>3.2881999999999998</c:v>
                </c:pt>
                <c:pt idx="609">
                  <c:v>3.2255000000000003</c:v>
                </c:pt>
                <c:pt idx="610">
                  <c:v>3.1207000000000003</c:v>
                </c:pt>
                <c:pt idx="611">
                  <c:v>3.0657000000000001</c:v>
                </c:pt>
                <c:pt idx="612">
                  <c:v>2.9241000000000001</c:v>
                </c:pt>
                <c:pt idx="613">
                  <c:v>2.9051</c:v>
                </c:pt>
                <c:pt idx="614">
                  <c:v>2.8412999999999999</c:v>
                </c:pt>
                <c:pt idx="615">
                  <c:v>2.7601</c:v>
                </c:pt>
                <c:pt idx="616">
                  <c:v>2.69</c:v>
                </c:pt>
                <c:pt idx="617">
                  <c:v>2.6675</c:v>
                </c:pt>
                <c:pt idx="618">
                  <c:v>2.7336999999999998</c:v>
                </c:pt>
                <c:pt idx="619">
                  <c:v>2.6509</c:v>
                </c:pt>
                <c:pt idx="620">
                  <c:v>2.5491000000000001</c:v>
                </c:pt>
                <c:pt idx="621">
                  <c:v>2.5015999999999998</c:v>
                </c:pt>
                <c:pt idx="622">
                  <c:v>2.4866999999999999</c:v>
                </c:pt>
                <c:pt idx="623">
                  <c:v>2.4596</c:v>
                </c:pt>
                <c:pt idx="624">
                  <c:v>2.4386999999999999</c:v>
                </c:pt>
                <c:pt idx="625">
                  <c:v>2.2858000000000001</c:v>
                </c:pt>
                <c:pt idx="626">
                  <c:v>2.2799</c:v>
                </c:pt>
                <c:pt idx="627">
                  <c:v>2.2326000000000001</c:v>
                </c:pt>
                <c:pt idx="628">
                  <c:v>2.1795</c:v>
                </c:pt>
                <c:pt idx="629">
                  <c:v>2.1338999999999997</c:v>
                </c:pt>
                <c:pt idx="630">
                  <c:v>2.1108000000000002</c:v>
                </c:pt>
                <c:pt idx="631">
                  <c:v>2.1010999999999997</c:v>
                </c:pt>
                <c:pt idx="632">
                  <c:v>2.0643000000000002</c:v>
                </c:pt>
                <c:pt idx="633">
                  <c:v>2.0323000000000002</c:v>
                </c:pt>
                <c:pt idx="634">
                  <c:v>2.0649999999999999</c:v>
                </c:pt>
                <c:pt idx="635">
                  <c:v>2.1045000000000003</c:v>
                </c:pt>
                <c:pt idx="636">
                  <c:v>2.1246</c:v>
                </c:pt>
                <c:pt idx="637">
                  <c:v>2.1133999999999999</c:v>
                </c:pt>
                <c:pt idx="638">
                  <c:v>2.0911</c:v>
                </c:pt>
                <c:pt idx="639">
                  <c:v>2.1025</c:v>
                </c:pt>
                <c:pt idx="640">
                  <c:v>2.1065</c:v>
                </c:pt>
                <c:pt idx="641">
                  <c:v>2.0985</c:v>
                </c:pt>
                <c:pt idx="642">
                  <c:v>2.0887000000000002</c:v>
                </c:pt>
                <c:pt idx="643">
                  <c:v>2.1490999999999998</c:v>
                </c:pt>
                <c:pt idx="644">
                  <c:v>2.1375999999999999</c:v>
                </c:pt>
                <c:pt idx="645">
                  <c:v>2.1216999999999997</c:v>
                </c:pt>
                <c:pt idx="646">
                  <c:v>2.1069</c:v>
                </c:pt>
                <c:pt idx="647">
                  <c:v>2.0992000000000002</c:v>
                </c:pt>
                <c:pt idx="648">
                  <c:v>2.0665</c:v>
                </c:pt>
                <c:pt idx="649">
                  <c:v>2.0571999999999999</c:v>
                </c:pt>
                <c:pt idx="650">
                  <c:v>1.954</c:v>
                </c:pt>
                <c:pt idx="651">
                  <c:v>1.9486999999999999</c:v>
                </c:pt>
                <c:pt idx="652">
                  <c:v>1.9309999999999998</c:v>
                </c:pt>
                <c:pt idx="653">
                  <c:v>1.9303999999999999</c:v>
                </c:pt>
                <c:pt idx="654">
                  <c:v>1.9087000000000001</c:v>
                </c:pt>
                <c:pt idx="655">
                  <c:v>1.8935999999999999</c:v>
                </c:pt>
                <c:pt idx="656">
                  <c:v>1.8623000000000001</c:v>
                </c:pt>
                <c:pt idx="657">
                  <c:v>1.8435999999999999</c:v>
                </c:pt>
                <c:pt idx="658">
                  <c:v>1.8260000000000001</c:v>
                </c:pt>
                <c:pt idx="659">
                  <c:v>1.8079999999999998</c:v>
                </c:pt>
                <c:pt idx="660">
                  <c:v>1.7528999999999999</c:v>
                </c:pt>
                <c:pt idx="661">
                  <c:v>1.7222999999999999</c:v>
                </c:pt>
                <c:pt idx="662">
                  <c:v>1.6867000000000001</c:v>
                </c:pt>
                <c:pt idx="663">
                  <c:v>1.6621999999999999</c:v>
                </c:pt>
                <c:pt idx="664">
                  <c:v>1.6308</c:v>
                </c:pt>
                <c:pt idx="665">
                  <c:v>1.599</c:v>
                </c:pt>
                <c:pt idx="666">
                  <c:v>1.7033</c:v>
                </c:pt>
                <c:pt idx="667">
                  <c:v>1.6667000000000001</c:v>
                </c:pt>
                <c:pt idx="668">
                  <c:v>1.6489999999999998</c:v>
                </c:pt>
                <c:pt idx="669">
                  <c:v>1.6305000000000001</c:v>
                </c:pt>
                <c:pt idx="670">
                  <c:v>1.6255999999999999</c:v>
                </c:pt>
                <c:pt idx="671">
                  <c:v>1.6175999999999999</c:v>
                </c:pt>
                <c:pt idx="672">
                  <c:v>1.6117000000000001</c:v>
                </c:pt>
                <c:pt idx="673">
                  <c:v>1.4766999999999999</c:v>
                </c:pt>
                <c:pt idx="674">
                  <c:v>1.4805999999999999</c:v>
                </c:pt>
                <c:pt idx="675">
                  <c:v>1.4579</c:v>
                </c:pt>
                <c:pt idx="676">
                  <c:v>1.4512</c:v>
                </c:pt>
                <c:pt idx="677">
                  <c:v>1.3972</c:v>
                </c:pt>
                <c:pt idx="678">
                  <c:v>1.4300999999999999</c:v>
                </c:pt>
                <c:pt idx="679">
                  <c:v>1.4253</c:v>
                </c:pt>
                <c:pt idx="680">
                  <c:v>1.4239000000000002</c:v>
                </c:pt>
                <c:pt idx="681">
                  <c:v>1.4342999999999999</c:v>
                </c:pt>
                <c:pt idx="682">
                  <c:v>1.4468999999999999</c:v>
                </c:pt>
                <c:pt idx="683">
                  <c:v>1.4362999999999999</c:v>
                </c:pt>
                <c:pt idx="684">
                  <c:v>1.5085999999999999</c:v>
                </c:pt>
                <c:pt idx="685">
                  <c:v>1.4773999999999998</c:v>
                </c:pt>
                <c:pt idx="686">
                  <c:v>1.4624999999999999</c:v>
                </c:pt>
                <c:pt idx="687">
                  <c:v>1.4845999999999999</c:v>
                </c:pt>
                <c:pt idx="688">
                  <c:v>1.4792999999999998</c:v>
                </c:pt>
                <c:pt idx="689">
                  <c:v>1.5523</c:v>
                </c:pt>
                <c:pt idx="690">
                  <c:v>1.5478999999999998</c:v>
                </c:pt>
                <c:pt idx="691">
                  <c:v>1.5042</c:v>
                </c:pt>
                <c:pt idx="692">
                  <c:v>1.5272999999999999</c:v>
                </c:pt>
                <c:pt idx="693">
                  <c:v>1.5509999999999999</c:v>
                </c:pt>
                <c:pt idx="694">
                  <c:v>1.5508999999999999</c:v>
                </c:pt>
                <c:pt idx="695">
                  <c:v>1.5644</c:v>
                </c:pt>
                <c:pt idx="696">
                  <c:v>1.488</c:v>
                </c:pt>
                <c:pt idx="697">
                  <c:v>1.5284</c:v>
                </c:pt>
                <c:pt idx="698">
                  <c:v>1.5289999999999999</c:v>
                </c:pt>
                <c:pt idx="699">
                  <c:v>1.4996</c:v>
                </c:pt>
                <c:pt idx="700">
                  <c:v>1.5058</c:v>
                </c:pt>
                <c:pt idx="701">
                  <c:v>1.5198</c:v>
                </c:pt>
                <c:pt idx="702">
                  <c:v>1.5638999999999998</c:v>
                </c:pt>
                <c:pt idx="703">
                  <c:v>1.6753</c:v>
                </c:pt>
                <c:pt idx="704">
                  <c:v>1.7957000000000001</c:v>
                </c:pt>
                <c:pt idx="705">
                  <c:v>1.9152</c:v>
                </c:pt>
                <c:pt idx="706">
                  <c:v>2.0926</c:v>
                </c:pt>
                <c:pt idx="707">
                  <c:v>2.2988</c:v>
                </c:pt>
                <c:pt idx="708">
                  <c:v>2.5713999999999997</c:v>
                </c:pt>
                <c:pt idx="709">
                  <c:v>2.9989999999999997</c:v>
                </c:pt>
                <c:pt idx="710">
                  <c:v>3.5534999999999997</c:v>
                </c:pt>
                <c:pt idx="711">
                  <c:v>4.1930999999999994</c:v>
                </c:pt>
                <c:pt idx="712">
                  <c:v>4.9851999999999999</c:v>
                </c:pt>
                <c:pt idx="713">
                  <c:v>5.7765000000000004</c:v>
                </c:pt>
                <c:pt idx="714">
                  <c:v>6.4851000000000001</c:v>
                </c:pt>
                <c:pt idx="715">
                  <c:v>7.2458</c:v>
                </c:pt>
                <c:pt idx="716">
                  <c:v>8.1254999999999988</c:v>
                </c:pt>
                <c:pt idx="717">
                  <c:v>8.807500000000001</c:v>
                </c:pt>
                <c:pt idx="718">
                  <c:v>9.5159000000000002</c:v>
                </c:pt>
                <c:pt idx="719">
                  <c:v>10.0702</c:v>
                </c:pt>
                <c:pt idx="720">
                  <c:v>10.550700000000001</c:v>
                </c:pt>
                <c:pt idx="721">
                  <c:v>10.9095</c:v>
                </c:pt>
                <c:pt idx="722">
                  <c:v>11.461400000000001</c:v>
                </c:pt>
                <c:pt idx="723">
                  <c:v>11.8299</c:v>
                </c:pt>
                <c:pt idx="724">
                  <c:v>12.440799999999999</c:v>
                </c:pt>
                <c:pt idx="725">
                  <c:v>12.872200000000001</c:v>
                </c:pt>
                <c:pt idx="726">
                  <c:v>13.270099999999999</c:v>
                </c:pt>
                <c:pt idx="727">
                  <c:v>13.457699999999999</c:v>
                </c:pt>
                <c:pt idx="728">
                  <c:v>13.697999999999999</c:v>
                </c:pt>
                <c:pt idx="729">
                  <c:v>13.696899999999999</c:v>
                </c:pt>
                <c:pt idx="730">
                  <c:v>13.625800000000002</c:v>
                </c:pt>
                <c:pt idx="731">
                  <c:v>13.240100000000002</c:v>
                </c:pt>
                <c:pt idx="732">
                  <c:v>12.783199999999999</c:v>
                </c:pt>
                <c:pt idx="733">
                  <c:v>12.422700000000001</c:v>
                </c:pt>
                <c:pt idx="734">
                  <c:v>12.143000000000001</c:v>
                </c:pt>
                <c:pt idx="735">
                  <c:v>11.8611</c:v>
                </c:pt>
                <c:pt idx="736">
                  <c:v>11.454800000000001</c:v>
                </c:pt>
                <c:pt idx="737">
                  <c:v>10.9842</c:v>
                </c:pt>
                <c:pt idx="738">
                  <c:v>10.608700000000001</c:v>
                </c:pt>
                <c:pt idx="739">
                  <c:v>10.186</c:v>
                </c:pt>
                <c:pt idx="740">
                  <c:v>9.6263000000000005</c:v>
                </c:pt>
                <c:pt idx="741">
                  <c:v>9.093399999999999</c:v>
                </c:pt>
                <c:pt idx="742">
                  <c:v>8.6844000000000001</c:v>
                </c:pt>
                <c:pt idx="743">
                  <c:v>8.3217999999999996</c:v>
                </c:pt>
                <c:pt idx="744">
                  <c:v>8.0266999999999999</c:v>
                </c:pt>
                <c:pt idx="745">
                  <c:v>7.6246999999999998</c:v>
                </c:pt>
                <c:pt idx="746">
                  <c:v>7.3450999999999995</c:v>
                </c:pt>
                <c:pt idx="747">
                  <c:v>7.1139999999999999</c:v>
                </c:pt>
                <c:pt idx="748">
                  <c:v>6.8718000000000004</c:v>
                </c:pt>
                <c:pt idx="749">
                  <c:v>6.7287000000000008</c:v>
                </c:pt>
                <c:pt idx="750">
                  <c:v>6.5546999999999995</c:v>
                </c:pt>
                <c:pt idx="751">
                  <c:v>6.3854999999999995</c:v>
                </c:pt>
                <c:pt idx="752">
                  <c:v>6.2441000000000004</c:v>
                </c:pt>
                <c:pt idx="753">
                  <c:v>6.1424000000000003</c:v>
                </c:pt>
                <c:pt idx="754">
                  <c:v>6.0697999999999999</c:v>
                </c:pt>
                <c:pt idx="755">
                  <c:v>6.0407999999999999</c:v>
                </c:pt>
                <c:pt idx="756">
                  <c:v>5.8661000000000003</c:v>
                </c:pt>
                <c:pt idx="757">
                  <c:v>5.8304</c:v>
                </c:pt>
                <c:pt idx="758">
                  <c:v>5.8338000000000001</c:v>
                </c:pt>
                <c:pt idx="759">
                  <c:v>5.8085000000000004</c:v>
                </c:pt>
                <c:pt idx="760">
                  <c:v>5.6490999999999998</c:v>
                </c:pt>
                <c:pt idx="761">
                  <c:v>5.5612000000000004</c:v>
                </c:pt>
                <c:pt idx="762">
                  <c:v>5.5404</c:v>
                </c:pt>
                <c:pt idx="763">
                  <c:v>5.6823999999999995</c:v>
                </c:pt>
                <c:pt idx="764">
                  <c:v>5.5621</c:v>
                </c:pt>
                <c:pt idx="765">
                  <c:v>5.5358999999999998</c:v>
                </c:pt>
                <c:pt idx="766">
                  <c:v>5.702</c:v>
                </c:pt>
                <c:pt idx="767">
                  <c:v>5.9345999999999997</c:v>
                </c:pt>
                <c:pt idx="768">
                  <c:v>6.1465000000000005</c:v>
                </c:pt>
                <c:pt idx="769">
                  <c:v>6.4826999999999995</c:v>
                </c:pt>
                <c:pt idx="770">
                  <c:v>6.4702000000000002</c:v>
                </c:pt>
                <c:pt idx="771">
                  <c:v>6.8529999999999998</c:v>
                </c:pt>
                <c:pt idx="772">
                  <c:v>7.2508999999999997</c:v>
                </c:pt>
                <c:pt idx="773">
                  <c:v>7.3311999999999999</c:v>
                </c:pt>
                <c:pt idx="774">
                  <c:v>7.3144999999999998</c:v>
                </c:pt>
                <c:pt idx="775">
                  <c:v>8.4514999999999993</c:v>
                </c:pt>
                <c:pt idx="776">
                  <c:v>8.4009999999999998</c:v>
                </c:pt>
                <c:pt idx="777">
                  <c:v>8.821299999999999</c:v>
                </c:pt>
                <c:pt idx="778">
                  <c:v>8.5802999999999994</c:v>
                </c:pt>
                <c:pt idx="779">
                  <c:v>8.5022000000000002</c:v>
                </c:pt>
                <c:pt idx="780">
                  <c:v>9.0239999999999991</c:v>
                </c:pt>
                <c:pt idx="781">
                  <c:v>8.9977999999999998</c:v>
                </c:pt>
                <c:pt idx="782">
                  <c:v>8.7851999999999997</c:v>
                </c:pt>
                <c:pt idx="783">
                  <c:v>8.5582999999999991</c:v>
                </c:pt>
                <c:pt idx="784">
                  <c:v>7.968300000000001</c:v>
                </c:pt>
                <c:pt idx="785">
                  <c:v>8.2619000000000007</c:v>
                </c:pt>
                <c:pt idx="786">
                  <c:v>7.6763999999999992</c:v>
                </c:pt>
                <c:pt idx="787">
                  <c:v>6.6331999999999995</c:v>
                </c:pt>
                <c:pt idx="788">
                  <c:v>6.4595000000000002</c:v>
                </c:pt>
                <c:pt idx="789">
                  <c:v>5.2750000000000004</c:v>
                </c:pt>
                <c:pt idx="790">
                  <c:v>4.9817999999999998</c:v>
                </c:pt>
                <c:pt idx="791">
                  <c:v>5.5499000000000001</c:v>
                </c:pt>
                <c:pt idx="792">
                  <c:v>4.9363999999999999</c:v>
                </c:pt>
                <c:pt idx="793">
                  <c:v>4.6962000000000002</c:v>
                </c:pt>
                <c:pt idx="794">
                  <c:v>4.5639000000000003</c:v>
                </c:pt>
                <c:pt idx="795">
                  <c:v>4.2432999999999996</c:v>
                </c:pt>
                <c:pt idx="796">
                  <c:v>3.8573</c:v>
                </c:pt>
                <c:pt idx="797">
                  <c:v>3.8512</c:v>
                </c:pt>
                <c:pt idx="798">
                  <c:v>2.9015999999999997</c:v>
                </c:pt>
                <c:pt idx="799">
                  <c:v>2.6814</c:v>
                </c:pt>
                <c:pt idx="800">
                  <c:v>2.5615999999999999</c:v>
                </c:pt>
                <c:pt idx="801">
                  <c:v>2.5507</c:v>
                </c:pt>
                <c:pt idx="802">
                  <c:v>2.4538000000000002</c:v>
                </c:pt>
                <c:pt idx="803">
                  <c:v>2.3234000000000004</c:v>
                </c:pt>
                <c:pt idx="804">
                  <c:v>2.0137</c:v>
                </c:pt>
                <c:pt idx="805">
                  <c:v>2.0194000000000001</c:v>
                </c:pt>
                <c:pt idx="806">
                  <c:v>1.8440999999999999</c:v>
                </c:pt>
                <c:pt idx="807">
                  <c:v>1.6793</c:v>
                </c:pt>
                <c:pt idx="808">
                  <c:v>1.3673</c:v>
                </c:pt>
                <c:pt idx="809">
                  <c:v>1.3915</c:v>
                </c:pt>
                <c:pt idx="810">
                  <c:v>1.3290999999999999</c:v>
                </c:pt>
                <c:pt idx="811">
                  <c:v>1.2656000000000001</c:v>
                </c:pt>
                <c:pt idx="812">
                  <c:v>1.2057</c:v>
                </c:pt>
                <c:pt idx="813">
                  <c:v>1.1739000000000002</c:v>
                </c:pt>
                <c:pt idx="814">
                  <c:v>1.1185</c:v>
                </c:pt>
                <c:pt idx="815">
                  <c:v>1.153</c:v>
                </c:pt>
                <c:pt idx="816">
                  <c:v>0.87829999999999997</c:v>
                </c:pt>
                <c:pt idx="817">
                  <c:v>0.82400000000000007</c:v>
                </c:pt>
                <c:pt idx="818">
                  <c:v>0.7903</c:v>
                </c:pt>
                <c:pt idx="819">
                  <c:v>0.63670000000000004</c:v>
                </c:pt>
                <c:pt idx="820">
                  <c:v>0.77539999999999998</c:v>
                </c:pt>
                <c:pt idx="821">
                  <c:v>0.76439999999999997</c:v>
                </c:pt>
                <c:pt idx="822">
                  <c:v>0.65910000000000002</c:v>
                </c:pt>
                <c:pt idx="823">
                  <c:v>0.65139999999999998</c:v>
                </c:pt>
                <c:pt idx="824">
                  <c:v>0.62569999999999992</c:v>
                </c:pt>
                <c:pt idx="825">
                  <c:v>0.60489999999999999</c:v>
                </c:pt>
                <c:pt idx="826">
                  <c:v>0.58169999999999999</c:v>
                </c:pt>
                <c:pt idx="827">
                  <c:v>0.35870000000000002</c:v>
                </c:pt>
                <c:pt idx="828">
                  <c:v>0.31909999999999999</c:v>
                </c:pt>
                <c:pt idx="829">
                  <c:v>0.30120000000000002</c:v>
                </c:pt>
                <c:pt idx="830">
                  <c:v>0.27160000000000001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F9-41FA-97CE-9094A64D413F}"/>
            </c:ext>
          </c:extLst>
        </c:ser>
        <c:ser>
          <c:idx val="4"/>
          <c:order val="4"/>
          <c:tx>
            <c:strRef>
              <c:f>'GLOBAL - Country Income'!$F$3:$F$4</c:f>
              <c:strCache>
                <c:ptCount val="1"/>
                <c:pt idx="0">
                  <c:v>Low income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'GLOBAL - Country Income'!$A$5:$A$867</c:f>
              <c:multiLvlStrCache>
                <c:ptCount val="831"/>
                <c:lvl>
                  <c:pt idx="0">
                    <c:v>27-Jan</c:v>
                  </c:pt>
                  <c:pt idx="1">
                    <c:v>28-Jan</c:v>
                  </c:pt>
                  <c:pt idx="2">
                    <c:v>29-Jan</c:v>
                  </c:pt>
                  <c:pt idx="3">
                    <c:v>30-Jan</c:v>
                  </c:pt>
                  <c:pt idx="4">
                    <c:v>31-Jan</c:v>
                  </c:pt>
                  <c:pt idx="5">
                    <c:v>01-Feb</c:v>
                  </c:pt>
                  <c:pt idx="6">
                    <c:v>02-Feb</c:v>
                  </c:pt>
                  <c:pt idx="7">
                    <c:v>03-Feb</c:v>
                  </c:pt>
                  <c:pt idx="8">
                    <c:v>04-Feb</c:v>
                  </c:pt>
                  <c:pt idx="9">
                    <c:v>05-Feb</c:v>
                  </c:pt>
                  <c:pt idx="10">
                    <c:v>06-Feb</c:v>
                  </c:pt>
                  <c:pt idx="11">
                    <c:v>07-Feb</c:v>
                  </c:pt>
                  <c:pt idx="12">
                    <c:v>08-Feb</c:v>
                  </c:pt>
                  <c:pt idx="13">
                    <c:v>09-Feb</c:v>
                  </c:pt>
                  <c:pt idx="14">
                    <c:v>10-Feb</c:v>
                  </c:pt>
                  <c:pt idx="15">
                    <c:v>11-Feb</c:v>
                  </c:pt>
                  <c:pt idx="16">
                    <c:v>12-Feb</c:v>
                  </c:pt>
                  <c:pt idx="17">
                    <c:v>13-Feb</c:v>
                  </c:pt>
                  <c:pt idx="18">
                    <c:v>14-Feb</c:v>
                  </c:pt>
                  <c:pt idx="19">
                    <c:v>15-Feb</c:v>
                  </c:pt>
                  <c:pt idx="20">
                    <c:v>16-Feb</c:v>
                  </c:pt>
                  <c:pt idx="21">
                    <c:v>17-Feb</c:v>
                  </c:pt>
                  <c:pt idx="22">
                    <c:v>18-Feb</c:v>
                  </c:pt>
                  <c:pt idx="23">
                    <c:v>19-Feb</c:v>
                  </c:pt>
                  <c:pt idx="24">
                    <c:v>20-Feb</c:v>
                  </c:pt>
                  <c:pt idx="25">
                    <c:v>21-Feb</c:v>
                  </c:pt>
                  <c:pt idx="26">
                    <c:v>22-Feb</c:v>
                  </c:pt>
                  <c:pt idx="27">
                    <c:v>23-Feb</c:v>
                  </c:pt>
                  <c:pt idx="28">
                    <c:v>24-Feb</c:v>
                  </c:pt>
                  <c:pt idx="29">
                    <c:v>25-Feb</c:v>
                  </c:pt>
                  <c:pt idx="30">
                    <c:v>26-Feb</c:v>
                  </c:pt>
                  <c:pt idx="31">
                    <c:v>27-Feb</c:v>
                  </c:pt>
                  <c:pt idx="32">
                    <c:v>28-Feb</c:v>
                  </c:pt>
                  <c:pt idx="33">
                    <c:v>29-Feb</c:v>
                  </c:pt>
                  <c:pt idx="34">
                    <c:v>01-Mar</c:v>
                  </c:pt>
                  <c:pt idx="35">
                    <c:v>02-Mar</c:v>
                  </c:pt>
                  <c:pt idx="36">
                    <c:v>03-Mar</c:v>
                  </c:pt>
                  <c:pt idx="37">
                    <c:v>04-Mar</c:v>
                  </c:pt>
                  <c:pt idx="38">
                    <c:v>05-Mar</c:v>
                  </c:pt>
                  <c:pt idx="39">
                    <c:v>06-Mar</c:v>
                  </c:pt>
                  <c:pt idx="40">
                    <c:v>07-Mar</c:v>
                  </c:pt>
                  <c:pt idx="41">
                    <c:v>08-Mar</c:v>
                  </c:pt>
                  <c:pt idx="42">
                    <c:v>09-Mar</c:v>
                  </c:pt>
                  <c:pt idx="43">
                    <c:v>10-Mar</c:v>
                  </c:pt>
                  <c:pt idx="44">
                    <c:v>11-Mar</c:v>
                  </c:pt>
                  <c:pt idx="45">
                    <c:v>12-Mar</c:v>
                  </c:pt>
                  <c:pt idx="46">
                    <c:v>13-Mar</c:v>
                  </c:pt>
                  <c:pt idx="47">
                    <c:v>14-Mar</c:v>
                  </c:pt>
                  <c:pt idx="48">
                    <c:v>15-Mar</c:v>
                  </c:pt>
                  <c:pt idx="49">
                    <c:v>16-Mar</c:v>
                  </c:pt>
                  <c:pt idx="50">
                    <c:v>17-Mar</c:v>
                  </c:pt>
                  <c:pt idx="51">
                    <c:v>18-Mar</c:v>
                  </c:pt>
                  <c:pt idx="52">
                    <c:v>19-Mar</c:v>
                  </c:pt>
                  <c:pt idx="53">
                    <c:v>20-Mar</c:v>
                  </c:pt>
                  <c:pt idx="54">
                    <c:v>21-Mar</c:v>
                  </c:pt>
                  <c:pt idx="55">
                    <c:v>22-Mar</c:v>
                  </c:pt>
                  <c:pt idx="56">
                    <c:v>23-Mar</c:v>
                  </c:pt>
                  <c:pt idx="57">
                    <c:v>24-Mar</c:v>
                  </c:pt>
                  <c:pt idx="58">
                    <c:v>25-Mar</c:v>
                  </c:pt>
                  <c:pt idx="59">
                    <c:v>26-Mar</c:v>
                  </c:pt>
                  <c:pt idx="60">
                    <c:v>27-Mar</c:v>
                  </c:pt>
                  <c:pt idx="61">
                    <c:v>28-Mar</c:v>
                  </c:pt>
                  <c:pt idx="62">
                    <c:v>29-Mar</c:v>
                  </c:pt>
                  <c:pt idx="63">
                    <c:v>30-Mar</c:v>
                  </c:pt>
                  <c:pt idx="64">
                    <c:v>31-Mar</c:v>
                  </c:pt>
                  <c:pt idx="65">
                    <c:v>01-Apr</c:v>
                  </c:pt>
                  <c:pt idx="66">
                    <c:v>02-Apr</c:v>
                  </c:pt>
                  <c:pt idx="67">
                    <c:v>03-Apr</c:v>
                  </c:pt>
                  <c:pt idx="68">
                    <c:v>04-Apr</c:v>
                  </c:pt>
                  <c:pt idx="69">
                    <c:v>05-Apr</c:v>
                  </c:pt>
                  <c:pt idx="70">
                    <c:v>06-Apr</c:v>
                  </c:pt>
                  <c:pt idx="71">
                    <c:v>07-Apr</c:v>
                  </c:pt>
                  <c:pt idx="72">
                    <c:v>08-Apr</c:v>
                  </c:pt>
                  <c:pt idx="73">
                    <c:v>09-Apr</c:v>
                  </c:pt>
                  <c:pt idx="74">
                    <c:v>10-Apr</c:v>
                  </c:pt>
                  <c:pt idx="75">
                    <c:v>11-Apr</c:v>
                  </c:pt>
                  <c:pt idx="76">
                    <c:v>12-Apr</c:v>
                  </c:pt>
                  <c:pt idx="77">
                    <c:v>13-Apr</c:v>
                  </c:pt>
                  <c:pt idx="78">
                    <c:v>14-Apr</c:v>
                  </c:pt>
                  <c:pt idx="79">
                    <c:v>15-Apr</c:v>
                  </c:pt>
                  <c:pt idx="80">
                    <c:v>16-Apr</c:v>
                  </c:pt>
                  <c:pt idx="81">
                    <c:v>17-Apr</c:v>
                  </c:pt>
                  <c:pt idx="82">
                    <c:v>18-Apr</c:v>
                  </c:pt>
                  <c:pt idx="83">
                    <c:v>19-Apr</c:v>
                  </c:pt>
                  <c:pt idx="84">
                    <c:v>20-Apr</c:v>
                  </c:pt>
                  <c:pt idx="85">
                    <c:v>21-Apr</c:v>
                  </c:pt>
                  <c:pt idx="86">
                    <c:v>22-Apr</c:v>
                  </c:pt>
                  <c:pt idx="87">
                    <c:v>23-Apr</c:v>
                  </c:pt>
                  <c:pt idx="88">
                    <c:v>24-Apr</c:v>
                  </c:pt>
                  <c:pt idx="89">
                    <c:v>25-Apr</c:v>
                  </c:pt>
                  <c:pt idx="90">
                    <c:v>26-Apr</c:v>
                  </c:pt>
                  <c:pt idx="91">
                    <c:v>27-Apr</c:v>
                  </c:pt>
                  <c:pt idx="92">
                    <c:v>28-Apr</c:v>
                  </c:pt>
                  <c:pt idx="93">
                    <c:v>29-Apr</c:v>
                  </c:pt>
                  <c:pt idx="94">
                    <c:v>30-Apr</c:v>
                  </c:pt>
                  <c:pt idx="95">
                    <c:v>01-May</c:v>
                  </c:pt>
                  <c:pt idx="96">
                    <c:v>02-May</c:v>
                  </c:pt>
                  <c:pt idx="97">
                    <c:v>03-May</c:v>
                  </c:pt>
                  <c:pt idx="98">
                    <c:v>04-May</c:v>
                  </c:pt>
                  <c:pt idx="99">
                    <c:v>05-May</c:v>
                  </c:pt>
                  <c:pt idx="100">
                    <c:v>06-May</c:v>
                  </c:pt>
                  <c:pt idx="101">
                    <c:v>07-May</c:v>
                  </c:pt>
                  <c:pt idx="102">
                    <c:v>08-May</c:v>
                  </c:pt>
                  <c:pt idx="103">
                    <c:v>09-May</c:v>
                  </c:pt>
                  <c:pt idx="104">
                    <c:v>10-May</c:v>
                  </c:pt>
                  <c:pt idx="105">
                    <c:v>11-May</c:v>
                  </c:pt>
                  <c:pt idx="106">
                    <c:v>12-May</c:v>
                  </c:pt>
                  <c:pt idx="107">
                    <c:v>13-May</c:v>
                  </c:pt>
                  <c:pt idx="108">
                    <c:v>14-May</c:v>
                  </c:pt>
                  <c:pt idx="109">
                    <c:v>15-May</c:v>
                  </c:pt>
                  <c:pt idx="110">
                    <c:v>16-May</c:v>
                  </c:pt>
                  <c:pt idx="111">
                    <c:v>17-May</c:v>
                  </c:pt>
                  <c:pt idx="112">
                    <c:v>18-May</c:v>
                  </c:pt>
                  <c:pt idx="113">
                    <c:v>19-May</c:v>
                  </c:pt>
                  <c:pt idx="114">
                    <c:v>20-May</c:v>
                  </c:pt>
                  <c:pt idx="115">
                    <c:v>21-May</c:v>
                  </c:pt>
                  <c:pt idx="116">
                    <c:v>22-May</c:v>
                  </c:pt>
                  <c:pt idx="117">
                    <c:v>23-May</c:v>
                  </c:pt>
                  <c:pt idx="118">
                    <c:v>24-May</c:v>
                  </c:pt>
                  <c:pt idx="119">
                    <c:v>25-May</c:v>
                  </c:pt>
                  <c:pt idx="120">
                    <c:v>26-May</c:v>
                  </c:pt>
                  <c:pt idx="121">
                    <c:v>27-May</c:v>
                  </c:pt>
                  <c:pt idx="122">
                    <c:v>28-May</c:v>
                  </c:pt>
                  <c:pt idx="123">
                    <c:v>29-May</c:v>
                  </c:pt>
                  <c:pt idx="124">
                    <c:v>30-May</c:v>
                  </c:pt>
                  <c:pt idx="125">
                    <c:v>31-May</c:v>
                  </c:pt>
                  <c:pt idx="126">
                    <c:v>01-Jun</c:v>
                  </c:pt>
                  <c:pt idx="127">
                    <c:v>02-Jun</c:v>
                  </c:pt>
                  <c:pt idx="128">
                    <c:v>03-Jun</c:v>
                  </c:pt>
                  <c:pt idx="129">
                    <c:v>04-Jun</c:v>
                  </c:pt>
                  <c:pt idx="130">
                    <c:v>05-Jun</c:v>
                  </c:pt>
                  <c:pt idx="131">
                    <c:v>06-Jun</c:v>
                  </c:pt>
                  <c:pt idx="132">
                    <c:v>07-Jun</c:v>
                  </c:pt>
                  <c:pt idx="133">
                    <c:v>08-Jun</c:v>
                  </c:pt>
                  <c:pt idx="134">
                    <c:v>09-Jun</c:v>
                  </c:pt>
                  <c:pt idx="135">
                    <c:v>10-Jun</c:v>
                  </c:pt>
                  <c:pt idx="136">
                    <c:v>11-Jun</c:v>
                  </c:pt>
                  <c:pt idx="137">
                    <c:v>12-Jun</c:v>
                  </c:pt>
                  <c:pt idx="138">
                    <c:v>13-Jun</c:v>
                  </c:pt>
                  <c:pt idx="139">
                    <c:v>14-Jun</c:v>
                  </c:pt>
                  <c:pt idx="140">
                    <c:v>15-Jun</c:v>
                  </c:pt>
                  <c:pt idx="141">
                    <c:v>16-Jun</c:v>
                  </c:pt>
                  <c:pt idx="142">
                    <c:v>17-Jun</c:v>
                  </c:pt>
                  <c:pt idx="143">
                    <c:v>18-Jun</c:v>
                  </c:pt>
                  <c:pt idx="144">
                    <c:v>19-Jun</c:v>
                  </c:pt>
                  <c:pt idx="145">
                    <c:v>20-Jun</c:v>
                  </c:pt>
                  <c:pt idx="146">
                    <c:v>21-Jun</c:v>
                  </c:pt>
                  <c:pt idx="147">
                    <c:v>22-Jun</c:v>
                  </c:pt>
                  <c:pt idx="148">
                    <c:v>23-Jun</c:v>
                  </c:pt>
                  <c:pt idx="149">
                    <c:v>24-Jun</c:v>
                  </c:pt>
                  <c:pt idx="150">
                    <c:v>25-Jun</c:v>
                  </c:pt>
                  <c:pt idx="151">
                    <c:v>26-Jun</c:v>
                  </c:pt>
                  <c:pt idx="152">
                    <c:v>27-Jun</c:v>
                  </c:pt>
                  <c:pt idx="153">
                    <c:v>28-Jun</c:v>
                  </c:pt>
                  <c:pt idx="154">
                    <c:v>29-Jun</c:v>
                  </c:pt>
                  <c:pt idx="155">
                    <c:v>30-Jun</c:v>
                  </c:pt>
                  <c:pt idx="156">
                    <c:v>01-Jul</c:v>
                  </c:pt>
                  <c:pt idx="157">
                    <c:v>02-Jul</c:v>
                  </c:pt>
                  <c:pt idx="158">
                    <c:v>03-Jul</c:v>
                  </c:pt>
                  <c:pt idx="159">
                    <c:v>04-Jul</c:v>
                  </c:pt>
                  <c:pt idx="160">
                    <c:v>05-Jul</c:v>
                  </c:pt>
                  <c:pt idx="161">
                    <c:v>06-Jul</c:v>
                  </c:pt>
                  <c:pt idx="162">
                    <c:v>07-Jul</c:v>
                  </c:pt>
                  <c:pt idx="163">
                    <c:v>08-Jul</c:v>
                  </c:pt>
                  <c:pt idx="164">
                    <c:v>09-Jul</c:v>
                  </c:pt>
                  <c:pt idx="165">
                    <c:v>10-Jul</c:v>
                  </c:pt>
                  <c:pt idx="166">
                    <c:v>11-Jul</c:v>
                  </c:pt>
                  <c:pt idx="167">
                    <c:v>12-Jul</c:v>
                  </c:pt>
                  <c:pt idx="168">
                    <c:v>13-Jul</c:v>
                  </c:pt>
                  <c:pt idx="169">
                    <c:v>14-Jul</c:v>
                  </c:pt>
                  <c:pt idx="170">
                    <c:v>15-Jul</c:v>
                  </c:pt>
                  <c:pt idx="171">
                    <c:v>16-Jul</c:v>
                  </c:pt>
                  <c:pt idx="172">
                    <c:v>17-Jul</c:v>
                  </c:pt>
                  <c:pt idx="173">
                    <c:v>18-Jul</c:v>
                  </c:pt>
                  <c:pt idx="174">
                    <c:v>19-Jul</c:v>
                  </c:pt>
                  <c:pt idx="175">
                    <c:v>20-Jul</c:v>
                  </c:pt>
                  <c:pt idx="176">
                    <c:v>21-Jul</c:v>
                  </c:pt>
                  <c:pt idx="177">
                    <c:v>22-Jul</c:v>
                  </c:pt>
                  <c:pt idx="178">
                    <c:v>23-Jul</c:v>
                  </c:pt>
                  <c:pt idx="179">
                    <c:v>24-Jul</c:v>
                  </c:pt>
                  <c:pt idx="180">
                    <c:v>25-Jul</c:v>
                  </c:pt>
                  <c:pt idx="181">
                    <c:v>26-Jul</c:v>
                  </c:pt>
                  <c:pt idx="182">
                    <c:v>27-Jul</c:v>
                  </c:pt>
                  <c:pt idx="183">
                    <c:v>28-Jul</c:v>
                  </c:pt>
                  <c:pt idx="184">
                    <c:v>29-Jul</c:v>
                  </c:pt>
                  <c:pt idx="185">
                    <c:v>30-Jul</c:v>
                  </c:pt>
                  <c:pt idx="186">
                    <c:v>31-Jul</c:v>
                  </c:pt>
                  <c:pt idx="187">
                    <c:v>01-Aug</c:v>
                  </c:pt>
                  <c:pt idx="188">
                    <c:v>02-Aug</c:v>
                  </c:pt>
                  <c:pt idx="189">
                    <c:v>03-Aug</c:v>
                  </c:pt>
                  <c:pt idx="190">
                    <c:v>04-Aug</c:v>
                  </c:pt>
                  <c:pt idx="191">
                    <c:v>05-Aug</c:v>
                  </c:pt>
                  <c:pt idx="192">
                    <c:v>06-Aug</c:v>
                  </c:pt>
                  <c:pt idx="193">
                    <c:v>07-Aug</c:v>
                  </c:pt>
                  <c:pt idx="194">
                    <c:v>08-Aug</c:v>
                  </c:pt>
                  <c:pt idx="195">
                    <c:v>09-Aug</c:v>
                  </c:pt>
                  <c:pt idx="196">
                    <c:v>10-Aug</c:v>
                  </c:pt>
                  <c:pt idx="197">
                    <c:v>11-Aug</c:v>
                  </c:pt>
                  <c:pt idx="198">
                    <c:v>12-Aug</c:v>
                  </c:pt>
                  <c:pt idx="199">
                    <c:v>13-Aug</c:v>
                  </c:pt>
                  <c:pt idx="200">
                    <c:v>14-Aug</c:v>
                  </c:pt>
                  <c:pt idx="201">
                    <c:v>15-Aug</c:v>
                  </c:pt>
                  <c:pt idx="202">
                    <c:v>16-Aug</c:v>
                  </c:pt>
                  <c:pt idx="203">
                    <c:v>17-Aug</c:v>
                  </c:pt>
                  <c:pt idx="204">
                    <c:v>18-Aug</c:v>
                  </c:pt>
                  <c:pt idx="205">
                    <c:v>19-Aug</c:v>
                  </c:pt>
                  <c:pt idx="206">
                    <c:v>20-Aug</c:v>
                  </c:pt>
                  <c:pt idx="207">
                    <c:v>21-Aug</c:v>
                  </c:pt>
                  <c:pt idx="208">
                    <c:v>22-Aug</c:v>
                  </c:pt>
                  <c:pt idx="209">
                    <c:v>23-Aug</c:v>
                  </c:pt>
                  <c:pt idx="210">
                    <c:v>24-Aug</c:v>
                  </c:pt>
                  <c:pt idx="211">
                    <c:v>25-Aug</c:v>
                  </c:pt>
                  <c:pt idx="212">
                    <c:v>26-Aug</c:v>
                  </c:pt>
                  <c:pt idx="213">
                    <c:v>27-Aug</c:v>
                  </c:pt>
                  <c:pt idx="214">
                    <c:v>28-Aug</c:v>
                  </c:pt>
                  <c:pt idx="215">
                    <c:v>29-Aug</c:v>
                  </c:pt>
                  <c:pt idx="216">
                    <c:v>30-Aug</c:v>
                  </c:pt>
                  <c:pt idx="217">
                    <c:v>31-Aug</c:v>
                  </c:pt>
                  <c:pt idx="218">
                    <c:v>01-Sep</c:v>
                  </c:pt>
                  <c:pt idx="219">
                    <c:v>02-Sep</c:v>
                  </c:pt>
                  <c:pt idx="220">
                    <c:v>03-Sep</c:v>
                  </c:pt>
                  <c:pt idx="221">
                    <c:v>04-Sep</c:v>
                  </c:pt>
                  <c:pt idx="222">
                    <c:v>05-Sep</c:v>
                  </c:pt>
                  <c:pt idx="223">
                    <c:v>06-Sep</c:v>
                  </c:pt>
                  <c:pt idx="224">
                    <c:v>07-Sep</c:v>
                  </c:pt>
                  <c:pt idx="225">
                    <c:v>08-Sep</c:v>
                  </c:pt>
                  <c:pt idx="226">
                    <c:v>09-Sep</c:v>
                  </c:pt>
                  <c:pt idx="227">
                    <c:v>10-Sep</c:v>
                  </c:pt>
                  <c:pt idx="228">
                    <c:v>11-Sep</c:v>
                  </c:pt>
                  <c:pt idx="229">
                    <c:v>12-Sep</c:v>
                  </c:pt>
                  <c:pt idx="230">
                    <c:v>13-Sep</c:v>
                  </c:pt>
                  <c:pt idx="231">
                    <c:v>14-Sep</c:v>
                  </c:pt>
                  <c:pt idx="232">
                    <c:v>15-Sep</c:v>
                  </c:pt>
                  <c:pt idx="233">
                    <c:v>16-Sep</c:v>
                  </c:pt>
                  <c:pt idx="234">
                    <c:v>17-Sep</c:v>
                  </c:pt>
                  <c:pt idx="235">
                    <c:v>18-Sep</c:v>
                  </c:pt>
                  <c:pt idx="236">
                    <c:v>19-Sep</c:v>
                  </c:pt>
                  <c:pt idx="237">
                    <c:v>20-Sep</c:v>
                  </c:pt>
                  <c:pt idx="238">
                    <c:v>21-Sep</c:v>
                  </c:pt>
                  <c:pt idx="239">
                    <c:v>22-Sep</c:v>
                  </c:pt>
                  <c:pt idx="240">
                    <c:v>23-Sep</c:v>
                  </c:pt>
                  <c:pt idx="241">
                    <c:v>24-Sep</c:v>
                  </c:pt>
                  <c:pt idx="242">
                    <c:v>25-Sep</c:v>
                  </c:pt>
                  <c:pt idx="243">
                    <c:v>26-Sep</c:v>
                  </c:pt>
                  <c:pt idx="244">
                    <c:v>27-Sep</c:v>
                  </c:pt>
                  <c:pt idx="245">
                    <c:v>28-Sep</c:v>
                  </c:pt>
                  <c:pt idx="246">
                    <c:v>29-Sep</c:v>
                  </c:pt>
                  <c:pt idx="247">
                    <c:v>30-Sep</c:v>
                  </c:pt>
                  <c:pt idx="248">
                    <c:v>01-Oct</c:v>
                  </c:pt>
                  <c:pt idx="249">
                    <c:v>02-Oct</c:v>
                  </c:pt>
                  <c:pt idx="250">
                    <c:v>03-Oct</c:v>
                  </c:pt>
                  <c:pt idx="251">
                    <c:v>04-Oct</c:v>
                  </c:pt>
                  <c:pt idx="252">
                    <c:v>05-Oct</c:v>
                  </c:pt>
                  <c:pt idx="253">
                    <c:v>06-Oct</c:v>
                  </c:pt>
                  <c:pt idx="254">
                    <c:v>07-Oct</c:v>
                  </c:pt>
                  <c:pt idx="255">
                    <c:v>08-Oct</c:v>
                  </c:pt>
                  <c:pt idx="256">
                    <c:v>09-Oct</c:v>
                  </c:pt>
                  <c:pt idx="257">
                    <c:v>10-Oct</c:v>
                  </c:pt>
                  <c:pt idx="258">
                    <c:v>11-Oct</c:v>
                  </c:pt>
                  <c:pt idx="259">
                    <c:v>12-Oct</c:v>
                  </c:pt>
                  <c:pt idx="260">
                    <c:v>13-Oct</c:v>
                  </c:pt>
                  <c:pt idx="261">
                    <c:v>14-Oct</c:v>
                  </c:pt>
                  <c:pt idx="262">
                    <c:v>15-Oct</c:v>
                  </c:pt>
                  <c:pt idx="263">
                    <c:v>16-Oct</c:v>
                  </c:pt>
                  <c:pt idx="264">
                    <c:v>17-Oct</c:v>
                  </c:pt>
                  <c:pt idx="265">
                    <c:v>18-Oct</c:v>
                  </c:pt>
                  <c:pt idx="266">
                    <c:v>19-Oct</c:v>
                  </c:pt>
                  <c:pt idx="267">
                    <c:v>20-Oct</c:v>
                  </c:pt>
                  <c:pt idx="268">
                    <c:v>21-Oct</c:v>
                  </c:pt>
                  <c:pt idx="269">
                    <c:v>22-Oct</c:v>
                  </c:pt>
                  <c:pt idx="270">
                    <c:v>23-Oct</c:v>
                  </c:pt>
                  <c:pt idx="271">
                    <c:v>24-Oct</c:v>
                  </c:pt>
                  <c:pt idx="272">
                    <c:v>25-Oct</c:v>
                  </c:pt>
                  <c:pt idx="273">
                    <c:v>26-Oct</c:v>
                  </c:pt>
                  <c:pt idx="274">
                    <c:v>27-Oct</c:v>
                  </c:pt>
                  <c:pt idx="275">
                    <c:v>28-Oct</c:v>
                  </c:pt>
                  <c:pt idx="276">
                    <c:v>29-Oct</c:v>
                  </c:pt>
                  <c:pt idx="277">
                    <c:v>30-Oct</c:v>
                  </c:pt>
                  <c:pt idx="278">
                    <c:v>31-Oct</c:v>
                  </c:pt>
                  <c:pt idx="279">
                    <c:v>01-Nov</c:v>
                  </c:pt>
                  <c:pt idx="280">
                    <c:v>02-Nov</c:v>
                  </c:pt>
                  <c:pt idx="281">
                    <c:v>03-Nov</c:v>
                  </c:pt>
                  <c:pt idx="282">
                    <c:v>04-Nov</c:v>
                  </c:pt>
                  <c:pt idx="283">
                    <c:v>05-Nov</c:v>
                  </c:pt>
                  <c:pt idx="284">
                    <c:v>06-Nov</c:v>
                  </c:pt>
                  <c:pt idx="285">
                    <c:v>07-Nov</c:v>
                  </c:pt>
                  <c:pt idx="286">
                    <c:v>08-Nov</c:v>
                  </c:pt>
                  <c:pt idx="287">
                    <c:v>09-Nov</c:v>
                  </c:pt>
                  <c:pt idx="288">
                    <c:v>10-Nov</c:v>
                  </c:pt>
                  <c:pt idx="289">
                    <c:v>11-Nov</c:v>
                  </c:pt>
                  <c:pt idx="290">
                    <c:v>12-Nov</c:v>
                  </c:pt>
                  <c:pt idx="291">
                    <c:v>13-Nov</c:v>
                  </c:pt>
                  <c:pt idx="292">
                    <c:v>14-Nov</c:v>
                  </c:pt>
                  <c:pt idx="293">
                    <c:v>15-Nov</c:v>
                  </c:pt>
                  <c:pt idx="294">
                    <c:v>16-Nov</c:v>
                  </c:pt>
                  <c:pt idx="295">
                    <c:v>17-Nov</c:v>
                  </c:pt>
                  <c:pt idx="296">
                    <c:v>18-Nov</c:v>
                  </c:pt>
                  <c:pt idx="297">
                    <c:v>19-Nov</c:v>
                  </c:pt>
                  <c:pt idx="298">
                    <c:v>20-Nov</c:v>
                  </c:pt>
                  <c:pt idx="299">
                    <c:v>21-Nov</c:v>
                  </c:pt>
                  <c:pt idx="300">
                    <c:v>22-Nov</c:v>
                  </c:pt>
                  <c:pt idx="301">
                    <c:v>23-Nov</c:v>
                  </c:pt>
                  <c:pt idx="302">
                    <c:v>24-Nov</c:v>
                  </c:pt>
                  <c:pt idx="303">
                    <c:v>25-Nov</c:v>
                  </c:pt>
                  <c:pt idx="304">
                    <c:v>26-Nov</c:v>
                  </c:pt>
                  <c:pt idx="305">
                    <c:v>27-Nov</c:v>
                  </c:pt>
                  <c:pt idx="306">
                    <c:v>28-Nov</c:v>
                  </c:pt>
                  <c:pt idx="307">
                    <c:v>29-Nov</c:v>
                  </c:pt>
                  <c:pt idx="308">
                    <c:v>30-Nov</c:v>
                  </c:pt>
                  <c:pt idx="309">
                    <c:v>01-Dec</c:v>
                  </c:pt>
                  <c:pt idx="310">
                    <c:v>02-Dec</c:v>
                  </c:pt>
                  <c:pt idx="311">
                    <c:v>03-Dec</c:v>
                  </c:pt>
                  <c:pt idx="312">
                    <c:v>04-Dec</c:v>
                  </c:pt>
                  <c:pt idx="313">
                    <c:v>05-Dec</c:v>
                  </c:pt>
                  <c:pt idx="314">
                    <c:v>06-Dec</c:v>
                  </c:pt>
                  <c:pt idx="315">
                    <c:v>07-Dec</c:v>
                  </c:pt>
                  <c:pt idx="316">
                    <c:v>08-Dec</c:v>
                  </c:pt>
                  <c:pt idx="317">
                    <c:v>09-Dec</c:v>
                  </c:pt>
                  <c:pt idx="318">
                    <c:v>10-Dec</c:v>
                  </c:pt>
                  <c:pt idx="319">
                    <c:v>11-Dec</c:v>
                  </c:pt>
                  <c:pt idx="320">
                    <c:v>12-Dec</c:v>
                  </c:pt>
                  <c:pt idx="321">
                    <c:v>13-Dec</c:v>
                  </c:pt>
                  <c:pt idx="322">
                    <c:v>14-Dec</c:v>
                  </c:pt>
                  <c:pt idx="323">
                    <c:v>15-Dec</c:v>
                  </c:pt>
                  <c:pt idx="324">
                    <c:v>16-Dec</c:v>
                  </c:pt>
                  <c:pt idx="325">
                    <c:v>17-Dec</c:v>
                  </c:pt>
                  <c:pt idx="326">
                    <c:v>18-Dec</c:v>
                  </c:pt>
                  <c:pt idx="327">
                    <c:v>19-Dec</c:v>
                  </c:pt>
                  <c:pt idx="328">
                    <c:v>20-Dec</c:v>
                  </c:pt>
                  <c:pt idx="329">
                    <c:v>21-Dec</c:v>
                  </c:pt>
                  <c:pt idx="330">
                    <c:v>22-Dec</c:v>
                  </c:pt>
                  <c:pt idx="331">
                    <c:v>23-Dec</c:v>
                  </c:pt>
                  <c:pt idx="332">
                    <c:v>24-Dec</c:v>
                  </c:pt>
                  <c:pt idx="333">
                    <c:v>25-Dec</c:v>
                  </c:pt>
                  <c:pt idx="334">
                    <c:v>26-Dec</c:v>
                  </c:pt>
                  <c:pt idx="335">
                    <c:v>27-Dec</c:v>
                  </c:pt>
                  <c:pt idx="336">
                    <c:v>28-Dec</c:v>
                  </c:pt>
                  <c:pt idx="337">
                    <c:v>29-Dec</c:v>
                  </c:pt>
                  <c:pt idx="338">
                    <c:v>30-Dec</c:v>
                  </c:pt>
                  <c:pt idx="339">
                    <c:v>31-Dec</c:v>
                  </c:pt>
                  <c:pt idx="340">
                    <c:v>01-Jan</c:v>
                  </c:pt>
                  <c:pt idx="341">
                    <c:v>02-Jan</c:v>
                  </c:pt>
                  <c:pt idx="342">
                    <c:v>03-Jan</c:v>
                  </c:pt>
                  <c:pt idx="343">
                    <c:v>04-Jan</c:v>
                  </c:pt>
                  <c:pt idx="344">
                    <c:v>05-Jan</c:v>
                  </c:pt>
                  <c:pt idx="345">
                    <c:v>06-Jan</c:v>
                  </c:pt>
                  <c:pt idx="346">
                    <c:v>07-Jan</c:v>
                  </c:pt>
                  <c:pt idx="347">
                    <c:v>08-Jan</c:v>
                  </c:pt>
                  <c:pt idx="348">
                    <c:v>09-Jan</c:v>
                  </c:pt>
                  <c:pt idx="349">
                    <c:v>10-Jan</c:v>
                  </c:pt>
                  <c:pt idx="350">
                    <c:v>11-Jan</c:v>
                  </c:pt>
                  <c:pt idx="351">
                    <c:v>12-Jan</c:v>
                  </c:pt>
                  <c:pt idx="352">
                    <c:v>13-Jan</c:v>
                  </c:pt>
                  <c:pt idx="353">
                    <c:v>14-Jan</c:v>
                  </c:pt>
                  <c:pt idx="354">
                    <c:v>15-Jan</c:v>
                  </c:pt>
                  <c:pt idx="355">
                    <c:v>16-Jan</c:v>
                  </c:pt>
                  <c:pt idx="356">
                    <c:v>17-Jan</c:v>
                  </c:pt>
                  <c:pt idx="357">
                    <c:v>18-Jan</c:v>
                  </c:pt>
                  <c:pt idx="358">
                    <c:v>19-Jan</c:v>
                  </c:pt>
                  <c:pt idx="359">
                    <c:v>20-Jan</c:v>
                  </c:pt>
                  <c:pt idx="360">
                    <c:v>21-Jan</c:v>
                  </c:pt>
                  <c:pt idx="361">
                    <c:v>22-Jan</c:v>
                  </c:pt>
                  <c:pt idx="362">
                    <c:v>23-Jan</c:v>
                  </c:pt>
                  <c:pt idx="363">
                    <c:v>24-Jan</c:v>
                  </c:pt>
                  <c:pt idx="364">
                    <c:v>25-Jan</c:v>
                  </c:pt>
                  <c:pt idx="365">
                    <c:v>26-Jan</c:v>
                  </c:pt>
                  <c:pt idx="366">
                    <c:v>27-Jan</c:v>
                  </c:pt>
                  <c:pt idx="367">
                    <c:v>28-Jan</c:v>
                  </c:pt>
                  <c:pt idx="368">
                    <c:v>29-Jan</c:v>
                  </c:pt>
                  <c:pt idx="369">
                    <c:v>30-Jan</c:v>
                  </c:pt>
                  <c:pt idx="370">
                    <c:v>31-Jan</c:v>
                  </c:pt>
                  <c:pt idx="371">
                    <c:v>01-Feb</c:v>
                  </c:pt>
                  <c:pt idx="372">
                    <c:v>02-Feb</c:v>
                  </c:pt>
                  <c:pt idx="373">
                    <c:v>03-Feb</c:v>
                  </c:pt>
                  <c:pt idx="374">
                    <c:v>04-Feb</c:v>
                  </c:pt>
                  <c:pt idx="375">
                    <c:v>05-Feb</c:v>
                  </c:pt>
                  <c:pt idx="376">
                    <c:v>06-Feb</c:v>
                  </c:pt>
                  <c:pt idx="377">
                    <c:v>07-Feb</c:v>
                  </c:pt>
                  <c:pt idx="378">
                    <c:v>08-Feb</c:v>
                  </c:pt>
                  <c:pt idx="379">
                    <c:v>09-Feb</c:v>
                  </c:pt>
                  <c:pt idx="380">
                    <c:v>10-Feb</c:v>
                  </c:pt>
                  <c:pt idx="381">
                    <c:v>11-Feb</c:v>
                  </c:pt>
                  <c:pt idx="382">
                    <c:v>12-Feb</c:v>
                  </c:pt>
                  <c:pt idx="383">
                    <c:v>13-Feb</c:v>
                  </c:pt>
                  <c:pt idx="384">
                    <c:v>14-Feb</c:v>
                  </c:pt>
                  <c:pt idx="385">
                    <c:v>15-Feb</c:v>
                  </c:pt>
                  <c:pt idx="386">
                    <c:v>16-Feb</c:v>
                  </c:pt>
                  <c:pt idx="387">
                    <c:v>17-Feb</c:v>
                  </c:pt>
                  <c:pt idx="388">
                    <c:v>18-Feb</c:v>
                  </c:pt>
                  <c:pt idx="389">
                    <c:v>19-Feb</c:v>
                  </c:pt>
                  <c:pt idx="390">
                    <c:v>20-Feb</c:v>
                  </c:pt>
                  <c:pt idx="391">
                    <c:v>21-Feb</c:v>
                  </c:pt>
                  <c:pt idx="392">
                    <c:v>22-Feb</c:v>
                  </c:pt>
                  <c:pt idx="393">
                    <c:v>23-Feb</c:v>
                  </c:pt>
                  <c:pt idx="394">
                    <c:v>24-Feb</c:v>
                  </c:pt>
                  <c:pt idx="395">
                    <c:v>25-Feb</c:v>
                  </c:pt>
                  <c:pt idx="396">
                    <c:v>26-Feb</c:v>
                  </c:pt>
                  <c:pt idx="397">
                    <c:v>27-Feb</c:v>
                  </c:pt>
                  <c:pt idx="398">
                    <c:v>28-Feb</c:v>
                  </c:pt>
                  <c:pt idx="399">
                    <c:v>01-Mar</c:v>
                  </c:pt>
                  <c:pt idx="400">
                    <c:v>02-Mar</c:v>
                  </c:pt>
                  <c:pt idx="401">
                    <c:v>03-Mar</c:v>
                  </c:pt>
                  <c:pt idx="402">
                    <c:v>04-Mar</c:v>
                  </c:pt>
                  <c:pt idx="403">
                    <c:v>05-Mar</c:v>
                  </c:pt>
                  <c:pt idx="404">
                    <c:v>06-Mar</c:v>
                  </c:pt>
                  <c:pt idx="405">
                    <c:v>07-Mar</c:v>
                  </c:pt>
                  <c:pt idx="406">
                    <c:v>08-Mar</c:v>
                  </c:pt>
                  <c:pt idx="407">
                    <c:v>09-Mar</c:v>
                  </c:pt>
                  <c:pt idx="408">
                    <c:v>10-Mar</c:v>
                  </c:pt>
                  <c:pt idx="409">
                    <c:v>11-Mar</c:v>
                  </c:pt>
                  <c:pt idx="410">
                    <c:v>12-Mar</c:v>
                  </c:pt>
                  <c:pt idx="411">
                    <c:v>13-Mar</c:v>
                  </c:pt>
                  <c:pt idx="412">
                    <c:v>14-Mar</c:v>
                  </c:pt>
                  <c:pt idx="413">
                    <c:v>15-Mar</c:v>
                  </c:pt>
                  <c:pt idx="414">
                    <c:v>16-Mar</c:v>
                  </c:pt>
                  <c:pt idx="415">
                    <c:v>17-Mar</c:v>
                  </c:pt>
                  <c:pt idx="416">
                    <c:v>18-Mar</c:v>
                  </c:pt>
                  <c:pt idx="417">
                    <c:v>19-Mar</c:v>
                  </c:pt>
                  <c:pt idx="418">
                    <c:v>20-Mar</c:v>
                  </c:pt>
                  <c:pt idx="419">
                    <c:v>21-Mar</c:v>
                  </c:pt>
                  <c:pt idx="420">
                    <c:v>22-Mar</c:v>
                  </c:pt>
                  <c:pt idx="421">
                    <c:v>23-Mar</c:v>
                  </c:pt>
                  <c:pt idx="422">
                    <c:v>24-Mar</c:v>
                  </c:pt>
                  <c:pt idx="423">
                    <c:v>25-Mar</c:v>
                  </c:pt>
                  <c:pt idx="424">
                    <c:v>26-Mar</c:v>
                  </c:pt>
                  <c:pt idx="425">
                    <c:v>27-Mar</c:v>
                  </c:pt>
                  <c:pt idx="426">
                    <c:v>28-Mar</c:v>
                  </c:pt>
                  <c:pt idx="427">
                    <c:v>29-Mar</c:v>
                  </c:pt>
                  <c:pt idx="428">
                    <c:v>30-Mar</c:v>
                  </c:pt>
                  <c:pt idx="429">
                    <c:v>31-Mar</c:v>
                  </c:pt>
                  <c:pt idx="430">
                    <c:v>01-Apr</c:v>
                  </c:pt>
                  <c:pt idx="431">
                    <c:v>02-Apr</c:v>
                  </c:pt>
                  <c:pt idx="432">
                    <c:v>03-Apr</c:v>
                  </c:pt>
                  <c:pt idx="433">
                    <c:v>04-Apr</c:v>
                  </c:pt>
                  <c:pt idx="434">
                    <c:v>05-Apr</c:v>
                  </c:pt>
                  <c:pt idx="435">
                    <c:v>06-Apr</c:v>
                  </c:pt>
                  <c:pt idx="436">
                    <c:v>07-Apr</c:v>
                  </c:pt>
                  <c:pt idx="437">
                    <c:v>08-Apr</c:v>
                  </c:pt>
                  <c:pt idx="438">
                    <c:v>09-Apr</c:v>
                  </c:pt>
                  <c:pt idx="439">
                    <c:v>10-Apr</c:v>
                  </c:pt>
                  <c:pt idx="440">
                    <c:v>11-Apr</c:v>
                  </c:pt>
                  <c:pt idx="441">
                    <c:v>12-Apr</c:v>
                  </c:pt>
                  <c:pt idx="442">
                    <c:v>13-Apr</c:v>
                  </c:pt>
                  <c:pt idx="443">
                    <c:v>14-Apr</c:v>
                  </c:pt>
                  <c:pt idx="444">
                    <c:v>15-Apr</c:v>
                  </c:pt>
                  <c:pt idx="445">
                    <c:v>16-Apr</c:v>
                  </c:pt>
                  <c:pt idx="446">
                    <c:v>17-Apr</c:v>
                  </c:pt>
                  <c:pt idx="447">
                    <c:v>18-Apr</c:v>
                  </c:pt>
                  <c:pt idx="448">
                    <c:v>19-Apr</c:v>
                  </c:pt>
                  <c:pt idx="449">
                    <c:v>20-Apr</c:v>
                  </c:pt>
                  <c:pt idx="450">
                    <c:v>21-Apr</c:v>
                  </c:pt>
                  <c:pt idx="451">
                    <c:v>22-Apr</c:v>
                  </c:pt>
                  <c:pt idx="452">
                    <c:v>23-Apr</c:v>
                  </c:pt>
                  <c:pt idx="453">
                    <c:v>24-Apr</c:v>
                  </c:pt>
                  <c:pt idx="454">
                    <c:v>25-Apr</c:v>
                  </c:pt>
                  <c:pt idx="455">
                    <c:v>26-Apr</c:v>
                  </c:pt>
                  <c:pt idx="456">
                    <c:v>27-Apr</c:v>
                  </c:pt>
                  <c:pt idx="457">
                    <c:v>28-Apr</c:v>
                  </c:pt>
                  <c:pt idx="458">
                    <c:v>29-Apr</c:v>
                  </c:pt>
                  <c:pt idx="459">
                    <c:v>30-Apr</c:v>
                  </c:pt>
                  <c:pt idx="460">
                    <c:v>01-May</c:v>
                  </c:pt>
                  <c:pt idx="461">
                    <c:v>02-May</c:v>
                  </c:pt>
                  <c:pt idx="462">
                    <c:v>03-May</c:v>
                  </c:pt>
                  <c:pt idx="463">
                    <c:v>04-May</c:v>
                  </c:pt>
                  <c:pt idx="464">
                    <c:v>05-May</c:v>
                  </c:pt>
                  <c:pt idx="465">
                    <c:v>06-May</c:v>
                  </c:pt>
                  <c:pt idx="466">
                    <c:v>07-May</c:v>
                  </c:pt>
                  <c:pt idx="467">
                    <c:v>08-May</c:v>
                  </c:pt>
                  <c:pt idx="468">
                    <c:v>09-May</c:v>
                  </c:pt>
                  <c:pt idx="469">
                    <c:v>10-May</c:v>
                  </c:pt>
                  <c:pt idx="470">
                    <c:v>11-May</c:v>
                  </c:pt>
                  <c:pt idx="471">
                    <c:v>12-May</c:v>
                  </c:pt>
                  <c:pt idx="472">
                    <c:v>13-May</c:v>
                  </c:pt>
                  <c:pt idx="473">
                    <c:v>14-May</c:v>
                  </c:pt>
                  <c:pt idx="474">
                    <c:v>15-May</c:v>
                  </c:pt>
                  <c:pt idx="475">
                    <c:v>16-May</c:v>
                  </c:pt>
                  <c:pt idx="476">
                    <c:v>17-May</c:v>
                  </c:pt>
                  <c:pt idx="477">
                    <c:v>18-May</c:v>
                  </c:pt>
                  <c:pt idx="478">
                    <c:v>19-May</c:v>
                  </c:pt>
                  <c:pt idx="479">
                    <c:v>20-May</c:v>
                  </c:pt>
                  <c:pt idx="480">
                    <c:v>21-May</c:v>
                  </c:pt>
                  <c:pt idx="481">
                    <c:v>22-May</c:v>
                  </c:pt>
                  <c:pt idx="482">
                    <c:v>23-May</c:v>
                  </c:pt>
                  <c:pt idx="483">
                    <c:v>24-May</c:v>
                  </c:pt>
                  <c:pt idx="484">
                    <c:v>25-May</c:v>
                  </c:pt>
                  <c:pt idx="485">
                    <c:v>26-May</c:v>
                  </c:pt>
                  <c:pt idx="486">
                    <c:v>27-May</c:v>
                  </c:pt>
                  <c:pt idx="487">
                    <c:v>28-May</c:v>
                  </c:pt>
                  <c:pt idx="488">
                    <c:v>29-May</c:v>
                  </c:pt>
                  <c:pt idx="489">
                    <c:v>30-May</c:v>
                  </c:pt>
                  <c:pt idx="490">
                    <c:v>31-May</c:v>
                  </c:pt>
                  <c:pt idx="491">
                    <c:v>01-Jun</c:v>
                  </c:pt>
                  <c:pt idx="492">
                    <c:v>02-Jun</c:v>
                  </c:pt>
                  <c:pt idx="493">
                    <c:v>03-Jun</c:v>
                  </c:pt>
                  <c:pt idx="494">
                    <c:v>04-Jun</c:v>
                  </c:pt>
                  <c:pt idx="495">
                    <c:v>05-Jun</c:v>
                  </c:pt>
                  <c:pt idx="496">
                    <c:v>06-Jun</c:v>
                  </c:pt>
                  <c:pt idx="497">
                    <c:v>07-Jun</c:v>
                  </c:pt>
                  <c:pt idx="498">
                    <c:v>08-Jun</c:v>
                  </c:pt>
                  <c:pt idx="499">
                    <c:v>09-Jun</c:v>
                  </c:pt>
                  <c:pt idx="500">
                    <c:v>10-Jun</c:v>
                  </c:pt>
                  <c:pt idx="501">
                    <c:v>11-Jun</c:v>
                  </c:pt>
                  <c:pt idx="502">
                    <c:v>12-Jun</c:v>
                  </c:pt>
                  <c:pt idx="503">
                    <c:v>13-Jun</c:v>
                  </c:pt>
                  <c:pt idx="504">
                    <c:v>14-Jun</c:v>
                  </c:pt>
                  <c:pt idx="505">
                    <c:v>15-Jun</c:v>
                  </c:pt>
                  <c:pt idx="506">
                    <c:v>16-Jun</c:v>
                  </c:pt>
                  <c:pt idx="507">
                    <c:v>17-Jun</c:v>
                  </c:pt>
                  <c:pt idx="508">
                    <c:v>18-Jun</c:v>
                  </c:pt>
                  <c:pt idx="509">
                    <c:v>19-Jun</c:v>
                  </c:pt>
                  <c:pt idx="510">
                    <c:v>20-Jun</c:v>
                  </c:pt>
                  <c:pt idx="511">
                    <c:v>21-Jun</c:v>
                  </c:pt>
                  <c:pt idx="512">
                    <c:v>22-Jun</c:v>
                  </c:pt>
                  <c:pt idx="513">
                    <c:v>23-Jun</c:v>
                  </c:pt>
                  <c:pt idx="514">
                    <c:v>24-Jun</c:v>
                  </c:pt>
                  <c:pt idx="515">
                    <c:v>25-Jun</c:v>
                  </c:pt>
                  <c:pt idx="516">
                    <c:v>26-Jun</c:v>
                  </c:pt>
                  <c:pt idx="517">
                    <c:v>27-Jun</c:v>
                  </c:pt>
                  <c:pt idx="518">
                    <c:v>28-Jun</c:v>
                  </c:pt>
                  <c:pt idx="519">
                    <c:v>29-Jun</c:v>
                  </c:pt>
                  <c:pt idx="520">
                    <c:v>30-Jun</c:v>
                  </c:pt>
                  <c:pt idx="521">
                    <c:v>01-Jul</c:v>
                  </c:pt>
                  <c:pt idx="522">
                    <c:v>02-Jul</c:v>
                  </c:pt>
                  <c:pt idx="523">
                    <c:v>03-Jul</c:v>
                  </c:pt>
                  <c:pt idx="524">
                    <c:v>04-Jul</c:v>
                  </c:pt>
                  <c:pt idx="525">
                    <c:v>05-Jul</c:v>
                  </c:pt>
                  <c:pt idx="526">
                    <c:v>06-Jul</c:v>
                  </c:pt>
                  <c:pt idx="527">
                    <c:v>07-Jul</c:v>
                  </c:pt>
                  <c:pt idx="528">
                    <c:v>08-Jul</c:v>
                  </c:pt>
                  <c:pt idx="529">
                    <c:v>09-Jul</c:v>
                  </c:pt>
                  <c:pt idx="530">
                    <c:v>10-Jul</c:v>
                  </c:pt>
                  <c:pt idx="531">
                    <c:v>11-Jul</c:v>
                  </c:pt>
                  <c:pt idx="532">
                    <c:v>12-Jul</c:v>
                  </c:pt>
                  <c:pt idx="533">
                    <c:v>13-Jul</c:v>
                  </c:pt>
                  <c:pt idx="534">
                    <c:v>14-Jul</c:v>
                  </c:pt>
                  <c:pt idx="535">
                    <c:v>15-Jul</c:v>
                  </c:pt>
                  <c:pt idx="536">
                    <c:v>16-Jul</c:v>
                  </c:pt>
                  <c:pt idx="537">
                    <c:v>17-Jul</c:v>
                  </c:pt>
                  <c:pt idx="538">
                    <c:v>18-Jul</c:v>
                  </c:pt>
                  <c:pt idx="539">
                    <c:v>19-Jul</c:v>
                  </c:pt>
                  <c:pt idx="540">
                    <c:v>20-Jul</c:v>
                  </c:pt>
                  <c:pt idx="541">
                    <c:v>21-Jul</c:v>
                  </c:pt>
                  <c:pt idx="542">
                    <c:v>22-Jul</c:v>
                  </c:pt>
                  <c:pt idx="543">
                    <c:v>23-Jul</c:v>
                  </c:pt>
                  <c:pt idx="544">
                    <c:v>24-Jul</c:v>
                  </c:pt>
                  <c:pt idx="545">
                    <c:v>25-Jul</c:v>
                  </c:pt>
                  <c:pt idx="546">
                    <c:v>26-Jul</c:v>
                  </c:pt>
                  <c:pt idx="547">
                    <c:v>27-Jul</c:v>
                  </c:pt>
                  <c:pt idx="548">
                    <c:v>28-Jul</c:v>
                  </c:pt>
                  <c:pt idx="549">
                    <c:v>29-Jul</c:v>
                  </c:pt>
                  <c:pt idx="550">
                    <c:v>30-Jul</c:v>
                  </c:pt>
                  <c:pt idx="551">
                    <c:v>31-Jul</c:v>
                  </c:pt>
                  <c:pt idx="552">
                    <c:v>01-Aug</c:v>
                  </c:pt>
                  <c:pt idx="553">
                    <c:v>02-Aug</c:v>
                  </c:pt>
                  <c:pt idx="554">
                    <c:v>03-Aug</c:v>
                  </c:pt>
                  <c:pt idx="555">
                    <c:v>04-Aug</c:v>
                  </c:pt>
                  <c:pt idx="556">
                    <c:v>05-Aug</c:v>
                  </c:pt>
                  <c:pt idx="557">
                    <c:v>06-Aug</c:v>
                  </c:pt>
                  <c:pt idx="558">
                    <c:v>07-Aug</c:v>
                  </c:pt>
                  <c:pt idx="559">
                    <c:v>08-Aug</c:v>
                  </c:pt>
                  <c:pt idx="560">
                    <c:v>09-Aug</c:v>
                  </c:pt>
                  <c:pt idx="561">
                    <c:v>10-Aug</c:v>
                  </c:pt>
                  <c:pt idx="562">
                    <c:v>11-Aug</c:v>
                  </c:pt>
                  <c:pt idx="563">
                    <c:v>12-Aug</c:v>
                  </c:pt>
                  <c:pt idx="564">
                    <c:v>13-Aug</c:v>
                  </c:pt>
                  <c:pt idx="565">
                    <c:v>14-Aug</c:v>
                  </c:pt>
                  <c:pt idx="566">
                    <c:v>15-Aug</c:v>
                  </c:pt>
                  <c:pt idx="567">
                    <c:v>16-Aug</c:v>
                  </c:pt>
                  <c:pt idx="568">
                    <c:v>17-Aug</c:v>
                  </c:pt>
                  <c:pt idx="569">
                    <c:v>18-Aug</c:v>
                  </c:pt>
                  <c:pt idx="570">
                    <c:v>19-Aug</c:v>
                  </c:pt>
                  <c:pt idx="571">
                    <c:v>20-Aug</c:v>
                  </c:pt>
                  <c:pt idx="572">
                    <c:v>21-Aug</c:v>
                  </c:pt>
                  <c:pt idx="573">
                    <c:v>22-Aug</c:v>
                  </c:pt>
                  <c:pt idx="574">
                    <c:v>23-Aug</c:v>
                  </c:pt>
                  <c:pt idx="575">
                    <c:v>24-Aug</c:v>
                  </c:pt>
                  <c:pt idx="576">
                    <c:v>25-Aug</c:v>
                  </c:pt>
                  <c:pt idx="577">
                    <c:v>26-Aug</c:v>
                  </c:pt>
                  <c:pt idx="578">
                    <c:v>27-Aug</c:v>
                  </c:pt>
                  <c:pt idx="579">
                    <c:v>28-Aug</c:v>
                  </c:pt>
                  <c:pt idx="580">
                    <c:v>29-Aug</c:v>
                  </c:pt>
                  <c:pt idx="581">
                    <c:v>30-Aug</c:v>
                  </c:pt>
                  <c:pt idx="582">
                    <c:v>31-Aug</c:v>
                  </c:pt>
                  <c:pt idx="583">
                    <c:v>01-Sep</c:v>
                  </c:pt>
                  <c:pt idx="584">
                    <c:v>02-Sep</c:v>
                  </c:pt>
                  <c:pt idx="585">
                    <c:v>03-Sep</c:v>
                  </c:pt>
                  <c:pt idx="586">
                    <c:v>04-Sep</c:v>
                  </c:pt>
                  <c:pt idx="587">
                    <c:v>05-Sep</c:v>
                  </c:pt>
                  <c:pt idx="588">
                    <c:v>06-Sep</c:v>
                  </c:pt>
                  <c:pt idx="589">
                    <c:v>07-Sep</c:v>
                  </c:pt>
                  <c:pt idx="590">
                    <c:v>08-Sep</c:v>
                  </c:pt>
                  <c:pt idx="591">
                    <c:v>09-Sep</c:v>
                  </c:pt>
                  <c:pt idx="592">
                    <c:v>10-Sep</c:v>
                  </c:pt>
                  <c:pt idx="593">
                    <c:v>11-Sep</c:v>
                  </c:pt>
                  <c:pt idx="594">
                    <c:v>12-Sep</c:v>
                  </c:pt>
                  <c:pt idx="595">
                    <c:v>13-Sep</c:v>
                  </c:pt>
                  <c:pt idx="596">
                    <c:v>14-Sep</c:v>
                  </c:pt>
                  <c:pt idx="597">
                    <c:v>15-Sep</c:v>
                  </c:pt>
                  <c:pt idx="598">
                    <c:v>16-Sep</c:v>
                  </c:pt>
                  <c:pt idx="599">
                    <c:v>17-Sep</c:v>
                  </c:pt>
                  <c:pt idx="600">
                    <c:v>18-Sep</c:v>
                  </c:pt>
                  <c:pt idx="601">
                    <c:v>19-Sep</c:v>
                  </c:pt>
                  <c:pt idx="602">
                    <c:v>20-Sep</c:v>
                  </c:pt>
                  <c:pt idx="603">
                    <c:v>21-Sep</c:v>
                  </c:pt>
                  <c:pt idx="604">
                    <c:v>22-Sep</c:v>
                  </c:pt>
                  <c:pt idx="605">
                    <c:v>23-Sep</c:v>
                  </c:pt>
                  <c:pt idx="606">
                    <c:v>24-Sep</c:v>
                  </c:pt>
                  <c:pt idx="607">
                    <c:v>25-Sep</c:v>
                  </c:pt>
                  <c:pt idx="608">
                    <c:v>26-Sep</c:v>
                  </c:pt>
                  <c:pt idx="609">
                    <c:v>27-Sep</c:v>
                  </c:pt>
                  <c:pt idx="610">
                    <c:v>28-Sep</c:v>
                  </c:pt>
                  <c:pt idx="611">
                    <c:v>29-Sep</c:v>
                  </c:pt>
                  <c:pt idx="612">
                    <c:v>30-Sep</c:v>
                  </c:pt>
                  <c:pt idx="613">
                    <c:v>01-Oct</c:v>
                  </c:pt>
                  <c:pt idx="614">
                    <c:v>02-Oct</c:v>
                  </c:pt>
                  <c:pt idx="615">
                    <c:v>03-Oct</c:v>
                  </c:pt>
                  <c:pt idx="616">
                    <c:v>04-Oct</c:v>
                  </c:pt>
                  <c:pt idx="617">
                    <c:v>05-Oct</c:v>
                  </c:pt>
                  <c:pt idx="618">
                    <c:v>06-Oct</c:v>
                  </c:pt>
                  <c:pt idx="619">
                    <c:v>07-Oct</c:v>
                  </c:pt>
                  <c:pt idx="620">
                    <c:v>08-Oct</c:v>
                  </c:pt>
                  <c:pt idx="621">
                    <c:v>09-Oct</c:v>
                  </c:pt>
                  <c:pt idx="622">
                    <c:v>10-Oct</c:v>
                  </c:pt>
                  <c:pt idx="623">
                    <c:v>11-Oct</c:v>
                  </c:pt>
                  <c:pt idx="624">
                    <c:v>12-Oct</c:v>
                  </c:pt>
                  <c:pt idx="625">
                    <c:v>13-Oct</c:v>
                  </c:pt>
                  <c:pt idx="626">
                    <c:v>14-Oct</c:v>
                  </c:pt>
                  <c:pt idx="627">
                    <c:v>15-Oct</c:v>
                  </c:pt>
                  <c:pt idx="628">
                    <c:v>16-Oct</c:v>
                  </c:pt>
                  <c:pt idx="629">
                    <c:v>17-Oct</c:v>
                  </c:pt>
                  <c:pt idx="630">
                    <c:v>18-Oct</c:v>
                  </c:pt>
                  <c:pt idx="631">
                    <c:v>19-Oct</c:v>
                  </c:pt>
                  <c:pt idx="632">
                    <c:v>20-Oct</c:v>
                  </c:pt>
                  <c:pt idx="633">
                    <c:v>21-Oct</c:v>
                  </c:pt>
                  <c:pt idx="634">
                    <c:v>22-Oct</c:v>
                  </c:pt>
                  <c:pt idx="635">
                    <c:v>23-Oct</c:v>
                  </c:pt>
                  <c:pt idx="636">
                    <c:v>24-Oct</c:v>
                  </c:pt>
                  <c:pt idx="637">
                    <c:v>25-Oct</c:v>
                  </c:pt>
                  <c:pt idx="638">
                    <c:v>26-Oct</c:v>
                  </c:pt>
                  <c:pt idx="639">
                    <c:v>27-Oct</c:v>
                  </c:pt>
                  <c:pt idx="640">
                    <c:v>28-Oct</c:v>
                  </c:pt>
                  <c:pt idx="641">
                    <c:v>29-Oct</c:v>
                  </c:pt>
                  <c:pt idx="642">
                    <c:v>30-Oct</c:v>
                  </c:pt>
                  <c:pt idx="643">
                    <c:v>31-Oct</c:v>
                  </c:pt>
                  <c:pt idx="644">
                    <c:v>01-Nov</c:v>
                  </c:pt>
                  <c:pt idx="645">
                    <c:v>02-Nov</c:v>
                  </c:pt>
                  <c:pt idx="646">
                    <c:v>03-Nov</c:v>
                  </c:pt>
                  <c:pt idx="647">
                    <c:v>04-Nov</c:v>
                  </c:pt>
                  <c:pt idx="648">
                    <c:v>05-Nov</c:v>
                  </c:pt>
                  <c:pt idx="649">
                    <c:v>06-Nov</c:v>
                  </c:pt>
                  <c:pt idx="650">
                    <c:v>07-Nov</c:v>
                  </c:pt>
                  <c:pt idx="651">
                    <c:v>08-Nov</c:v>
                  </c:pt>
                  <c:pt idx="652">
                    <c:v>09-Nov</c:v>
                  </c:pt>
                  <c:pt idx="653">
                    <c:v>10-Nov</c:v>
                  </c:pt>
                  <c:pt idx="654">
                    <c:v>11-Nov</c:v>
                  </c:pt>
                  <c:pt idx="655">
                    <c:v>12-Nov</c:v>
                  </c:pt>
                  <c:pt idx="656">
                    <c:v>13-Nov</c:v>
                  </c:pt>
                  <c:pt idx="657">
                    <c:v>14-Nov</c:v>
                  </c:pt>
                  <c:pt idx="658">
                    <c:v>15-Nov</c:v>
                  </c:pt>
                  <c:pt idx="659">
                    <c:v>16-Nov</c:v>
                  </c:pt>
                  <c:pt idx="660">
                    <c:v>17-Nov</c:v>
                  </c:pt>
                  <c:pt idx="661">
                    <c:v>18-Nov</c:v>
                  </c:pt>
                  <c:pt idx="662">
                    <c:v>19-Nov</c:v>
                  </c:pt>
                  <c:pt idx="663">
                    <c:v>20-Nov</c:v>
                  </c:pt>
                  <c:pt idx="664">
                    <c:v>21-Nov</c:v>
                  </c:pt>
                  <c:pt idx="665">
                    <c:v>22-Nov</c:v>
                  </c:pt>
                  <c:pt idx="666">
                    <c:v>23-Nov</c:v>
                  </c:pt>
                  <c:pt idx="667">
                    <c:v>24-Nov</c:v>
                  </c:pt>
                  <c:pt idx="668">
                    <c:v>25-Nov</c:v>
                  </c:pt>
                  <c:pt idx="669">
                    <c:v>26-Nov</c:v>
                  </c:pt>
                  <c:pt idx="670">
                    <c:v>27-Nov</c:v>
                  </c:pt>
                  <c:pt idx="671">
                    <c:v>28-Nov</c:v>
                  </c:pt>
                  <c:pt idx="672">
                    <c:v>29-Nov</c:v>
                  </c:pt>
                  <c:pt idx="673">
                    <c:v>30-Nov</c:v>
                  </c:pt>
                  <c:pt idx="674">
                    <c:v>01-Dec</c:v>
                  </c:pt>
                  <c:pt idx="675">
                    <c:v>02-Dec</c:v>
                  </c:pt>
                  <c:pt idx="676">
                    <c:v>03-Dec</c:v>
                  </c:pt>
                  <c:pt idx="677">
                    <c:v>04-Dec</c:v>
                  </c:pt>
                  <c:pt idx="678">
                    <c:v>05-Dec</c:v>
                  </c:pt>
                  <c:pt idx="679">
                    <c:v>06-Dec</c:v>
                  </c:pt>
                  <c:pt idx="680">
                    <c:v>07-Dec</c:v>
                  </c:pt>
                  <c:pt idx="681">
                    <c:v>08-Dec</c:v>
                  </c:pt>
                  <c:pt idx="682">
                    <c:v>09-Dec</c:v>
                  </c:pt>
                  <c:pt idx="683">
                    <c:v>10-Dec</c:v>
                  </c:pt>
                  <c:pt idx="684">
                    <c:v>11-Dec</c:v>
                  </c:pt>
                  <c:pt idx="685">
                    <c:v>12-Dec</c:v>
                  </c:pt>
                  <c:pt idx="686">
                    <c:v>13-Dec</c:v>
                  </c:pt>
                  <c:pt idx="687">
                    <c:v>14-Dec</c:v>
                  </c:pt>
                  <c:pt idx="688">
                    <c:v>15-Dec</c:v>
                  </c:pt>
                  <c:pt idx="689">
                    <c:v>16-Dec</c:v>
                  </c:pt>
                  <c:pt idx="690">
                    <c:v>17-Dec</c:v>
                  </c:pt>
                  <c:pt idx="691">
                    <c:v>18-Dec</c:v>
                  </c:pt>
                  <c:pt idx="692">
                    <c:v>19-Dec</c:v>
                  </c:pt>
                  <c:pt idx="693">
                    <c:v>20-Dec</c:v>
                  </c:pt>
                  <c:pt idx="694">
                    <c:v>21-Dec</c:v>
                  </c:pt>
                  <c:pt idx="695">
                    <c:v>22-Dec</c:v>
                  </c:pt>
                  <c:pt idx="696">
                    <c:v>23-Dec</c:v>
                  </c:pt>
                  <c:pt idx="697">
                    <c:v>24-Dec</c:v>
                  </c:pt>
                  <c:pt idx="698">
                    <c:v>25-Dec</c:v>
                  </c:pt>
                  <c:pt idx="699">
                    <c:v>26-Dec</c:v>
                  </c:pt>
                  <c:pt idx="700">
                    <c:v>27-Dec</c:v>
                  </c:pt>
                  <c:pt idx="701">
                    <c:v>28-Dec</c:v>
                  </c:pt>
                  <c:pt idx="702">
                    <c:v>29-Dec</c:v>
                  </c:pt>
                  <c:pt idx="703">
                    <c:v>30-Dec</c:v>
                  </c:pt>
                  <c:pt idx="704">
                    <c:v>31-Dec</c:v>
                  </c:pt>
                  <c:pt idx="705">
                    <c:v>01-Jan</c:v>
                  </c:pt>
                  <c:pt idx="706">
                    <c:v>02-Jan</c:v>
                  </c:pt>
                  <c:pt idx="707">
                    <c:v>03-Jan</c:v>
                  </c:pt>
                  <c:pt idx="708">
                    <c:v>04-Jan</c:v>
                  </c:pt>
                  <c:pt idx="709">
                    <c:v>05-Jan</c:v>
                  </c:pt>
                  <c:pt idx="710">
                    <c:v>06-Jan</c:v>
                  </c:pt>
                  <c:pt idx="711">
                    <c:v>07-Jan</c:v>
                  </c:pt>
                  <c:pt idx="712">
                    <c:v>08-Jan</c:v>
                  </c:pt>
                  <c:pt idx="713">
                    <c:v>09-Jan</c:v>
                  </c:pt>
                  <c:pt idx="714">
                    <c:v>10-Jan</c:v>
                  </c:pt>
                  <c:pt idx="715">
                    <c:v>11-Jan</c:v>
                  </c:pt>
                  <c:pt idx="716">
                    <c:v>12-Jan</c:v>
                  </c:pt>
                  <c:pt idx="717">
                    <c:v>13-Jan</c:v>
                  </c:pt>
                  <c:pt idx="718">
                    <c:v>14-Jan</c:v>
                  </c:pt>
                  <c:pt idx="719">
                    <c:v>15-Jan</c:v>
                  </c:pt>
                  <c:pt idx="720">
                    <c:v>16-Jan</c:v>
                  </c:pt>
                  <c:pt idx="721">
                    <c:v>17-Jan</c:v>
                  </c:pt>
                  <c:pt idx="722">
                    <c:v>18-Jan</c:v>
                  </c:pt>
                  <c:pt idx="723">
                    <c:v>19-Jan</c:v>
                  </c:pt>
                  <c:pt idx="724">
                    <c:v>20-Jan</c:v>
                  </c:pt>
                  <c:pt idx="725">
                    <c:v>21-Jan</c:v>
                  </c:pt>
                  <c:pt idx="726">
                    <c:v>22-Jan</c:v>
                  </c:pt>
                  <c:pt idx="727">
                    <c:v>23-Jan</c:v>
                  </c:pt>
                  <c:pt idx="728">
                    <c:v>24-Jan</c:v>
                  </c:pt>
                  <c:pt idx="729">
                    <c:v>25-Jan</c:v>
                  </c:pt>
                  <c:pt idx="730">
                    <c:v>26-Jan</c:v>
                  </c:pt>
                  <c:pt idx="731">
                    <c:v>27-Jan</c:v>
                  </c:pt>
                  <c:pt idx="732">
                    <c:v>28-Jan</c:v>
                  </c:pt>
                  <c:pt idx="733">
                    <c:v>29-Jan</c:v>
                  </c:pt>
                  <c:pt idx="734">
                    <c:v>30-Jan</c:v>
                  </c:pt>
                  <c:pt idx="735">
                    <c:v>31-Jan</c:v>
                  </c:pt>
                  <c:pt idx="736">
                    <c:v>01-Feb</c:v>
                  </c:pt>
                  <c:pt idx="737">
                    <c:v>02-Feb</c:v>
                  </c:pt>
                  <c:pt idx="738">
                    <c:v>03-Feb</c:v>
                  </c:pt>
                  <c:pt idx="739">
                    <c:v>04-Feb</c:v>
                  </c:pt>
                  <c:pt idx="740">
                    <c:v>05-Feb</c:v>
                  </c:pt>
                  <c:pt idx="741">
                    <c:v>06-Feb</c:v>
                  </c:pt>
                  <c:pt idx="742">
                    <c:v>07-Feb</c:v>
                  </c:pt>
                  <c:pt idx="743">
                    <c:v>08-Feb</c:v>
                  </c:pt>
                  <c:pt idx="744">
                    <c:v>09-Feb</c:v>
                  </c:pt>
                  <c:pt idx="745">
                    <c:v>10-Feb</c:v>
                  </c:pt>
                  <c:pt idx="746">
                    <c:v>11-Feb</c:v>
                  </c:pt>
                  <c:pt idx="747">
                    <c:v>12-Feb</c:v>
                  </c:pt>
                  <c:pt idx="748">
                    <c:v>13-Feb</c:v>
                  </c:pt>
                  <c:pt idx="749">
                    <c:v>14-Feb</c:v>
                  </c:pt>
                  <c:pt idx="750">
                    <c:v>15-Feb</c:v>
                  </c:pt>
                  <c:pt idx="751">
                    <c:v>16-Feb</c:v>
                  </c:pt>
                  <c:pt idx="752">
                    <c:v>17-Feb</c:v>
                  </c:pt>
                  <c:pt idx="753">
                    <c:v>18-Feb</c:v>
                  </c:pt>
                  <c:pt idx="754">
                    <c:v>19-Feb</c:v>
                  </c:pt>
                  <c:pt idx="755">
                    <c:v>20-Feb</c:v>
                  </c:pt>
                  <c:pt idx="756">
                    <c:v>21-Feb</c:v>
                  </c:pt>
                  <c:pt idx="757">
                    <c:v>22-Feb</c:v>
                  </c:pt>
                  <c:pt idx="758">
                    <c:v>23-Feb</c:v>
                  </c:pt>
                  <c:pt idx="759">
                    <c:v>24-Feb</c:v>
                  </c:pt>
                  <c:pt idx="760">
                    <c:v>25-Feb</c:v>
                  </c:pt>
                  <c:pt idx="761">
                    <c:v>26-Feb</c:v>
                  </c:pt>
                  <c:pt idx="762">
                    <c:v>27-Feb</c:v>
                  </c:pt>
                  <c:pt idx="763">
                    <c:v>28-Feb</c:v>
                  </c:pt>
                  <c:pt idx="764">
                    <c:v>01-Mar</c:v>
                  </c:pt>
                  <c:pt idx="765">
                    <c:v>02-Mar</c:v>
                  </c:pt>
                  <c:pt idx="766">
                    <c:v>03-Mar</c:v>
                  </c:pt>
                  <c:pt idx="767">
                    <c:v>04-Mar</c:v>
                  </c:pt>
                  <c:pt idx="768">
                    <c:v>05-Mar</c:v>
                  </c:pt>
                  <c:pt idx="769">
                    <c:v>06-Mar</c:v>
                  </c:pt>
                  <c:pt idx="770">
                    <c:v>07-Mar</c:v>
                  </c:pt>
                  <c:pt idx="771">
                    <c:v>08-Mar</c:v>
                  </c:pt>
                  <c:pt idx="772">
                    <c:v>09-Mar</c:v>
                  </c:pt>
                  <c:pt idx="773">
                    <c:v>10-Mar</c:v>
                  </c:pt>
                  <c:pt idx="774">
                    <c:v>11-Mar</c:v>
                  </c:pt>
                  <c:pt idx="775">
                    <c:v>12-Mar</c:v>
                  </c:pt>
                  <c:pt idx="776">
                    <c:v>13-Mar</c:v>
                  </c:pt>
                  <c:pt idx="777">
                    <c:v>14-Mar</c:v>
                  </c:pt>
                  <c:pt idx="778">
                    <c:v>15-Mar</c:v>
                  </c:pt>
                  <c:pt idx="779">
                    <c:v>16-Mar</c:v>
                  </c:pt>
                  <c:pt idx="780">
                    <c:v>17-Mar</c:v>
                  </c:pt>
                  <c:pt idx="781">
                    <c:v>18-Mar</c:v>
                  </c:pt>
                  <c:pt idx="782">
                    <c:v>19-Mar</c:v>
                  </c:pt>
                  <c:pt idx="783">
                    <c:v>20-Mar</c:v>
                  </c:pt>
                  <c:pt idx="784">
                    <c:v>21-Mar</c:v>
                  </c:pt>
                  <c:pt idx="785">
                    <c:v>22-Mar</c:v>
                  </c:pt>
                  <c:pt idx="786">
                    <c:v>23-Mar</c:v>
                  </c:pt>
                  <c:pt idx="787">
                    <c:v>24-Mar</c:v>
                  </c:pt>
                  <c:pt idx="788">
                    <c:v>25-Mar</c:v>
                  </c:pt>
                  <c:pt idx="789">
                    <c:v>26-Mar</c:v>
                  </c:pt>
                  <c:pt idx="790">
                    <c:v>27-Mar</c:v>
                  </c:pt>
                  <c:pt idx="791">
                    <c:v>28-Mar</c:v>
                  </c:pt>
                  <c:pt idx="792">
                    <c:v>29-Mar</c:v>
                  </c:pt>
                  <c:pt idx="793">
                    <c:v>30-Mar</c:v>
                  </c:pt>
                  <c:pt idx="794">
                    <c:v>31-Mar</c:v>
                  </c:pt>
                  <c:pt idx="795">
                    <c:v>01-Apr</c:v>
                  </c:pt>
                  <c:pt idx="796">
                    <c:v>02-Apr</c:v>
                  </c:pt>
                  <c:pt idx="797">
                    <c:v>03-Apr</c:v>
                  </c:pt>
                  <c:pt idx="798">
                    <c:v>04-Apr</c:v>
                  </c:pt>
                  <c:pt idx="799">
                    <c:v>05-Apr</c:v>
                  </c:pt>
                  <c:pt idx="800">
                    <c:v>06-Apr</c:v>
                  </c:pt>
                  <c:pt idx="801">
                    <c:v>07-Apr</c:v>
                  </c:pt>
                  <c:pt idx="802">
                    <c:v>08-Apr</c:v>
                  </c:pt>
                  <c:pt idx="803">
                    <c:v>09-Apr</c:v>
                  </c:pt>
                  <c:pt idx="804">
                    <c:v>10-Apr</c:v>
                  </c:pt>
                  <c:pt idx="805">
                    <c:v>11-Apr</c:v>
                  </c:pt>
                  <c:pt idx="806">
                    <c:v>12-Apr</c:v>
                  </c:pt>
                  <c:pt idx="807">
                    <c:v>13-Apr</c:v>
                  </c:pt>
                  <c:pt idx="808">
                    <c:v>14-Apr</c:v>
                  </c:pt>
                  <c:pt idx="809">
                    <c:v>15-Apr</c:v>
                  </c:pt>
                  <c:pt idx="810">
                    <c:v>16-Apr</c:v>
                  </c:pt>
                  <c:pt idx="811">
                    <c:v>17-Apr</c:v>
                  </c:pt>
                  <c:pt idx="812">
                    <c:v>18-Apr</c:v>
                  </c:pt>
                  <c:pt idx="813">
                    <c:v>19-Apr</c:v>
                  </c:pt>
                  <c:pt idx="814">
                    <c:v>20-Apr</c:v>
                  </c:pt>
                  <c:pt idx="815">
                    <c:v>21-Apr</c:v>
                  </c:pt>
                  <c:pt idx="816">
                    <c:v>22-Apr</c:v>
                  </c:pt>
                  <c:pt idx="817">
                    <c:v>23-Apr</c:v>
                  </c:pt>
                  <c:pt idx="818">
                    <c:v>24-Apr</c:v>
                  </c:pt>
                  <c:pt idx="819">
                    <c:v>25-Apr</c:v>
                  </c:pt>
                  <c:pt idx="820">
                    <c:v>26-Apr</c:v>
                  </c:pt>
                  <c:pt idx="821">
                    <c:v>27-Apr</c:v>
                  </c:pt>
                  <c:pt idx="822">
                    <c:v>28-Apr</c:v>
                  </c:pt>
                  <c:pt idx="823">
                    <c:v>29-Apr</c:v>
                  </c:pt>
                  <c:pt idx="824">
                    <c:v>30-Apr</c:v>
                  </c:pt>
                  <c:pt idx="825">
                    <c:v>01-May</c:v>
                  </c:pt>
                  <c:pt idx="826">
                    <c:v>02-May</c:v>
                  </c:pt>
                  <c:pt idx="827">
                    <c:v>03-May</c:v>
                  </c:pt>
                  <c:pt idx="828">
                    <c:v>04-May</c:v>
                  </c:pt>
                  <c:pt idx="829">
                    <c:v>05-May</c:v>
                  </c:pt>
                  <c:pt idx="830">
                    <c:v>06-May</c:v>
                  </c:pt>
                </c:lvl>
                <c:lvl>
                  <c:pt idx="0">
                    <c:v>Jan</c:v>
                  </c:pt>
                  <c:pt idx="5">
                    <c:v>Feb</c:v>
                  </c:pt>
                  <c:pt idx="34">
                    <c:v>Mar</c:v>
                  </c:pt>
                  <c:pt idx="65">
                    <c:v>Apr</c:v>
                  </c:pt>
                  <c:pt idx="95">
                    <c:v>May</c:v>
                  </c:pt>
                  <c:pt idx="126">
                    <c:v>Jun</c:v>
                  </c:pt>
                  <c:pt idx="156">
                    <c:v>Jul</c:v>
                  </c:pt>
                  <c:pt idx="187">
                    <c:v>Aug</c:v>
                  </c:pt>
                  <c:pt idx="218">
                    <c:v>Sep</c:v>
                  </c:pt>
                  <c:pt idx="248">
                    <c:v>Oct</c:v>
                  </c:pt>
                  <c:pt idx="279">
                    <c:v>Nov</c:v>
                  </c:pt>
                  <c:pt idx="309">
                    <c:v>Dec</c:v>
                  </c:pt>
                  <c:pt idx="340">
                    <c:v>Jan</c:v>
                  </c:pt>
                  <c:pt idx="371">
                    <c:v>Feb</c:v>
                  </c:pt>
                  <c:pt idx="399">
                    <c:v>Mar</c:v>
                  </c:pt>
                  <c:pt idx="430">
                    <c:v>Apr</c:v>
                  </c:pt>
                  <c:pt idx="460">
                    <c:v>May</c:v>
                  </c:pt>
                  <c:pt idx="491">
                    <c:v>Jun</c:v>
                  </c:pt>
                  <c:pt idx="521">
                    <c:v>Jul</c:v>
                  </c:pt>
                  <c:pt idx="552">
                    <c:v>Aug</c:v>
                  </c:pt>
                  <c:pt idx="583">
                    <c:v>Sep</c:v>
                  </c:pt>
                  <c:pt idx="613">
                    <c:v>Oct</c:v>
                  </c:pt>
                  <c:pt idx="644">
                    <c:v>Nov</c:v>
                  </c:pt>
                  <c:pt idx="674">
                    <c:v>Dec</c:v>
                  </c:pt>
                  <c:pt idx="705">
                    <c:v>Jan</c:v>
                  </c:pt>
                  <c:pt idx="736">
                    <c:v>Feb</c:v>
                  </c:pt>
                  <c:pt idx="764">
                    <c:v>Mar</c:v>
                  </c:pt>
                  <c:pt idx="795">
                    <c:v>Apr</c:v>
                  </c:pt>
                  <c:pt idx="825">
                    <c:v>May</c:v>
                  </c:pt>
                </c:lvl>
                <c:lvl>
                  <c:pt idx="0">
                    <c:v>2020</c:v>
                  </c:pt>
                  <c:pt idx="340">
                    <c:v>2021</c:v>
                  </c:pt>
                  <c:pt idx="705">
                    <c:v>2022</c:v>
                  </c:pt>
                </c:lvl>
              </c:multiLvlStrCache>
            </c:multiLvlStrRef>
          </c:cat>
          <c:val>
            <c:numRef>
              <c:f>'GLOBAL - Country Income'!$F$5:$F$867</c:f>
              <c:numCache>
                <c:formatCode>General</c:formatCode>
                <c:ptCount val="831"/>
                <c:pt idx="32">
                  <c:v>1E-4</c:v>
                </c:pt>
                <c:pt idx="33">
                  <c:v>1E-4</c:v>
                </c:pt>
                <c:pt idx="34">
                  <c:v>1E-4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1E-4</c:v>
                </c:pt>
                <c:pt idx="41">
                  <c:v>1E-4</c:v>
                </c:pt>
                <c:pt idx="42">
                  <c:v>1E-4</c:v>
                </c:pt>
                <c:pt idx="43">
                  <c:v>1E-4</c:v>
                </c:pt>
                <c:pt idx="44">
                  <c:v>2.0000000000000001E-4</c:v>
                </c:pt>
                <c:pt idx="45">
                  <c:v>2.0000000000000001E-4</c:v>
                </c:pt>
                <c:pt idx="46">
                  <c:v>3.0000000000000003E-4</c:v>
                </c:pt>
                <c:pt idx="47">
                  <c:v>3.0000000000000003E-4</c:v>
                </c:pt>
                <c:pt idx="48">
                  <c:v>5.0000000000000001E-4</c:v>
                </c:pt>
                <c:pt idx="49">
                  <c:v>1E-3</c:v>
                </c:pt>
                <c:pt idx="50">
                  <c:v>1.2000000000000001E-3</c:v>
                </c:pt>
                <c:pt idx="51">
                  <c:v>1.2999999999999999E-3</c:v>
                </c:pt>
                <c:pt idx="52">
                  <c:v>1.8E-3</c:v>
                </c:pt>
                <c:pt idx="53">
                  <c:v>2.5999999999999999E-3</c:v>
                </c:pt>
                <c:pt idx="54">
                  <c:v>3.3E-3</c:v>
                </c:pt>
                <c:pt idx="55">
                  <c:v>3.8999999999999998E-3</c:v>
                </c:pt>
                <c:pt idx="56">
                  <c:v>5.0000000000000001E-3</c:v>
                </c:pt>
                <c:pt idx="57">
                  <c:v>5.7000000000000002E-3</c:v>
                </c:pt>
                <c:pt idx="58">
                  <c:v>7.4999999999999997E-3</c:v>
                </c:pt>
                <c:pt idx="59">
                  <c:v>7.7999999999999996E-3</c:v>
                </c:pt>
                <c:pt idx="60">
                  <c:v>8.6E-3</c:v>
                </c:pt>
                <c:pt idx="61">
                  <c:v>9.4999999999999998E-3</c:v>
                </c:pt>
                <c:pt idx="62">
                  <c:v>1.04E-2</c:v>
                </c:pt>
                <c:pt idx="63">
                  <c:v>1.06E-2</c:v>
                </c:pt>
                <c:pt idx="64">
                  <c:v>1.2500000000000001E-2</c:v>
                </c:pt>
                <c:pt idx="65">
                  <c:v>1.34E-2</c:v>
                </c:pt>
                <c:pt idx="66">
                  <c:v>1.5800000000000002E-2</c:v>
                </c:pt>
                <c:pt idx="67">
                  <c:v>1.72E-2</c:v>
                </c:pt>
                <c:pt idx="68">
                  <c:v>1.83E-2</c:v>
                </c:pt>
                <c:pt idx="69">
                  <c:v>1.95E-2</c:v>
                </c:pt>
                <c:pt idx="70">
                  <c:v>2.1499999999999998E-2</c:v>
                </c:pt>
                <c:pt idx="71">
                  <c:v>2.2100000000000002E-2</c:v>
                </c:pt>
                <c:pt idx="72">
                  <c:v>2.3599999999999999E-2</c:v>
                </c:pt>
                <c:pt idx="73">
                  <c:v>2.4500000000000001E-2</c:v>
                </c:pt>
                <c:pt idx="74">
                  <c:v>2.6000000000000002E-2</c:v>
                </c:pt>
                <c:pt idx="75">
                  <c:v>2.7100000000000003E-2</c:v>
                </c:pt>
                <c:pt idx="76">
                  <c:v>2.7400000000000001E-2</c:v>
                </c:pt>
                <c:pt idx="77">
                  <c:v>2.7900000000000001E-2</c:v>
                </c:pt>
                <c:pt idx="78">
                  <c:v>2.9499999999999998E-2</c:v>
                </c:pt>
                <c:pt idx="79">
                  <c:v>3.04E-2</c:v>
                </c:pt>
                <c:pt idx="80">
                  <c:v>2.8799999999999999E-2</c:v>
                </c:pt>
                <c:pt idx="81">
                  <c:v>2.98E-2</c:v>
                </c:pt>
                <c:pt idx="82">
                  <c:v>3.1800000000000002E-2</c:v>
                </c:pt>
                <c:pt idx="83">
                  <c:v>3.2600000000000004E-2</c:v>
                </c:pt>
                <c:pt idx="84">
                  <c:v>3.4000000000000002E-2</c:v>
                </c:pt>
                <c:pt idx="85">
                  <c:v>3.4200000000000001E-2</c:v>
                </c:pt>
                <c:pt idx="86">
                  <c:v>3.4599999999999999E-2</c:v>
                </c:pt>
                <c:pt idx="87">
                  <c:v>3.9199999999999999E-2</c:v>
                </c:pt>
                <c:pt idx="88">
                  <c:v>3.9900000000000005E-2</c:v>
                </c:pt>
                <c:pt idx="89">
                  <c:v>4.1799999999999997E-2</c:v>
                </c:pt>
                <c:pt idx="90">
                  <c:v>4.4200000000000003E-2</c:v>
                </c:pt>
                <c:pt idx="91">
                  <c:v>4.7399999999999998E-2</c:v>
                </c:pt>
                <c:pt idx="92">
                  <c:v>5.2200000000000003E-2</c:v>
                </c:pt>
                <c:pt idx="93">
                  <c:v>5.9499999999999997E-2</c:v>
                </c:pt>
                <c:pt idx="94">
                  <c:v>5.9499999999999997E-2</c:v>
                </c:pt>
                <c:pt idx="95">
                  <c:v>6.720000000000001E-2</c:v>
                </c:pt>
                <c:pt idx="96">
                  <c:v>7.4899999999999994E-2</c:v>
                </c:pt>
                <c:pt idx="97">
                  <c:v>7.2399999999999992E-2</c:v>
                </c:pt>
                <c:pt idx="98">
                  <c:v>7.4200000000000002E-2</c:v>
                </c:pt>
                <c:pt idx="99">
                  <c:v>7.4099999999999999E-2</c:v>
                </c:pt>
                <c:pt idx="100">
                  <c:v>8.7300000000000003E-2</c:v>
                </c:pt>
                <c:pt idx="101">
                  <c:v>9.6299999999999997E-2</c:v>
                </c:pt>
                <c:pt idx="102">
                  <c:v>9.4699999999999993E-2</c:v>
                </c:pt>
                <c:pt idx="103">
                  <c:v>9.0900000000000009E-2</c:v>
                </c:pt>
                <c:pt idx="104">
                  <c:v>0.1149</c:v>
                </c:pt>
                <c:pt idx="105">
                  <c:v>0.11950000000000001</c:v>
                </c:pt>
                <c:pt idx="106">
                  <c:v>0.13109999999999999</c:v>
                </c:pt>
                <c:pt idx="107">
                  <c:v>0.1163</c:v>
                </c:pt>
                <c:pt idx="108">
                  <c:v>0.12210000000000001</c:v>
                </c:pt>
                <c:pt idx="109">
                  <c:v>0.13869999999999999</c:v>
                </c:pt>
                <c:pt idx="110">
                  <c:v>0.15060000000000001</c:v>
                </c:pt>
                <c:pt idx="111">
                  <c:v>0.14179999999999998</c:v>
                </c:pt>
                <c:pt idx="112">
                  <c:v>0.153</c:v>
                </c:pt>
                <c:pt idx="113">
                  <c:v>0.1527</c:v>
                </c:pt>
                <c:pt idx="114">
                  <c:v>0.1653</c:v>
                </c:pt>
                <c:pt idx="115">
                  <c:v>0.17880000000000001</c:v>
                </c:pt>
                <c:pt idx="116">
                  <c:v>0.17130000000000001</c:v>
                </c:pt>
                <c:pt idx="117">
                  <c:v>0.18209999999999998</c:v>
                </c:pt>
                <c:pt idx="118">
                  <c:v>0.19639999999999999</c:v>
                </c:pt>
                <c:pt idx="119">
                  <c:v>0.20259999999999997</c:v>
                </c:pt>
                <c:pt idx="120">
                  <c:v>0.20800000000000002</c:v>
                </c:pt>
                <c:pt idx="121">
                  <c:v>0.21249999999999999</c:v>
                </c:pt>
                <c:pt idx="122">
                  <c:v>0.21680000000000002</c:v>
                </c:pt>
                <c:pt idx="123">
                  <c:v>0.22690000000000002</c:v>
                </c:pt>
                <c:pt idx="124">
                  <c:v>0.2286</c:v>
                </c:pt>
                <c:pt idx="125">
                  <c:v>0.22440000000000002</c:v>
                </c:pt>
                <c:pt idx="126">
                  <c:v>0.22799999999999998</c:v>
                </c:pt>
                <c:pt idx="127">
                  <c:v>0.23380000000000001</c:v>
                </c:pt>
                <c:pt idx="128">
                  <c:v>0.24079999999999999</c:v>
                </c:pt>
                <c:pt idx="129">
                  <c:v>0.23610000000000003</c:v>
                </c:pt>
                <c:pt idx="130">
                  <c:v>0.248</c:v>
                </c:pt>
                <c:pt idx="131">
                  <c:v>0.24409999999999998</c:v>
                </c:pt>
                <c:pt idx="132">
                  <c:v>0.25419999999999998</c:v>
                </c:pt>
                <c:pt idx="133">
                  <c:v>0.25329999999999997</c:v>
                </c:pt>
                <c:pt idx="134">
                  <c:v>0.24430000000000002</c:v>
                </c:pt>
                <c:pt idx="135">
                  <c:v>0.24620000000000003</c:v>
                </c:pt>
                <c:pt idx="136">
                  <c:v>0.24900000000000003</c:v>
                </c:pt>
                <c:pt idx="137">
                  <c:v>0.23949999999999999</c:v>
                </c:pt>
                <c:pt idx="138">
                  <c:v>0.2399</c:v>
                </c:pt>
                <c:pt idx="139">
                  <c:v>0.23020000000000002</c:v>
                </c:pt>
                <c:pt idx="140">
                  <c:v>0.23279999999999998</c:v>
                </c:pt>
                <c:pt idx="141">
                  <c:v>0.23630000000000001</c:v>
                </c:pt>
                <c:pt idx="142">
                  <c:v>0.24689999999999998</c:v>
                </c:pt>
                <c:pt idx="143">
                  <c:v>0.24199999999999999</c:v>
                </c:pt>
                <c:pt idx="144">
                  <c:v>0.23380000000000001</c:v>
                </c:pt>
                <c:pt idx="145">
                  <c:v>0.2404</c:v>
                </c:pt>
                <c:pt idx="146">
                  <c:v>0.24279999999999999</c:v>
                </c:pt>
                <c:pt idx="147">
                  <c:v>0.2293</c:v>
                </c:pt>
                <c:pt idx="148">
                  <c:v>0.2273</c:v>
                </c:pt>
                <c:pt idx="149">
                  <c:v>0.20430000000000001</c:v>
                </c:pt>
                <c:pt idx="150">
                  <c:v>0.2001</c:v>
                </c:pt>
                <c:pt idx="151">
                  <c:v>0.19900000000000001</c:v>
                </c:pt>
                <c:pt idx="152">
                  <c:v>0.18939999999999999</c:v>
                </c:pt>
                <c:pt idx="153">
                  <c:v>0.18160000000000001</c:v>
                </c:pt>
                <c:pt idx="154">
                  <c:v>0.18190000000000001</c:v>
                </c:pt>
                <c:pt idx="155">
                  <c:v>0.17319999999999999</c:v>
                </c:pt>
                <c:pt idx="156">
                  <c:v>0.1681</c:v>
                </c:pt>
                <c:pt idx="157">
                  <c:v>0.1593</c:v>
                </c:pt>
                <c:pt idx="158">
                  <c:v>0.16250000000000001</c:v>
                </c:pt>
                <c:pt idx="159">
                  <c:v>0.1542</c:v>
                </c:pt>
                <c:pt idx="160">
                  <c:v>0.1472</c:v>
                </c:pt>
                <c:pt idx="161">
                  <c:v>0.14019999999999999</c:v>
                </c:pt>
                <c:pt idx="162">
                  <c:v>0.14530000000000001</c:v>
                </c:pt>
                <c:pt idx="163">
                  <c:v>0.1605</c:v>
                </c:pt>
                <c:pt idx="164">
                  <c:v>0.17280000000000001</c:v>
                </c:pt>
                <c:pt idx="165">
                  <c:v>0.1832</c:v>
                </c:pt>
                <c:pt idx="166">
                  <c:v>0.19109999999999999</c:v>
                </c:pt>
                <c:pt idx="167">
                  <c:v>0.19719999999999999</c:v>
                </c:pt>
                <c:pt idx="168">
                  <c:v>0.20019999999999999</c:v>
                </c:pt>
                <c:pt idx="169">
                  <c:v>0.20499999999999999</c:v>
                </c:pt>
                <c:pt idx="170">
                  <c:v>0.19519999999999998</c:v>
                </c:pt>
                <c:pt idx="171">
                  <c:v>0.1976</c:v>
                </c:pt>
                <c:pt idx="172">
                  <c:v>0.1875</c:v>
                </c:pt>
                <c:pt idx="173">
                  <c:v>0.18390000000000001</c:v>
                </c:pt>
                <c:pt idx="174">
                  <c:v>0.19039999999999999</c:v>
                </c:pt>
                <c:pt idx="175">
                  <c:v>0.2016</c:v>
                </c:pt>
                <c:pt idx="176">
                  <c:v>0.21249999999999999</c:v>
                </c:pt>
                <c:pt idx="177">
                  <c:v>0.22939999999999999</c:v>
                </c:pt>
                <c:pt idx="178">
                  <c:v>0.22400000000000003</c:v>
                </c:pt>
                <c:pt idx="179">
                  <c:v>0.2326</c:v>
                </c:pt>
                <c:pt idx="180">
                  <c:v>0.22939999999999999</c:v>
                </c:pt>
                <c:pt idx="181">
                  <c:v>0.23969999999999997</c:v>
                </c:pt>
                <c:pt idx="182">
                  <c:v>0.24049999999999999</c:v>
                </c:pt>
                <c:pt idx="183">
                  <c:v>0.23669999999999999</c:v>
                </c:pt>
                <c:pt idx="184">
                  <c:v>0.22240000000000001</c:v>
                </c:pt>
                <c:pt idx="185">
                  <c:v>0.23349999999999999</c:v>
                </c:pt>
                <c:pt idx="186">
                  <c:v>0.23230000000000001</c:v>
                </c:pt>
                <c:pt idx="187">
                  <c:v>0.24079999999999999</c:v>
                </c:pt>
                <c:pt idx="188">
                  <c:v>0.22999999999999998</c:v>
                </c:pt>
                <c:pt idx="189">
                  <c:v>0.21840000000000001</c:v>
                </c:pt>
                <c:pt idx="190">
                  <c:v>0.21760000000000002</c:v>
                </c:pt>
                <c:pt idx="191">
                  <c:v>0.22020000000000001</c:v>
                </c:pt>
                <c:pt idx="192">
                  <c:v>0.21309999999999998</c:v>
                </c:pt>
                <c:pt idx="193">
                  <c:v>0.21010000000000001</c:v>
                </c:pt>
                <c:pt idx="194">
                  <c:v>0.21200000000000002</c:v>
                </c:pt>
                <c:pt idx="195">
                  <c:v>0.20960000000000001</c:v>
                </c:pt>
                <c:pt idx="196">
                  <c:v>0.21690000000000001</c:v>
                </c:pt>
                <c:pt idx="197">
                  <c:v>0.21469999999999997</c:v>
                </c:pt>
                <c:pt idx="198">
                  <c:v>0.21989999999999998</c:v>
                </c:pt>
                <c:pt idx="199">
                  <c:v>0.22959999999999997</c:v>
                </c:pt>
                <c:pt idx="200">
                  <c:v>0.23570000000000002</c:v>
                </c:pt>
                <c:pt idx="201">
                  <c:v>0.25700000000000001</c:v>
                </c:pt>
                <c:pt idx="202">
                  <c:v>0.27400000000000002</c:v>
                </c:pt>
                <c:pt idx="203">
                  <c:v>0.29159999999999997</c:v>
                </c:pt>
                <c:pt idx="204">
                  <c:v>0.312</c:v>
                </c:pt>
                <c:pt idx="205">
                  <c:v>0.32040000000000002</c:v>
                </c:pt>
                <c:pt idx="206">
                  <c:v>0.3362</c:v>
                </c:pt>
                <c:pt idx="207">
                  <c:v>0.35370000000000001</c:v>
                </c:pt>
                <c:pt idx="208">
                  <c:v>0.3503</c:v>
                </c:pt>
                <c:pt idx="209">
                  <c:v>0.36349999999999999</c:v>
                </c:pt>
                <c:pt idx="210">
                  <c:v>0.3664</c:v>
                </c:pt>
                <c:pt idx="211">
                  <c:v>0.36720000000000003</c:v>
                </c:pt>
                <c:pt idx="212">
                  <c:v>0.37280000000000002</c:v>
                </c:pt>
                <c:pt idx="213">
                  <c:v>0.35189999999999999</c:v>
                </c:pt>
                <c:pt idx="214">
                  <c:v>0.34889999999999999</c:v>
                </c:pt>
                <c:pt idx="215">
                  <c:v>0.34449999999999997</c:v>
                </c:pt>
                <c:pt idx="216">
                  <c:v>0.33460000000000001</c:v>
                </c:pt>
                <c:pt idx="217">
                  <c:v>0.31680000000000003</c:v>
                </c:pt>
                <c:pt idx="218">
                  <c:v>0.3044</c:v>
                </c:pt>
                <c:pt idx="219">
                  <c:v>0.28969999999999996</c:v>
                </c:pt>
                <c:pt idx="220">
                  <c:v>0.28490000000000004</c:v>
                </c:pt>
                <c:pt idx="221">
                  <c:v>0.27240000000000003</c:v>
                </c:pt>
                <c:pt idx="222">
                  <c:v>0.2641</c:v>
                </c:pt>
                <c:pt idx="223">
                  <c:v>0.26090000000000002</c:v>
                </c:pt>
                <c:pt idx="224">
                  <c:v>0.26219999999999999</c:v>
                </c:pt>
                <c:pt idx="225">
                  <c:v>0.26290000000000002</c:v>
                </c:pt>
                <c:pt idx="226">
                  <c:v>0.26200000000000001</c:v>
                </c:pt>
                <c:pt idx="227">
                  <c:v>0.26300000000000001</c:v>
                </c:pt>
                <c:pt idx="228">
                  <c:v>0.25240000000000001</c:v>
                </c:pt>
                <c:pt idx="229">
                  <c:v>0.24220000000000003</c:v>
                </c:pt>
                <c:pt idx="230">
                  <c:v>0.22420000000000001</c:v>
                </c:pt>
                <c:pt idx="231">
                  <c:v>0.21469999999999997</c:v>
                </c:pt>
                <c:pt idx="232">
                  <c:v>0.2044</c:v>
                </c:pt>
                <c:pt idx="233">
                  <c:v>0.2021</c:v>
                </c:pt>
                <c:pt idx="234">
                  <c:v>0.19470000000000001</c:v>
                </c:pt>
                <c:pt idx="235">
                  <c:v>0.19350000000000001</c:v>
                </c:pt>
                <c:pt idx="236">
                  <c:v>0.2016</c:v>
                </c:pt>
                <c:pt idx="237">
                  <c:v>0.21010000000000001</c:v>
                </c:pt>
                <c:pt idx="238">
                  <c:v>0.21810000000000002</c:v>
                </c:pt>
                <c:pt idx="239">
                  <c:v>0.22010000000000002</c:v>
                </c:pt>
                <c:pt idx="240">
                  <c:v>0.2157</c:v>
                </c:pt>
                <c:pt idx="241">
                  <c:v>0.21360000000000001</c:v>
                </c:pt>
                <c:pt idx="242">
                  <c:v>0.20849999999999999</c:v>
                </c:pt>
                <c:pt idx="243">
                  <c:v>0.1978</c:v>
                </c:pt>
                <c:pt idx="244">
                  <c:v>0.1913</c:v>
                </c:pt>
                <c:pt idx="245">
                  <c:v>0.18970000000000001</c:v>
                </c:pt>
                <c:pt idx="246">
                  <c:v>0.18779999999999999</c:v>
                </c:pt>
                <c:pt idx="247">
                  <c:v>0.18890000000000001</c:v>
                </c:pt>
                <c:pt idx="248">
                  <c:v>0.19270000000000001</c:v>
                </c:pt>
                <c:pt idx="249">
                  <c:v>0.20249999999999999</c:v>
                </c:pt>
                <c:pt idx="250">
                  <c:v>0.20619999999999999</c:v>
                </c:pt>
                <c:pt idx="251">
                  <c:v>0.21329999999999999</c:v>
                </c:pt>
                <c:pt idx="252">
                  <c:v>0.2084</c:v>
                </c:pt>
                <c:pt idx="253">
                  <c:v>0.2029</c:v>
                </c:pt>
                <c:pt idx="254">
                  <c:v>0.20499999999999999</c:v>
                </c:pt>
                <c:pt idx="255">
                  <c:v>0.20979999999999999</c:v>
                </c:pt>
                <c:pt idx="256">
                  <c:v>0.20579999999999998</c:v>
                </c:pt>
                <c:pt idx="257">
                  <c:v>0.20680000000000001</c:v>
                </c:pt>
                <c:pt idx="258">
                  <c:v>0.20200000000000001</c:v>
                </c:pt>
                <c:pt idx="259">
                  <c:v>0.20470000000000002</c:v>
                </c:pt>
                <c:pt idx="260">
                  <c:v>0.20470000000000002</c:v>
                </c:pt>
                <c:pt idx="261">
                  <c:v>0.20259999999999997</c:v>
                </c:pt>
                <c:pt idx="262">
                  <c:v>0.19570000000000001</c:v>
                </c:pt>
                <c:pt idx="263">
                  <c:v>0.19500000000000001</c:v>
                </c:pt>
                <c:pt idx="264">
                  <c:v>0.19059999999999999</c:v>
                </c:pt>
                <c:pt idx="265">
                  <c:v>0.18759999999999999</c:v>
                </c:pt>
                <c:pt idx="266">
                  <c:v>0.18970000000000001</c:v>
                </c:pt>
                <c:pt idx="267">
                  <c:v>0.18909999999999999</c:v>
                </c:pt>
                <c:pt idx="268">
                  <c:v>0.18409999999999999</c:v>
                </c:pt>
                <c:pt idx="269">
                  <c:v>0.183</c:v>
                </c:pt>
                <c:pt idx="270">
                  <c:v>0.1794</c:v>
                </c:pt>
                <c:pt idx="271">
                  <c:v>0.18160000000000001</c:v>
                </c:pt>
                <c:pt idx="272">
                  <c:v>0.17499999999999999</c:v>
                </c:pt>
                <c:pt idx="273">
                  <c:v>0.16370000000000001</c:v>
                </c:pt>
                <c:pt idx="274">
                  <c:v>0.16570000000000001</c:v>
                </c:pt>
                <c:pt idx="275">
                  <c:v>0.16689999999999999</c:v>
                </c:pt>
                <c:pt idx="276">
                  <c:v>0.17470000000000002</c:v>
                </c:pt>
                <c:pt idx="277">
                  <c:v>0.1794</c:v>
                </c:pt>
                <c:pt idx="278">
                  <c:v>0.1709</c:v>
                </c:pt>
                <c:pt idx="279">
                  <c:v>0.1762</c:v>
                </c:pt>
                <c:pt idx="280">
                  <c:v>0.17899999999999999</c:v>
                </c:pt>
                <c:pt idx="281">
                  <c:v>0.18360000000000001</c:v>
                </c:pt>
                <c:pt idx="282">
                  <c:v>0.18360000000000001</c:v>
                </c:pt>
                <c:pt idx="283">
                  <c:v>0.17749999999999999</c:v>
                </c:pt>
                <c:pt idx="284">
                  <c:v>0.17150000000000001</c:v>
                </c:pt>
                <c:pt idx="285">
                  <c:v>0.17560000000000001</c:v>
                </c:pt>
                <c:pt idx="286">
                  <c:v>0.1807</c:v>
                </c:pt>
                <c:pt idx="287">
                  <c:v>0.18149999999999999</c:v>
                </c:pt>
                <c:pt idx="288">
                  <c:v>0.1734</c:v>
                </c:pt>
                <c:pt idx="289">
                  <c:v>0.17509999999999998</c:v>
                </c:pt>
                <c:pt idx="290">
                  <c:v>0.17599999999999999</c:v>
                </c:pt>
                <c:pt idx="291">
                  <c:v>0.18080000000000002</c:v>
                </c:pt>
                <c:pt idx="292">
                  <c:v>0.19550000000000001</c:v>
                </c:pt>
                <c:pt idx="293">
                  <c:v>0.19090000000000001</c:v>
                </c:pt>
                <c:pt idx="294">
                  <c:v>0.20169999999999999</c:v>
                </c:pt>
                <c:pt idx="295">
                  <c:v>0.20729999999999998</c:v>
                </c:pt>
                <c:pt idx="296">
                  <c:v>0.21709999999999999</c:v>
                </c:pt>
                <c:pt idx="297">
                  <c:v>0.22420000000000001</c:v>
                </c:pt>
                <c:pt idx="298">
                  <c:v>0.23809999999999998</c:v>
                </c:pt>
                <c:pt idx="299">
                  <c:v>0.23559999999999998</c:v>
                </c:pt>
                <c:pt idx="300">
                  <c:v>0.23830000000000001</c:v>
                </c:pt>
                <c:pt idx="301">
                  <c:v>0.2384</c:v>
                </c:pt>
                <c:pt idx="302">
                  <c:v>0.24430000000000002</c:v>
                </c:pt>
                <c:pt idx="303">
                  <c:v>0.24969999999999998</c:v>
                </c:pt>
                <c:pt idx="304">
                  <c:v>0.25390000000000001</c:v>
                </c:pt>
                <c:pt idx="305">
                  <c:v>0.25939999999999996</c:v>
                </c:pt>
                <c:pt idx="306">
                  <c:v>0.25950000000000001</c:v>
                </c:pt>
                <c:pt idx="307">
                  <c:v>0.26230000000000003</c:v>
                </c:pt>
                <c:pt idx="308">
                  <c:v>0.26880000000000004</c:v>
                </c:pt>
                <c:pt idx="309">
                  <c:v>0.27799999999999997</c:v>
                </c:pt>
                <c:pt idx="310">
                  <c:v>0.27979999999999999</c:v>
                </c:pt>
                <c:pt idx="311">
                  <c:v>0.2823</c:v>
                </c:pt>
                <c:pt idx="312">
                  <c:v>0.27799999999999997</c:v>
                </c:pt>
                <c:pt idx="313">
                  <c:v>0.29009999999999997</c:v>
                </c:pt>
                <c:pt idx="314">
                  <c:v>0.30169999999999997</c:v>
                </c:pt>
                <c:pt idx="315">
                  <c:v>0.31540000000000001</c:v>
                </c:pt>
                <c:pt idx="316">
                  <c:v>0.31070000000000003</c:v>
                </c:pt>
                <c:pt idx="317">
                  <c:v>0.3387</c:v>
                </c:pt>
                <c:pt idx="318">
                  <c:v>0.35170000000000001</c:v>
                </c:pt>
                <c:pt idx="319">
                  <c:v>0.35720000000000002</c:v>
                </c:pt>
                <c:pt idx="320">
                  <c:v>0.36859999999999998</c:v>
                </c:pt>
                <c:pt idx="321">
                  <c:v>0.37059999999999998</c:v>
                </c:pt>
                <c:pt idx="322">
                  <c:v>0.36170000000000002</c:v>
                </c:pt>
                <c:pt idx="323">
                  <c:v>0.36130000000000001</c:v>
                </c:pt>
                <c:pt idx="324">
                  <c:v>0.34249999999999997</c:v>
                </c:pt>
                <c:pt idx="325">
                  <c:v>0.3483</c:v>
                </c:pt>
                <c:pt idx="326">
                  <c:v>0.35289999999999999</c:v>
                </c:pt>
                <c:pt idx="327">
                  <c:v>0.34920000000000001</c:v>
                </c:pt>
                <c:pt idx="328">
                  <c:v>0.34500000000000003</c:v>
                </c:pt>
                <c:pt idx="329">
                  <c:v>0.34199999999999997</c:v>
                </c:pt>
                <c:pt idx="330">
                  <c:v>0.3513</c:v>
                </c:pt>
                <c:pt idx="331">
                  <c:v>0.35099999999999998</c:v>
                </c:pt>
                <c:pt idx="332">
                  <c:v>0.35019999999999996</c:v>
                </c:pt>
                <c:pt idx="333">
                  <c:v>0.34809999999999997</c:v>
                </c:pt>
                <c:pt idx="334">
                  <c:v>0.33510000000000001</c:v>
                </c:pt>
                <c:pt idx="335">
                  <c:v>0.33169999999999999</c:v>
                </c:pt>
                <c:pt idx="336">
                  <c:v>0.318</c:v>
                </c:pt>
                <c:pt idx="337">
                  <c:v>0.31509999999999999</c:v>
                </c:pt>
                <c:pt idx="338">
                  <c:v>0.31240000000000001</c:v>
                </c:pt>
                <c:pt idx="339">
                  <c:v>0.30549999999999999</c:v>
                </c:pt>
                <c:pt idx="340">
                  <c:v>0.29949999999999999</c:v>
                </c:pt>
                <c:pt idx="341">
                  <c:v>0.29359999999999997</c:v>
                </c:pt>
                <c:pt idx="342">
                  <c:v>0.3009</c:v>
                </c:pt>
                <c:pt idx="343">
                  <c:v>0.30880000000000002</c:v>
                </c:pt>
                <c:pt idx="344">
                  <c:v>0.3054</c:v>
                </c:pt>
                <c:pt idx="345">
                  <c:v>0.30609999999999998</c:v>
                </c:pt>
                <c:pt idx="346">
                  <c:v>0.30590000000000001</c:v>
                </c:pt>
                <c:pt idx="347">
                  <c:v>0.3145</c:v>
                </c:pt>
                <c:pt idx="348">
                  <c:v>0.33169999999999999</c:v>
                </c:pt>
                <c:pt idx="349">
                  <c:v>0.37709999999999999</c:v>
                </c:pt>
                <c:pt idx="350">
                  <c:v>0.38869999999999999</c:v>
                </c:pt>
                <c:pt idx="351">
                  <c:v>0.3992</c:v>
                </c:pt>
                <c:pt idx="352">
                  <c:v>0.41059999999999997</c:v>
                </c:pt>
                <c:pt idx="353">
                  <c:v>0.43120000000000003</c:v>
                </c:pt>
                <c:pt idx="354">
                  <c:v>0.44989999999999997</c:v>
                </c:pt>
                <c:pt idx="355">
                  <c:v>0.45879999999999999</c:v>
                </c:pt>
                <c:pt idx="356">
                  <c:v>0.43579999999999997</c:v>
                </c:pt>
                <c:pt idx="357">
                  <c:v>0.44950000000000001</c:v>
                </c:pt>
                <c:pt idx="358">
                  <c:v>0.46909999999999996</c:v>
                </c:pt>
                <c:pt idx="359">
                  <c:v>0.48739999999999994</c:v>
                </c:pt>
                <c:pt idx="360">
                  <c:v>0.49109999999999998</c:v>
                </c:pt>
                <c:pt idx="361">
                  <c:v>0.49640000000000006</c:v>
                </c:pt>
                <c:pt idx="362">
                  <c:v>0.50409999999999999</c:v>
                </c:pt>
                <c:pt idx="363">
                  <c:v>0.51439999999999997</c:v>
                </c:pt>
                <c:pt idx="364">
                  <c:v>0.50090000000000001</c:v>
                </c:pt>
                <c:pt idx="365">
                  <c:v>0.50900000000000001</c:v>
                </c:pt>
                <c:pt idx="366">
                  <c:v>0.51280000000000003</c:v>
                </c:pt>
                <c:pt idx="367">
                  <c:v>0.51050000000000006</c:v>
                </c:pt>
                <c:pt idx="368">
                  <c:v>0.51449999999999996</c:v>
                </c:pt>
                <c:pt idx="369">
                  <c:v>0.50790000000000002</c:v>
                </c:pt>
                <c:pt idx="370">
                  <c:v>0.502</c:v>
                </c:pt>
                <c:pt idx="371">
                  <c:v>0.51090000000000002</c:v>
                </c:pt>
                <c:pt idx="372">
                  <c:v>0.49359999999999998</c:v>
                </c:pt>
                <c:pt idx="373">
                  <c:v>0.47619999999999996</c:v>
                </c:pt>
                <c:pt idx="374">
                  <c:v>0.47309999999999997</c:v>
                </c:pt>
                <c:pt idx="375">
                  <c:v>0.45319999999999999</c:v>
                </c:pt>
                <c:pt idx="376">
                  <c:v>0.45050000000000001</c:v>
                </c:pt>
                <c:pt idx="377">
                  <c:v>0.43289999999999995</c:v>
                </c:pt>
                <c:pt idx="378">
                  <c:v>0.42320000000000002</c:v>
                </c:pt>
                <c:pt idx="379">
                  <c:v>0.42140000000000005</c:v>
                </c:pt>
                <c:pt idx="380">
                  <c:v>0.41360000000000002</c:v>
                </c:pt>
                <c:pt idx="381">
                  <c:v>0.4</c:v>
                </c:pt>
                <c:pt idx="382">
                  <c:v>0.39610000000000001</c:v>
                </c:pt>
                <c:pt idx="383">
                  <c:v>0.37069999999999997</c:v>
                </c:pt>
                <c:pt idx="384">
                  <c:v>0.39380000000000004</c:v>
                </c:pt>
                <c:pt idx="385">
                  <c:v>0.39319999999999999</c:v>
                </c:pt>
                <c:pt idx="386">
                  <c:v>0.39489999999999997</c:v>
                </c:pt>
                <c:pt idx="387">
                  <c:v>0.40069999999999995</c:v>
                </c:pt>
                <c:pt idx="388">
                  <c:v>0.40960000000000002</c:v>
                </c:pt>
                <c:pt idx="389">
                  <c:v>0.41319999999999996</c:v>
                </c:pt>
                <c:pt idx="390">
                  <c:v>0.44059999999999999</c:v>
                </c:pt>
                <c:pt idx="391">
                  <c:v>0.42130000000000001</c:v>
                </c:pt>
                <c:pt idx="392">
                  <c:v>0.42910000000000004</c:v>
                </c:pt>
                <c:pt idx="393">
                  <c:v>0.41550000000000004</c:v>
                </c:pt>
                <c:pt idx="394">
                  <c:v>0.40739999999999998</c:v>
                </c:pt>
                <c:pt idx="395">
                  <c:v>0.39940000000000003</c:v>
                </c:pt>
                <c:pt idx="396">
                  <c:v>0.40579999999999999</c:v>
                </c:pt>
                <c:pt idx="397">
                  <c:v>0.40119999999999995</c:v>
                </c:pt>
                <c:pt idx="398">
                  <c:v>0.40090000000000003</c:v>
                </c:pt>
                <c:pt idx="399">
                  <c:v>0.3881</c:v>
                </c:pt>
                <c:pt idx="400">
                  <c:v>0.38950000000000001</c:v>
                </c:pt>
                <c:pt idx="401">
                  <c:v>0.39800000000000002</c:v>
                </c:pt>
                <c:pt idx="402">
                  <c:v>0.40039999999999998</c:v>
                </c:pt>
                <c:pt idx="403">
                  <c:v>0.37609999999999999</c:v>
                </c:pt>
                <c:pt idx="404">
                  <c:v>0.3836</c:v>
                </c:pt>
                <c:pt idx="405">
                  <c:v>0.38029999999999997</c:v>
                </c:pt>
                <c:pt idx="406">
                  <c:v>0.38619999999999999</c:v>
                </c:pt>
                <c:pt idx="407">
                  <c:v>0.3836</c:v>
                </c:pt>
                <c:pt idx="408">
                  <c:v>0.38180000000000003</c:v>
                </c:pt>
                <c:pt idx="409">
                  <c:v>0.38769999999999999</c:v>
                </c:pt>
                <c:pt idx="410">
                  <c:v>0.41059999999999997</c:v>
                </c:pt>
                <c:pt idx="411">
                  <c:v>0.42530000000000001</c:v>
                </c:pt>
                <c:pt idx="412">
                  <c:v>0.42759999999999998</c:v>
                </c:pt>
                <c:pt idx="413">
                  <c:v>0.43170000000000003</c:v>
                </c:pt>
                <c:pt idx="414">
                  <c:v>0.44960000000000006</c:v>
                </c:pt>
                <c:pt idx="415">
                  <c:v>0.46329999999999999</c:v>
                </c:pt>
                <c:pt idx="416">
                  <c:v>0.47099999999999997</c:v>
                </c:pt>
                <c:pt idx="417">
                  <c:v>0.49029999999999996</c:v>
                </c:pt>
                <c:pt idx="418">
                  <c:v>0.47619999999999996</c:v>
                </c:pt>
                <c:pt idx="419">
                  <c:v>0.49219999999999997</c:v>
                </c:pt>
                <c:pt idx="420">
                  <c:v>0.5</c:v>
                </c:pt>
                <c:pt idx="421">
                  <c:v>0.49859999999999999</c:v>
                </c:pt>
                <c:pt idx="422">
                  <c:v>0.495</c:v>
                </c:pt>
                <c:pt idx="423">
                  <c:v>0.50540000000000007</c:v>
                </c:pt>
                <c:pt idx="424">
                  <c:v>0.49309999999999998</c:v>
                </c:pt>
                <c:pt idx="425">
                  <c:v>0.49919999999999998</c:v>
                </c:pt>
                <c:pt idx="426">
                  <c:v>0.49840000000000001</c:v>
                </c:pt>
                <c:pt idx="427">
                  <c:v>0.51059999999999994</c:v>
                </c:pt>
                <c:pt idx="428">
                  <c:v>0.52539999999999998</c:v>
                </c:pt>
                <c:pt idx="429">
                  <c:v>0.53620000000000001</c:v>
                </c:pt>
                <c:pt idx="430">
                  <c:v>0.54820000000000002</c:v>
                </c:pt>
                <c:pt idx="431">
                  <c:v>0.55979999999999996</c:v>
                </c:pt>
                <c:pt idx="432">
                  <c:v>0.56079999999999997</c:v>
                </c:pt>
                <c:pt idx="433">
                  <c:v>0.56559999999999999</c:v>
                </c:pt>
                <c:pt idx="434">
                  <c:v>0.56799999999999995</c:v>
                </c:pt>
                <c:pt idx="435">
                  <c:v>0.5585</c:v>
                </c:pt>
                <c:pt idx="436">
                  <c:v>0.55099999999999993</c:v>
                </c:pt>
                <c:pt idx="437">
                  <c:v>0.54039999999999999</c:v>
                </c:pt>
                <c:pt idx="438">
                  <c:v>0.53249999999999997</c:v>
                </c:pt>
                <c:pt idx="439">
                  <c:v>0.53420000000000001</c:v>
                </c:pt>
                <c:pt idx="440">
                  <c:v>0.52859999999999996</c:v>
                </c:pt>
                <c:pt idx="441">
                  <c:v>0.52889999999999993</c:v>
                </c:pt>
                <c:pt idx="442">
                  <c:v>0.52460000000000007</c:v>
                </c:pt>
                <c:pt idx="443">
                  <c:v>0.56189999999999996</c:v>
                </c:pt>
                <c:pt idx="444">
                  <c:v>0.56089999999999995</c:v>
                </c:pt>
                <c:pt idx="445">
                  <c:v>0.57009999999999994</c:v>
                </c:pt>
                <c:pt idx="446">
                  <c:v>0.56210000000000004</c:v>
                </c:pt>
                <c:pt idx="447">
                  <c:v>0.56310000000000004</c:v>
                </c:pt>
                <c:pt idx="448">
                  <c:v>0.55780000000000007</c:v>
                </c:pt>
                <c:pt idx="449">
                  <c:v>0.56410000000000005</c:v>
                </c:pt>
                <c:pt idx="450">
                  <c:v>0.52</c:v>
                </c:pt>
                <c:pt idx="451">
                  <c:v>0.51070000000000004</c:v>
                </c:pt>
                <c:pt idx="452">
                  <c:v>0.49199999999999999</c:v>
                </c:pt>
                <c:pt idx="453">
                  <c:v>0.4899</c:v>
                </c:pt>
                <c:pt idx="454">
                  <c:v>0.47830000000000006</c:v>
                </c:pt>
                <c:pt idx="455">
                  <c:v>0.45439999999999997</c:v>
                </c:pt>
                <c:pt idx="456">
                  <c:v>0.43710000000000004</c:v>
                </c:pt>
                <c:pt idx="457">
                  <c:v>0.41849999999999998</c:v>
                </c:pt>
                <c:pt idx="458">
                  <c:v>0.3921</c:v>
                </c:pt>
                <c:pt idx="459">
                  <c:v>0.36829999999999996</c:v>
                </c:pt>
                <c:pt idx="460">
                  <c:v>0.33710000000000001</c:v>
                </c:pt>
                <c:pt idx="461">
                  <c:v>0.30199999999999999</c:v>
                </c:pt>
                <c:pt idx="462">
                  <c:v>0.28159999999999996</c:v>
                </c:pt>
                <c:pt idx="463">
                  <c:v>0.26900000000000002</c:v>
                </c:pt>
                <c:pt idx="464">
                  <c:v>0.2571</c:v>
                </c:pt>
                <c:pt idx="465">
                  <c:v>0.26179999999999998</c:v>
                </c:pt>
                <c:pt idx="466">
                  <c:v>0.25769999999999998</c:v>
                </c:pt>
                <c:pt idx="467">
                  <c:v>0.2586</c:v>
                </c:pt>
                <c:pt idx="468">
                  <c:v>0.2576</c:v>
                </c:pt>
                <c:pt idx="469">
                  <c:v>0.26749999999999996</c:v>
                </c:pt>
                <c:pt idx="470">
                  <c:v>0.26050000000000001</c:v>
                </c:pt>
                <c:pt idx="471">
                  <c:v>0.2576</c:v>
                </c:pt>
                <c:pt idx="472">
                  <c:v>0.23749999999999999</c:v>
                </c:pt>
                <c:pt idx="473">
                  <c:v>0.22589999999999999</c:v>
                </c:pt>
                <c:pt idx="474">
                  <c:v>0.21000000000000002</c:v>
                </c:pt>
                <c:pt idx="475">
                  <c:v>0.20610000000000001</c:v>
                </c:pt>
                <c:pt idx="476">
                  <c:v>0.19419999999999998</c:v>
                </c:pt>
                <c:pt idx="477">
                  <c:v>0.19139999999999999</c:v>
                </c:pt>
                <c:pt idx="478">
                  <c:v>0.18490000000000001</c:v>
                </c:pt>
                <c:pt idx="479">
                  <c:v>0.18629999999999999</c:v>
                </c:pt>
                <c:pt idx="480">
                  <c:v>0.19290000000000002</c:v>
                </c:pt>
                <c:pt idx="481">
                  <c:v>0.20270000000000002</c:v>
                </c:pt>
                <c:pt idx="482">
                  <c:v>0.20569999999999999</c:v>
                </c:pt>
                <c:pt idx="483">
                  <c:v>0.21360000000000001</c:v>
                </c:pt>
                <c:pt idx="484">
                  <c:v>0.21909999999999999</c:v>
                </c:pt>
                <c:pt idx="485">
                  <c:v>0.22900000000000001</c:v>
                </c:pt>
                <c:pt idx="486">
                  <c:v>0.22949999999999998</c:v>
                </c:pt>
                <c:pt idx="487">
                  <c:v>0.25059999999999999</c:v>
                </c:pt>
                <c:pt idx="488">
                  <c:v>0.27040000000000003</c:v>
                </c:pt>
                <c:pt idx="489">
                  <c:v>0.28690000000000004</c:v>
                </c:pt>
                <c:pt idx="490">
                  <c:v>0.308</c:v>
                </c:pt>
                <c:pt idx="491">
                  <c:v>0.3216</c:v>
                </c:pt>
                <c:pt idx="492">
                  <c:v>0.34360000000000002</c:v>
                </c:pt>
                <c:pt idx="493">
                  <c:v>0.37459999999999999</c:v>
                </c:pt>
                <c:pt idx="494">
                  <c:v>0.40460000000000002</c:v>
                </c:pt>
                <c:pt idx="495">
                  <c:v>0.41600000000000004</c:v>
                </c:pt>
                <c:pt idx="496">
                  <c:v>0.44589999999999996</c:v>
                </c:pt>
                <c:pt idx="497">
                  <c:v>0.47309999999999997</c:v>
                </c:pt>
                <c:pt idx="498">
                  <c:v>0.48760000000000003</c:v>
                </c:pt>
                <c:pt idx="499">
                  <c:v>0.50600000000000001</c:v>
                </c:pt>
                <c:pt idx="500">
                  <c:v>0.53490000000000004</c:v>
                </c:pt>
                <c:pt idx="501">
                  <c:v>0.54699999999999993</c:v>
                </c:pt>
                <c:pt idx="502">
                  <c:v>0.56830000000000003</c:v>
                </c:pt>
                <c:pt idx="503">
                  <c:v>0.57979999999999998</c:v>
                </c:pt>
                <c:pt idx="504">
                  <c:v>0.58860000000000001</c:v>
                </c:pt>
                <c:pt idx="505">
                  <c:v>0.61429999999999996</c:v>
                </c:pt>
                <c:pt idx="506">
                  <c:v>0.58600000000000008</c:v>
                </c:pt>
                <c:pt idx="507">
                  <c:v>0.63080000000000003</c:v>
                </c:pt>
                <c:pt idx="508">
                  <c:v>0.6472</c:v>
                </c:pt>
                <c:pt idx="509">
                  <c:v>0.67100000000000004</c:v>
                </c:pt>
                <c:pt idx="510">
                  <c:v>0.6734</c:v>
                </c:pt>
                <c:pt idx="511">
                  <c:v>0.69009999999999994</c:v>
                </c:pt>
                <c:pt idx="512">
                  <c:v>0.69889999999999997</c:v>
                </c:pt>
                <c:pt idx="513">
                  <c:v>0.76190000000000002</c:v>
                </c:pt>
                <c:pt idx="514">
                  <c:v>0.7369</c:v>
                </c:pt>
                <c:pt idx="515">
                  <c:v>0.74340000000000006</c:v>
                </c:pt>
                <c:pt idx="516">
                  <c:v>0.74509999999999998</c:v>
                </c:pt>
                <c:pt idx="517">
                  <c:v>0.74570000000000003</c:v>
                </c:pt>
                <c:pt idx="518">
                  <c:v>0.73330000000000006</c:v>
                </c:pt>
                <c:pt idx="519">
                  <c:v>0.71920000000000006</c:v>
                </c:pt>
                <c:pt idx="520">
                  <c:v>0.69599999999999995</c:v>
                </c:pt>
                <c:pt idx="521">
                  <c:v>0.70039999999999991</c:v>
                </c:pt>
                <c:pt idx="522">
                  <c:v>0.70569999999999999</c:v>
                </c:pt>
                <c:pt idx="523">
                  <c:v>0.70629999999999993</c:v>
                </c:pt>
                <c:pt idx="524">
                  <c:v>0.71779999999999999</c:v>
                </c:pt>
                <c:pt idx="525">
                  <c:v>0.71639999999999993</c:v>
                </c:pt>
                <c:pt idx="526">
                  <c:v>0.75419999999999998</c:v>
                </c:pt>
                <c:pt idx="527">
                  <c:v>0.75209999999999999</c:v>
                </c:pt>
                <c:pt idx="528">
                  <c:v>0.75290000000000001</c:v>
                </c:pt>
                <c:pt idx="529">
                  <c:v>0.74059999999999993</c:v>
                </c:pt>
                <c:pt idx="530">
                  <c:v>0.751</c:v>
                </c:pt>
                <c:pt idx="531">
                  <c:v>0.73319999999999996</c:v>
                </c:pt>
                <c:pt idx="532">
                  <c:v>0.74629999999999996</c:v>
                </c:pt>
                <c:pt idx="533">
                  <c:v>0.73209999999999997</c:v>
                </c:pt>
                <c:pt idx="534">
                  <c:v>0.7571</c:v>
                </c:pt>
                <c:pt idx="535">
                  <c:v>0.75679999999999992</c:v>
                </c:pt>
                <c:pt idx="536">
                  <c:v>0.75819999999999999</c:v>
                </c:pt>
                <c:pt idx="537">
                  <c:v>0.78680000000000005</c:v>
                </c:pt>
                <c:pt idx="538">
                  <c:v>0.84939999999999993</c:v>
                </c:pt>
                <c:pt idx="539">
                  <c:v>0.84730000000000005</c:v>
                </c:pt>
                <c:pt idx="540">
                  <c:v>0.84570000000000012</c:v>
                </c:pt>
                <c:pt idx="541">
                  <c:v>0.82620000000000005</c:v>
                </c:pt>
                <c:pt idx="542">
                  <c:v>0.82989999999999997</c:v>
                </c:pt>
                <c:pt idx="543">
                  <c:v>0.81400000000000006</c:v>
                </c:pt>
                <c:pt idx="544">
                  <c:v>0.75319999999999998</c:v>
                </c:pt>
                <c:pt idx="545">
                  <c:v>0.69710000000000005</c:v>
                </c:pt>
                <c:pt idx="546">
                  <c:v>0.74209999999999998</c:v>
                </c:pt>
                <c:pt idx="547">
                  <c:v>0.74459999999999993</c:v>
                </c:pt>
                <c:pt idx="548">
                  <c:v>0.78170000000000006</c:v>
                </c:pt>
                <c:pt idx="549">
                  <c:v>0.77400000000000002</c:v>
                </c:pt>
                <c:pt idx="550">
                  <c:v>0.8076000000000001</c:v>
                </c:pt>
                <c:pt idx="551">
                  <c:v>0.83919999999999995</c:v>
                </c:pt>
                <c:pt idx="552">
                  <c:v>0.83140000000000003</c:v>
                </c:pt>
                <c:pt idx="553">
                  <c:v>0.78159999999999996</c:v>
                </c:pt>
                <c:pt idx="554">
                  <c:v>0.78760000000000008</c:v>
                </c:pt>
                <c:pt idx="555">
                  <c:v>0.751</c:v>
                </c:pt>
                <c:pt idx="556">
                  <c:v>0.74039999999999995</c:v>
                </c:pt>
                <c:pt idx="557">
                  <c:v>0.72070000000000001</c:v>
                </c:pt>
                <c:pt idx="558">
                  <c:v>0.70450000000000002</c:v>
                </c:pt>
                <c:pt idx="559">
                  <c:v>0.69179999999999997</c:v>
                </c:pt>
                <c:pt idx="560">
                  <c:v>0.67220000000000002</c:v>
                </c:pt>
                <c:pt idx="561">
                  <c:v>0.74429999999999996</c:v>
                </c:pt>
                <c:pt idx="562">
                  <c:v>0.752</c:v>
                </c:pt>
                <c:pt idx="563">
                  <c:v>0.73259999999999992</c:v>
                </c:pt>
                <c:pt idx="564">
                  <c:v>0.71420000000000006</c:v>
                </c:pt>
                <c:pt idx="565">
                  <c:v>0.68330000000000002</c:v>
                </c:pt>
                <c:pt idx="566">
                  <c:v>0.68510000000000004</c:v>
                </c:pt>
                <c:pt idx="567">
                  <c:v>0.66820000000000002</c:v>
                </c:pt>
                <c:pt idx="568">
                  <c:v>0.55990000000000006</c:v>
                </c:pt>
                <c:pt idx="569">
                  <c:v>0.54059999999999997</c:v>
                </c:pt>
                <c:pt idx="570">
                  <c:v>0.51919999999999999</c:v>
                </c:pt>
                <c:pt idx="571">
                  <c:v>0.50719999999999998</c:v>
                </c:pt>
                <c:pt idx="572">
                  <c:v>0.49589999999999995</c:v>
                </c:pt>
                <c:pt idx="573">
                  <c:v>0.49139999999999995</c:v>
                </c:pt>
                <c:pt idx="574">
                  <c:v>0.94140000000000001</c:v>
                </c:pt>
                <c:pt idx="575">
                  <c:v>0.9385</c:v>
                </c:pt>
                <c:pt idx="576">
                  <c:v>0.95669999999999999</c:v>
                </c:pt>
                <c:pt idx="577">
                  <c:v>0.97970000000000002</c:v>
                </c:pt>
                <c:pt idx="578">
                  <c:v>0.98350000000000004</c:v>
                </c:pt>
                <c:pt idx="579">
                  <c:v>1.0092000000000001</c:v>
                </c:pt>
                <c:pt idx="580">
                  <c:v>1.0047000000000001</c:v>
                </c:pt>
                <c:pt idx="581">
                  <c:v>0.55400000000000005</c:v>
                </c:pt>
                <c:pt idx="582">
                  <c:v>0.53849999999999998</c:v>
                </c:pt>
                <c:pt idx="583">
                  <c:v>0.5212</c:v>
                </c:pt>
                <c:pt idx="584">
                  <c:v>0.50609999999999999</c:v>
                </c:pt>
                <c:pt idx="585">
                  <c:v>0.49660000000000004</c:v>
                </c:pt>
                <c:pt idx="586">
                  <c:v>0.46950000000000003</c:v>
                </c:pt>
                <c:pt idx="587">
                  <c:v>0.47119999999999995</c:v>
                </c:pt>
                <c:pt idx="588">
                  <c:v>0.46369999999999995</c:v>
                </c:pt>
                <c:pt idx="589">
                  <c:v>0.47800000000000004</c:v>
                </c:pt>
                <c:pt idx="590">
                  <c:v>0.45570000000000005</c:v>
                </c:pt>
                <c:pt idx="591">
                  <c:v>0.45610000000000001</c:v>
                </c:pt>
                <c:pt idx="592">
                  <c:v>0.47039999999999998</c:v>
                </c:pt>
                <c:pt idx="593">
                  <c:v>0.45149999999999996</c:v>
                </c:pt>
                <c:pt idx="594">
                  <c:v>0.42919999999999997</c:v>
                </c:pt>
                <c:pt idx="595">
                  <c:v>0.42530000000000001</c:v>
                </c:pt>
                <c:pt idx="596">
                  <c:v>0.41740000000000005</c:v>
                </c:pt>
                <c:pt idx="597">
                  <c:v>0.42659999999999998</c:v>
                </c:pt>
                <c:pt idx="598">
                  <c:v>0.41449999999999998</c:v>
                </c:pt>
                <c:pt idx="599">
                  <c:v>0.3957</c:v>
                </c:pt>
                <c:pt idx="600">
                  <c:v>0.41260000000000002</c:v>
                </c:pt>
                <c:pt idx="601">
                  <c:v>0.41180000000000005</c:v>
                </c:pt>
                <c:pt idx="602">
                  <c:v>0.40949999999999998</c:v>
                </c:pt>
                <c:pt idx="603">
                  <c:v>0.40179999999999999</c:v>
                </c:pt>
                <c:pt idx="604">
                  <c:v>0.42980000000000002</c:v>
                </c:pt>
                <c:pt idx="605">
                  <c:v>0.43310000000000004</c:v>
                </c:pt>
                <c:pt idx="606">
                  <c:v>0.42359999999999998</c:v>
                </c:pt>
                <c:pt idx="607">
                  <c:v>0.41810000000000003</c:v>
                </c:pt>
                <c:pt idx="608">
                  <c:v>0.4199</c:v>
                </c:pt>
                <c:pt idx="609">
                  <c:v>0.41839999999999999</c:v>
                </c:pt>
                <c:pt idx="610">
                  <c:v>0.4204</c:v>
                </c:pt>
                <c:pt idx="611">
                  <c:v>0.36570000000000003</c:v>
                </c:pt>
                <c:pt idx="612">
                  <c:v>0.35649999999999998</c:v>
                </c:pt>
                <c:pt idx="613">
                  <c:v>0.3473</c:v>
                </c:pt>
                <c:pt idx="614">
                  <c:v>0.3367</c:v>
                </c:pt>
                <c:pt idx="615">
                  <c:v>0.33929999999999999</c:v>
                </c:pt>
                <c:pt idx="616">
                  <c:v>0.32639999999999997</c:v>
                </c:pt>
                <c:pt idx="617">
                  <c:v>0.31569999999999998</c:v>
                </c:pt>
                <c:pt idx="618">
                  <c:v>0.34100000000000003</c:v>
                </c:pt>
                <c:pt idx="619">
                  <c:v>0.32979999999999998</c:v>
                </c:pt>
                <c:pt idx="620">
                  <c:v>0.31709999999999999</c:v>
                </c:pt>
                <c:pt idx="621">
                  <c:v>0.30619999999999997</c:v>
                </c:pt>
                <c:pt idx="622">
                  <c:v>0.29730000000000001</c:v>
                </c:pt>
                <c:pt idx="623">
                  <c:v>0.29769999999999996</c:v>
                </c:pt>
                <c:pt idx="624">
                  <c:v>0.28270000000000001</c:v>
                </c:pt>
                <c:pt idx="625">
                  <c:v>0.25569999999999998</c:v>
                </c:pt>
                <c:pt idx="626">
                  <c:v>0.24980000000000002</c:v>
                </c:pt>
                <c:pt idx="627">
                  <c:v>0.24</c:v>
                </c:pt>
                <c:pt idx="628">
                  <c:v>0.2359</c:v>
                </c:pt>
                <c:pt idx="629">
                  <c:v>0.22959999999999997</c:v>
                </c:pt>
                <c:pt idx="630">
                  <c:v>0.22999999999999998</c:v>
                </c:pt>
                <c:pt idx="631">
                  <c:v>0.21789999999999998</c:v>
                </c:pt>
                <c:pt idx="632">
                  <c:v>0.20619999999999999</c:v>
                </c:pt>
                <c:pt idx="633">
                  <c:v>0.19900000000000001</c:v>
                </c:pt>
                <c:pt idx="634">
                  <c:v>0.19550000000000001</c:v>
                </c:pt>
                <c:pt idx="635">
                  <c:v>0.19590000000000002</c:v>
                </c:pt>
                <c:pt idx="636">
                  <c:v>0.18609999999999999</c:v>
                </c:pt>
                <c:pt idx="637">
                  <c:v>0.1956</c:v>
                </c:pt>
                <c:pt idx="638">
                  <c:v>0.19470000000000001</c:v>
                </c:pt>
                <c:pt idx="639">
                  <c:v>0.18709999999999999</c:v>
                </c:pt>
                <c:pt idx="640">
                  <c:v>0.1762</c:v>
                </c:pt>
                <c:pt idx="641">
                  <c:v>0.1706</c:v>
                </c:pt>
                <c:pt idx="642">
                  <c:v>0.16539999999999999</c:v>
                </c:pt>
                <c:pt idx="643">
                  <c:v>0.1605</c:v>
                </c:pt>
                <c:pt idx="644">
                  <c:v>0.1454</c:v>
                </c:pt>
                <c:pt idx="645">
                  <c:v>0.14419999999999999</c:v>
                </c:pt>
                <c:pt idx="646">
                  <c:v>0.1439</c:v>
                </c:pt>
                <c:pt idx="647">
                  <c:v>0.1366</c:v>
                </c:pt>
                <c:pt idx="648">
                  <c:v>0.1424</c:v>
                </c:pt>
                <c:pt idx="649">
                  <c:v>0.1346</c:v>
                </c:pt>
                <c:pt idx="650">
                  <c:v>0.13140000000000002</c:v>
                </c:pt>
                <c:pt idx="651">
                  <c:v>0.13540000000000002</c:v>
                </c:pt>
                <c:pt idx="652">
                  <c:v>0.1457</c:v>
                </c:pt>
                <c:pt idx="653">
                  <c:v>0.13899999999999998</c:v>
                </c:pt>
                <c:pt idx="654">
                  <c:v>0.15029999999999999</c:v>
                </c:pt>
                <c:pt idx="655">
                  <c:v>0.1368</c:v>
                </c:pt>
                <c:pt idx="656">
                  <c:v>0.14399999999999999</c:v>
                </c:pt>
                <c:pt idx="657">
                  <c:v>0.14810000000000001</c:v>
                </c:pt>
                <c:pt idx="658">
                  <c:v>0.13669999999999999</c:v>
                </c:pt>
                <c:pt idx="659">
                  <c:v>0.124</c:v>
                </c:pt>
                <c:pt idx="660">
                  <c:v>0.12139999999999999</c:v>
                </c:pt>
                <c:pt idx="661">
                  <c:v>0.11279999999999998</c:v>
                </c:pt>
                <c:pt idx="662">
                  <c:v>0.1157</c:v>
                </c:pt>
                <c:pt idx="663">
                  <c:v>0.1066</c:v>
                </c:pt>
                <c:pt idx="664">
                  <c:v>0.1056</c:v>
                </c:pt>
                <c:pt idx="665">
                  <c:v>0.1055</c:v>
                </c:pt>
                <c:pt idx="666">
                  <c:v>0.11200000000000002</c:v>
                </c:pt>
                <c:pt idx="667">
                  <c:v>0.1109</c:v>
                </c:pt>
                <c:pt idx="668">
                  <c:v>0.11120000000000001</c:v>
                </c:pt>
                <c:pt idx="669">
                  <c:v>0.10589999999999999</c:v>
                </c:pt>
                <c:pt idx="670">
                  <c:v>0.10680000000000001</c:v>
                </c:pt>
                <c:pt idx="671">
                  <c:v>0.10589999999999999</c:v>
                </c:pt>
                <c:pt idx="672">
                  <c:v>0.12279999999999999</c:v>
                </c:pt>
                <c:pt idx="673">
                  <c:v>0.12050000000000001</c:v>
                </c:pt>
                <c:pt idx="674">
                  <c:v>0.12350000000000001</c:v>
                </c:pt>
                <c:pt idx="675">
                  <c:v>0.12540000000000001</c:v>
                </c:pt>
                <c:pt idx="676">
                  <c:v>0.1401</c:v>
                </c:pt>
                <c:pt idx="677">
                  <c:v>0.15029999999999999</c:v>
                </c:pt>
                <c:pt idx="678">
                  <c:v>0.151</c:v>
                </c:pt>
                <c:pt idx="679">
                  <c:v>0.15560000000000002</c:v>
                </c:pt>
                <c:pt idx="680">
                  <c:v>0.1615</c:v>
                </c:pt>
                <c:pt idx="681">
                  <c:v>0.16689999999999999</c:v>
                </c:pt>
                <c:pt idx="682">
                  <c:v>0.16930000000000001</c:v>
                </c:pt>
                <c:pt idx="683">
                  <c:v>0.1857</c:v>
                </c:pt>
                <c:pt idx="684">
                  <c:v>0.2051</c:v>
                </c:pt>
                <c:pt idx="685">
                  <c:v>0.21210000000000001</c:v>
                </c:pt>
                <c:pt idx="686">
                  <c:v>0.19850000000000001</c:v>
                </c:pt>
                <c:pt idx="687">
                  <c:v>0.22120000000000001</c:v>
                </c:pt>
                <c:pt idx="688">
                  <c:v>0.29530000000000001</c:v>
                </c:pt>
                <c:pt idx="689">
                  <c:v>0.3735</c:v>
                </c:pt>
                <c:pt idx="690">
                  <c:v>0.42969999999999997</c:v>
                </c:pt>
                <c:pt idx="691">
                  <c:v>0.46279999999999999</c:v>
                </c:pt>
                <c:pt idx="692">
                  <c:v>0.52210000000000001</c:v>
                </c:pt>
                <c:pt idx="693">
                  <c:v>0.66200000000000003</c:v>
                </c:pt>
                <c:pt idx="694">
                  <c:v>0.77</c:v>
                </c:pt>
                <c:pt idx="695">
                  <c:v>0.85039999999999993</c:v>
                </c:pt>
                <c:pt idx="696">
                  <c:v>1.0403</c:v>
                </c:pt>
                <c:pt idx="697">
                  <c:v>1.1754</c:v>
                </c:pt>
                <c:pt idx="698">
                  <c:v>1.3601000000000001</c:v>
                </c:pt>
                <c:pt idx="699">
                  <c:v>1.4188000000000001</c:v>
                </c:pt>
                <c:pt idx="700">
                  <c:v>1.4818</c:v>
                </c:pt>
                <c:pt idx="701">
                  <c:v>1.6143000000000001</c:v>
                </c:pt>
                <c:pt idx="702">
                  <c:v>1.8108</c:v>
                </c:pt>
                <c:pt idx="703">
                  <c:v>1.8523000000000001</c:v>
                </c:pt>
                <c:pt idx="704">
                  <c:v>1.9461999999999999</c:v>
                </c:pt>
                <c:pt idx="705">
                  <c:v>1.9352</c:v>
                </c:pt>
                <c:pt idx="706">
                  <c:v>1.9667999999999999</c:v>
                </c:pt>
                <c:pt idx="707">
                  <c:v>1.8785000000000001</c:v>
                </c:pt>
                <c:pt idx="708">
                  <c:v>2.1259000000000001</c:v>
                </c:pt>
                <c:pt idx="709">
                  <c:v>2.0768</c:v>
                </c:pt>
                <c:pt idx="710">
                  <c:v>2.0619000000000001</c:v>
                </c:pt>
                <c:pt idx="711">
                  <c:v>1.9538</c:v>
                </c:pt>
                <c:pt idx="712">
                  <c:v>1.9426999999999999</c:v>
                </c:pt>
                <c:pt idx="713">
                  <c:v>1.9035</c:v>
                </c:pt>
                <c:pt idx="714">
                  <c:v>1.9599</c:v>
                </c:pt>
                <c:pt idx="715">
                  <c:v>1.6352</c:v>
                </c:pt>
                <c:pt idx="716">
                  <c:v>1.4914000000000001</c:v>
                </c:pt>
                <c:pt idx="717">
                  <c:v>1.3573</c:v>
                </c:pt>
                <c:pt idx="718">
                  <c:v>1.2788999999999999</c:v>
                </c:pt>
                <c:pt idx="719">
                  <c:v>1.1813</c:v>
                </c:pt>
                <c:pt idx="720">
                  <c:v>1.1226</c:v>
                </c:pt>
                <c:pt idx="721">
                  <c:v>1.0669</c:v>
                </c:pt>
                <c:pt idx="722">
                  <c:v>0.95189999999999997</c:v>
                </c:pt>
                <c:pt idx="723">
                  <c:v>0.85310000000000008</c:v>
                </c:pt>
                <c:pt idx="724">
                  <c:v>0.78849999999999998</c:v>
                </c:pt>
                <c:pt idx="725">
                  <c:v>0.70399999999999996</c:v>
                </c:pt>
                <c:pt idx="726">
                  <c:v>0.65199999999999991</c:v>
                </c:pt>
                <c:pt idx="727">
                  <c:v>0.61009999999999998</c:v>
                </c:pt>
                <c:pt idx="728">
                  <c:v>0.56340000000000001</c:v>
                </c:pt>
                <c:pt idx="729">
                  <c:v>0.53689999999999993</c:v>
                </c:pt>
                <c:pt idx="730">
                  <c:v>0.51950000000000007</c:v>
                </c:pt>
                <c:pt idx="731">
                  <c:v>0.4587</c:v>
                </c:pt>
                <c:pt idx="732">
                  <c:v>0.43179999999999996</c:v>
                </c:pt>
                <c:pt idx="733">
                  <c:v>0.41669999999999996</c:v>
                </c:pt>
                <c:pt idx="734">
                  <c:v>0.42199999999999999</c:v>
                </c:pt>
                <c:pt idx="735">
                  <c:v>0.38730000000000003</c:v>
                </c:pt>
                <c:pt idx="736">
                  <c:v>0.37469999999999998</c:v>
                </c:pt>
                <c:pt idx="737">
                  <c:v>0.35960000000000003</c:v>
                </c:pt>
                <c:pt idx="738">
                  <c:v>0.3412</c:v>
                </c:pt>
                <c:pt idx="739">
                  <c:v>0.3382</c:v>
                </c:pt>
                <c:pt idx="740">
                  <c:v>0.33130000000000004</c:v>
                </c:pt>
                <c:pt idx="741">
                  <c:v>0.31920000000000004</c:v>
                </c:pt>
                <c:pt idx="742">
                  <c:v>0.30480000000000002</c:v>
                </c:pt>
                <c:pt idx="743">
                  <c:v>0.2848</c:v>
                </c:pt>
                <c:pt idx="744">
                  <c:v>0.26960000000000001</c:v>
                </c:pt>
                <c:pt idx="745">
                  <c:v>0.26819999999999999</c:v>
                </c:pt>
                <c:pt idx="746">
                  <c:v>0.26719999999999999</c:v>
                </c:pt>
                <c:pt idx="747">
                  <c:v>0.24769999999999998</c:v>
                </c:pt>
                <c:pt idx="748">
                  <c:v>0.24620000000000003</c:v>
                </c:pt>
                <c:pt idx="749">
                  <c:v>0.23100000000000001</c:v>
                </c:pt>
                <c:pt idx="750">
                  <c:v>0.20729999999999998</c:v>
                </c:pt>
                <c:pt idx="751">
                  <c:v>0.189</c:v>
                </c:pt>
                <c:pt idx="752">
                  <c:v>0.1646</c:v>
                </c:pt>
                <c:pt idx="753">
                  <c:v>0.15379999999999999</c:v>
                </c:pt>
                <c:pt idx="754">
                  <c:v>0.1293</c:v>
                </c:pt>
                <c:pt idx="755">
                  <c:v>0.1232</c:v>
                </c:pt>
                <c:pt idx="756">
                  <c:v>0.13720000000000002</c:v>
                </c:pt>
                <c:pt idx="757">
                  <c:v>0.13450000000000001</c:v>
                </c:pt>
                <c:pt idx="758">
                  <c:v>0.13250000000000001</c:v>
                </c:pt>
                <c:pt idx="759">
                  <c:v>0.1333</c:v>
                </c:pt>
                <c:pt idx="760">
                  <c:v>0.12640000000000001</c:v>
                </c:pt>
                <c:pt idx="761">
                  <c:v>0.11559999999999999</c:v>
                </c:pt>
                <c:pt idx="762">
                  <c:v>0.1137</c:v>
                </c:pt>
                <c:pt idx="763">
                  <c:v>8.5699999999999998E-2</c:v>
                </c:pt>
                <c:pt idx="764">
                  <c:v>8.3799999999999999E-2</c:v>
                </c:pt>
                <c:pt idx="765">
                  <c:v>7.8600000000000003E-2</c:v>
                </c:pt>
                <c:pt idx="766">
                  <c:v>7.8200000000000006E-2</c:v>
                </c:pt>
                <c:pt idx="767">
                  <c:v>7.6100000000000001E-2</c:v>
                </c:pt>
                <c:pt idx="768">
                  <c:v>7.4300000000000005E-2</c:v>
                </c:pt>
                <c:pt idx="769">
                  <c:v>7.2700000000000001E-2</c:v>
                </c:pt>
                <c:pt idx="770">
                  <c:v>7.1999999999999995E-2</c:v>
                </c:pt>
                <c:pt idx="771">
                  <c:v>7.1599999999999997E-2</c:v>
                </c:pt>
                <c:pt idx="772">
                  <c:v>7.4300000000000005E-2</c:v>
                </c:pt>
                <c:pt idx="773">
                  <c:v>7.5999999999999998E-2</c:v>
                </c:pt>
                <c:pt idx="774">
                  <c:v>7.4700000000000003E-2</c:v>
                </c:pt>
                <c:pt idx="775">
                  <c:v>7.1300000000000002E-2</c:v>
                </c:pt>
                <c:pt idx="776">
                  <c:v>6.8500000000000005E-2</c:v>
                </c:pt>
                <c:pt idx="777">
                  <c:v>6.2399999999999997E-2</c:v>
                </c:pt>
                <c:pt idx="778">
                  <c:v>6.6600000000000006E-2</c:v>
                </c:pt>
                <c:pt idx="779">
                  <c:v>6.3399999999999998E-2</c:v>
                </c:pt>
                <c:pt idx="780">
                  <c:v>6.0899999999999996E-2</c:v>
                </c:pt>
                <c:pt idx="781">
                  <c:v>5.8799999999999998E-2</c:v>
                </c:pt>
                <c:pt idx="782">
                  <c:v>5.8799999999999998E-2</c:v>
                </c:pt>
                <c:pt idx="783">
                  <c:v>5.6699999999999993E-2</c:v>
                </c:pt>
                <c:pt idx="784">
                  <c:v>5.6399999999999992E-2</c:v>
                </c:pt>
                <c:pt idx="785">
                  <c:v>4.5200000000000004E-2</c:v>
                </c:pt>
                <c:pt idx="786">
                  <c:v>4.3499999999999997E-2</c:v>
                </c:pt>
                <c:pt idx="787">
                  <c:v>3.6299999999999999E-2</c:v>
                </c:pt>
                <c:pt idx="788">
                  <c:v>3.6999999999999998E-2</c:v>
                </c:pt>
                <c:pt idx="789">
                  <c:v>3.5099999999999999E-2</c:v>
                </c:pt>
                <c:pt idx="790">
                  <c:v>3.7900000000000003E-2</c:v>
                </c:pt>
                <c:pt idx="791">
                  <c:v>3.4300000000000004E-2</c:v>
                </c:pt>
                <c:pt idx="792">
                  <c:v>3.5199999999999995E-2</c:v>
                </c:pt>
                <c:pt idx="793">
                  <c:v>3.2899999999999999E-2</c:v>
                </c:pt>
                <c:pt idx="794">
                  <c:v>3.3700000000000001E-2</c:v>
                </c:pt>
                <c:pt idx="795">
                  <c:v>3.27E-2</c:v>
                </c:pt>
                <c:pt idx="796">
                  <c:v>3.2300000000000002E-2</c:v>
                </c:pt>
                <c:pt idx="797">
                  <c:v>2.7100000000000003E-2</c:v>
                </c:pt>
                <c:pt idx="798">
                  <c:v>2.69E-2</c:v>
                </c:pt>
                <c:pt idx="799">
                  <c:v>2.5600000000000001E-2</c:v>
                </c:pt>
                <c:pt idx="800">
                  <c:v>2.47E-2</c:v>
                </c:pt>
                <c:pt idx="801">
                  <c:v>2.2800000000000001E-2</c:v>
                </c:pt>
                <c:pt idx="802">
                  <c:v>2.2800000000000001E-2</c:v>
                </c:pt>
                <c:pt idx="803">
                  <c:v>2.1499999999999998E-2</c:v>
                </c:pt>
                <c:pt idx="804">
                  <c:v>2.2700000000000001E-2</c:v>
                </c:pt>
                <c:pt idx="805">
                  <c:v>2.5500000000000002E-2</c:v>
                </c:pt>
                <c:pt idx="806">
                  <c:v>2.5100000000000001E-2</c:v>
                </c:pt>
                <c:pt idx="807">
                  <c:v>2.6700000000000002E-2</c:v>
                </c:pt>
                <c:pt idx="808">
                  <c:v>3.2899999999999999E-2</c:v>
                </c:pt>
                <c:pt idx="809">
                  <c:v>3.3100000000000004E-2</c:v>
                </c:pt>
                <c:pt idx="810">
                  <c:v>3.3600000000000005E-2</c:v>
                </c:pt>
                <c:pt idx="811">
                  <c:v>3.3300000000000003E-2</c:v>
                </c:pt>
                <c:pt idx="812">
                  <c:v>2.8000000000000004E-2</c:v>
                </c:pt>
                <c:pt idx="813">
                  <c:v>3.0800000000000001E-2</c:v>
                </c:pt>
                <c:pt idx="814">
                  <c:v>2.9699999999999997E-2</c:v>
                </c:pt>
                <c:pt idx="815">
                  <c:v>2.4199999999999999E-2</c:v>
                </c:pt>
                <c:pt idx="816">
                  <c:v>2.35E-2</c:v>
                </c:pt>
                <c:pt idx="817">
                  <c:v>2.2800000000000001E-2</c:v>
                </c:pt>
                <c:pt idx="818">
                  <c:v>2.3E-2</c:v>
                </c:pt>
                <c:pt idx="819">
                  <c:v>3.8400000000000004E-2</c:v>
                </c:pt>
                <c:pt idx="820">
                  <c:v>3.44E-2</c:v>
                </c:pt>
                <c:pt idx="821">
                  <c:v>3.3100000000000004E-2</c:v>
                </c:pt>
                <c:pt idx="822">
                  <c:v>3.5900000000000001E-2</c:v>
                </c:pt>
                <c:pt idx="823">
                  <c:v>4.0600000000000004E-2</c:v>
                </c:pt>
                <c:pt idx="824">
                  <c:v>4.0799999999999996E-2</c:v>
                </c:pt>
                <c:pt idx="825">
                  <c:v>3.95E-2</c:v>
                </c:pt>
                <c:pt idx="826">
                  <c:v>3.2199999999999999E-2</c:v>
                </c:pt>
                <c:pt idx="827">
                  <c:v>3.4100000000000005E-2</c:v>
                </c:pt>
                <c:pt idx="828">
                  <c:v>3.6799999999999999E-2</c:v>
                </c:pt>
                <c:pt idx="829">
                  <c:v>3.3700000000000001E-2</c:v>
                </c:pt>
                <c:pt idx="830">
                  <c:v>2.8499999999999998E-2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F9-41FA-97CE-9094A64D4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3821663"/>
        <c:axId val="1743825823"/>
      </c:lineChart>
      <c:catAx>
        <c:axId val="1743821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5823"/>
        <c:crosses val="autoZero"/>
        <c:auto val="1"/>
        <c:lblAlgn val="ctr"/>
        <c:lblOffset val="100"/>
        <c:noMultiLvlLbl val="1"/>
      </c:catAx>
      <c:valAx>
        <c:axId val="1743825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>
                    <a:effectLst/>
                  </a:rPr>
                  <a:t>Daily new confirmed Covid-19 cases </a:t>
                </a:r>
              </a:p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>
                    <a:effectLst/>
                  </a:rPr>
                  <a:t>per million people</a:t>
                </a:r>
                <a:endParaRPr lang="en-BE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5.8275063623062576E-3"/>
              <c:y val="0.112257456454306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821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047758938362329"/>
          <c:y val="3.6769119792055639E-2"/>
          <c:w val="0.19493164793895784"/>
          <c:h val="0.29299222015834897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Cases!PivotTable7</c:name>
    <c:fmtId val="56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</c:pivotFmt>
      <c:pivotFmt>
        <c:idx val="22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0614884615499932"/>
          <c:y val="0.27542754957828075"/>
          <c:w val="0.84763932329837366"/>
          <c:h val="0.6227653052800085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Cases'!$B$1</c:f>
              <c:strCache>
                <c:ptCount val="1"/>
                <c:pt idx="0">
                  <c:v> South Africa 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Cases'!$B$2:$B$824</c:f>
              <c:numCache>
                <c:formatCode>0</c:formatCode>
                <c:ptCount val="793"/>
                <c:pt idx="0">
                  <c:v>2.3940265188759406E-4</c:v>
                </c:pt>
                <c:pt idx="1">
                  <c:v>2.3940265188759406E-4</c:v>
                </c:pt>
                <c:pt idx="2">
                  <c:v>4.7880530377518812E-4</c:v>
                </c:pt>
                <c:pt idx="3">
                  <c:v>7.1820795566278209E-4</c:v>
                </c:pt>
                <c:pt idx="4">
                  <c:v>1.6758185632131581E-3</c:v>
                </c:pt>
                <c:pt idx="5">
                  <c:v>1.6758185632131581E-3</c:v>
                </c:pt>
                <c:pt idx="6">
                  <c:v>3.1122344745387223E-3</c:v>
                </c:pt>
                <c:pt idx="7">
                  <c:v>3.5910397783139106E-3</c:v>
                </c:pt>
                <c:pt idx="8">
                  <c:v>5.5062609934146628E-3</c:v>
                </c:pt>
                <c:pt idx="9">
                  <c:v>8.6184954679533864E-3</c:v>
                </c:pt>
                <c:pt idx="10">
                  <c:v>1.1491327290604514E-2</c:v>
                </c:pt>
                <c:pt idx="11">
                  <c:v>1.3167145853817673E-2</c:v>
                </c:pt>
                <c:pt idx="12">
                  <c:v>1.8673406847232336E-2</c:v>
                </c:pt>
                <c:pt idx="13">
                  <c:v>2.4658473144422186E-2</c:v>
                </c:pt>
                <c:pt idx="14">
                  <c:v>3.2079955352937603E-2</c:v>
                </c:pt>
                <c:pt idx="15">
                  <c:v>4.2613672035991743E-2</c:v>
                </c:pt>
                <c:pt idx="16">
                  <c:v>4.8359335681294004E-2</c:v>
                </c:pt>
                <c:pt idx="17">
                  <c:v>5.3386791370933481E-2</c:v>
                </c:pt>
                <c:pt idx="18">
                  <c:v>8.1396901641781996E-2</c:v>
                </c:pt>
                <c:pt idx="19">
                  <c:v>0.11227984373528163</c:v>
                </c:pt>
                <c:pt idx="20">
                  <c:v>0.14196577256934328</c:v>
                </c:pt>
                <c:pt idx="21">
                  <c:v>0.18601586051666058</c:v>
                </c:pt>
                <c:pt idx="22">
                  <c:v>0.23174176702719107</c:v>
                </c:pt>
                <c:pt idx="23">
                  <c:v>0.22671431133755157</c:v>
                </c:pt>
                <c:pt idx="24">
                  <c:v>0.24083906779891961</c:v>
                </c:pt>
                <c:pt idx="25">
                  <c:v>0.22120805034413693</c:v>
                </c:pt>
                <c:pt idx="26">
                  <c:v>0.19128271885818768</c:v>
                </c:pt>
                <c:pt idx="27">
                  <c:v>0.1606391794165756</c:v>
                </c:pt>
                <c:pt idx="28">
                  <c:v>0.12808041875986281</c:v>
                </c:pt>
                <c:pt idx="29">
                  <c:v>8.0199888382344015E-2</c:v>
                </c:pt>
                <c:pt idx="30">
                  <c:v>9.5282255451262426E-2</c:v>
                </c:pt>
                <c:pt idx="31">
                  <c:v>8.9775994457847758E-2</c:v>
                </c:pt>
                <c:pt idx="32">
                  <c:v>8.6184954679533868E-2</c:v>
                </c:pt>
                <c:pt idx="33">
                  <c:v>9.4803450147487228E-2</c:v>
                </c:pt>
                <c:pt idx="34">
                  <c:v>0.11132223312773123</c:v>
                </c:pt>
                <c:pt idx="35">
                  <c:v>0.11299805169094437</c:v>
                </c:pt>
                <c:pt idx="36">
                  <c:v>0.11922252064002184</c:v>
                </c:pt>
                <c:pt idx="37">
                  <c:v>0.10605537478620415</c:v>
                </c:pt>
                <c:pt idx="38">
                  <c:v>0.12401057367777371</c:v>
                </c:pt>
                <c:pt idx="39">
                  <c:v>0.14028995400613009</c:v>
                </c:pt>
                <c:pt idx="40">
                  <c:v>0.15944216615713763</c:v>
                </c:pt>
                <c:pt idx="41">
                  <c:v>0.15824515289769964</c:v>
                </c:pt>
                <c:pt idx="42">
                  <c:v>0.1606391794165756</c:v>
                </c:pt>
                <c:pt idx="43">
                  <c:v>0.18673406847232338</c:v>
                </c:pt>
                <c:pt idx="44">
                  <c:v>0.24083906779891961</c:v>
                </c:pt>
                <c:pt idx="45">
                  <c:v>0.23581161210928012</c:v>
                </c:pt>
                <c:pt idx="46">
                  <c:v>0.24610592614044666</c:v>
                </c:pt>
                <c:pt idx="47">
                  <c:v>0.2513727844819737</c:v>
                </c:pt>
                <c:pt idx="48">
                  <c:v>0.27028559398109364</c:v>
                </c:pt>
                <c:pt idx="49">
                  <c:v>0.3227147747444768</c:v>
                </c:pt>
                <c:pt idx="50">
                  <c:v>0.34402161076247267</c:v>
                </c:pt>
                <c:pt idx="51">
                  <c:v>0.31768731905483732</c:v>
                </c:pt>
                <c:pt idx="52">
                  <c:v>0.33229088081998054</c:v>
                </c:pt>
                <c:pt idx="53">
                  <c:v>0.35742815926817795</c:v>
                </c:pt>
                <c:pt idx="54">
                  <c:v>0.36652546003990649</c:v>
                </c:pt>
                <c:pt idx="55">
                  <c:v>0.41057554798722379</c:v>
                </c:pt>
                <c:pt idx="56">
                  <c:v>0.40554809229758426</c:v>
                </c:pt>
                <c:pt idx="57">
                  <c:v>0.41440599041742532</c:v>
                </c:pt>
                <c:pt idx="58">
                  <c:v>0.47282023747799828</c:v>
                </c:pt>
                <c:pt idx="59">
                  <c:v>0.53554373227254792</c:v>
                </c:pt>
                <c:pt idx="60">
                  <c:v>0.58103023613119087</c:v>
                </c:pt>
                <c:pt idx="61">
                  <c:v>0.61670123126244225</c:v>
                </c:pt>
                <c:pt idx="62">
                  <c:v>0.58845171833970622</c:v>
                </c:pt>
                <c:pt idx="63">
                  <c:v>0.61885585512943053</c:v>
                </c:pt>
                <c:pt idx="64">
                  <c:v>0.70480140715707684</c:v>
                </c:pt>
                <c:pt idx="65">
                  <c:v>0.73831777842133994</c:v>
                </c:pt>
                <c:pt idx="66">
                  <c:v>0.77374937090070406</c:v>
                </c:pt>
                <c:pt idx="67">
                  <c:v>0.82162990127822277</c:v>
                </c:pt>
                <c:pt idx="68">
                  <c:v>0.90446321883133041</c:v>
                </c:pt>
                <c:pt idx="69">
                  <c:v>1.0212917129524761</c:v>
                </c:pt>
                <c:pt idx="70">
                  <c:v>1.0789877520573863</c:v>
                </c:pt>
                <c:pt idx="71">
                  <c:v>1.1081948755876727</c:v>
                </c:pt>
                <c:pt idx="72">
                  <c:v>1.1814520870652765</c:v>
                </c:pt>
                <c:pt idx="73">
                  <c:v>1.3167145853817672</c:v>
                </c:pt>
                <c:pt idx="74">
                  <c:v>1.3839867305621811</c:v>
                </c:pt>
                <c:pt idx="75">
                  <c:v>1.4005055135424251</c:v>
                </c:pt>
                <c:pt idx="76">
                  <c:v>1.4194183230415451</c:v>
                </c:pt>
                <c:pt idx="77">
                  <c:v>1.5316981667768264</c:v>
                </c:pt>
                <c:pt idx="78">
                  <c:v>1.5802969051100082</c:v>
                </c:pt>
                <c:pt idx="79">
                  <c:v>1.672945731390507</c:v>
                </c:pt>
                <c:pt idx="80">
                  <c:v>1.6920979435415151</c:v>
                </c:pt>
                <c:pt idx="81">
                  <c:v>1.7193898458567005</c:v>
                </c:pt>
                <c:pt idx="82">
                  <c:v>1.6911403329339643</c:v>
                </c:pt>
                <c:pt idx="83">
                  <c:v>1.8994206400761711</c:v>
                </c:pt>
                <c:pt idx="84">
                  <c:v>1.9789023205028526</c:v>
                </c:pt>
                <c:pt idx="85">
                  <c:v>2.1821551719554195</c:v>
                </c:pt>
                <c:pt idx="86">
                  <c:v>2.3040111217662052</c:v>
                </c:pt>
                <c:pt idx="87">
                  <c:v>2.4179667840646997</c:v>
                </c:pt>
                <c:pt idx="88">
                  <c:v>2.571663286576535</c:v>
                </c:pt>
                <c:pt idx="89">
                  <c:v>2.7646218239979357</c:v>
                </c:pt>
                <c:pt idx="90">
                  <c:v>2.7741979300734401</c:v>
                </c:pt>
                <c:pt idx="91">
                  <c:v>3.2053621061229967</c:v>
                </c:pt>
                <c:pt idx="92">
                  <c:v>3.3980812408925098</c:v>
                </c:pt>
                <c:pt idx="93">
                  <c:v>3.5924761942252355</c:v>
                </c:pt>
                <c:pt idx="94">
                  <c:v>3.7351601747502419</c:v>
                </c:pt>
                <c:pt idx="95">
                  <c:v>3.9554106144868291</c:v>
                </c:pt>
                <c:pt idx="96">
                  <c:v>4.112698156776978</c:v>
                </c:pt>
                <c:pt idx="97">
                  <c:v>4.2843498581803825</c:v>
                </c:pt>
                <c:pt idx="98">
                  <c:v>4.2556215399538715</c:v>
                </c:pt>
                <c:pt idx="99">
                  <c:v>4.427273241357276</c:v>
                </c:pt>
                <c:pt idx="100">
                  <c:v>4.73131460925452</c:v>
                </c:pt>
                <c:pt idx="101">
                  <c:v>5.2077258865108336</c:v>
                </c:pt>
                <c:pt idx="102">
                  <c:v>5.4234276758615554</c:v>
                </c:pt>
                <c:pt idx="103">
                  <c:v>5.5883761030121075</c:v>
                </c:pt>
                <c:pt idx="104">
                  <c:v>5.9829116733228629</c:v>
                </c:pt>
                <c:pt idx="105">
                  <c:v>6.0621539510976561</c:v>
                </c:pt>
                <c:pt idx="106">
                  <c:v>6.1737155868772762</c:v>
                </c:pt>
                <c:pt idx="107">
                  <c:v>6.4507044551112216</c:v>
                </c:pt>
                <c:pt idx="108">
                  <c:v>6.5270739010633632</c:v>
                </c:pt>
                <c:pt idx="109">
                  <c:v>6.7169202040102265</c:v>
                </c:pt>
                <c:pt idx="110">
                  <c:v>7.1279745573012248</c:v>
                </c:pt>
                <c:pt idx="111">
                  <c:v>7.513412826840252</c:v>
                </c:pt>
                <c:pt idx="112">
                  <c:v>8.2558004503436813</c:v>
                </c:pt>
                <c:pt idx="113">
                  <c:v>8.8279727883550301</c:v>
                </c:pt>
                <c:pt idx="114">
                  <c:v>9.3651923391907896</c:v>
                </c:pt>
                <c:pt idx="115">
                  <c:v>9.7752890818742397</c:v>
                </c:pt>
                <c:pt idx="116">
                  <c:v>10.216268766651188</c:v>
                </c:pt>
                <c:pt idx="117">
                  <c:v>10.797299002782379</c:v>
                </c:pt>
                <c:pt idx="118">
                  <c:v>11.380483862780556</c:v>
                </c:pt>
                <c:pt idx="119">
                  <c:v>11.894960161686997</c:v>
                </c:pt>
                <c:pt idx="120">
                  <c:v>12.576778914262865</c:v>
                </c:pt>
                <c:pt idx="121">
                  <c:v>13.448922775089372</c:v>
                </c:pt>
                <c:pt idx="122">
                  <c:v>14.032825843043213</c:v>
                </c:pt>
                <c:pt idx="123">
                  <c:v>14.712968777055867</c:v>
                </c:pt>
                <c:pt idx="124">
                  <c:v>15.476423833925406</c:v>
                </c:pt>
                <c:pt idx="125">
                  <c:v>15.640654053120292</c:v>
                </c:pt>
                <c:pt idx="126">
                  <c:v>16.824739569356332</c:v>
                </c:pt>
                <c:pt idx="127">
                  <c:v>17.61117728080708</c:v>
                </c:pt>
                <c:pt idx="128">
                  <c:v>18.24415789239788</c:v>
                </c:pt>
                <c:pt idx="129">
                  <c:v>19.030595603848628</c:v>
                </c:pt>
                <c:pt idx="130">
                  <c:v>19.648972653674281</c:v>
                </c:pt>
                <c:pt idx="131">
                  <c:v>19.735636413657591</c:v>
                </c:pt>
                <c:pt idx="132">
                  <c:v>20.680558680657924</c:v>
                </c:pt>
                <c:pt idx="133">
                  <c:v>20.560378549410352</c:v>
                </c:pt>
                <c:pt idx="134">
                  <c:v>20.805766267595139</c:v>
                </c:pt>
                <c:pt idx="135">
                  <c:v>20.755012905394967</c:v>
                </c:pt>
                <c:pt idx="136">
                  <c:v>21.08802199417061</c:v>
                </c:pt>
                <c:pt idx="137">
                  <c:v>20.54840841681597</c:v>
                </c:pt>
                <c:pt idx="138">
                  <c:v>19.991557848525428</c:v>
                </c:pt>
                <c:pt idx="139">
                  <c:v>20.085643090717252</c:v>
                </c:pt>
                <c:pt idx="140">
                  <c:v>20.069363710388899</c:v>
                </c:pt>
                <c:pt idx="141">
                  <c:v>20.206062624616713</c:v>
                </c:pt>
                <c:pt idx="142">
                  <c:v>19.947268357926223</c:v>
                </c:pt>
                <c:pt idx="143">
                  <c:v>19.416752081343311</c:v>
                </c:pt>
                <c:pt idx="144">
                  <c:v>18.889108636583057</c:v>
                </c:pt>
                <c:pt idx="145">
                  <c:v>18.664548949112493</c:v>
                </c:pt>
                <c:pt idx="146">
                  <c:v>18.236497007537476</c:v>
                </c:pt>
                <c:pt idx="147">
                  <c:v>17.743806349952809</c:v>
                </c:pt>
                <c:pt idx="148">
                  <c:v>17.042356579922156</c:v>
                </c:pt>
                <c:pt idx="149">
                  <c:v>16.540329218913872</c:v>
                </c:pt>
                <c:pt idx="150">
                  <c:v>15.813023962479361</c:v>
                </c:pt>
                <c:pt idx="151">
                  <c:v>15.401490803884586</c:v>
                </c:pt>
                <c:pt idx="152">
                  <c:v>14.73690904224463</c:v>
                </c:pt>
                <c:pt idx="153">
                  <c:v>14.0658634090037</c:v>
                </c:pt>
                <c:pt idx="154">
                  <c:v>13.410139545483579</c:v>
                </c:pt>
                <c:pt idx="155">
                  <c:v>12.519082875157954</c:v>
                </c:pt>
                <c:pt idx="156">
                  <c:v>11.945713523887166</c:v>
                </c:pt>
                <c:pt idx="157">
                  <c:v>11.580624479758585</c:v>
                </c:pt>
                <c:pt idx="158">
                  <c:v>11.188722338618595</c:v>
                </c:pt>
                <c:pt idx="159">
                  <c:v>10.723084180697226</c:v>
                </c:pt>
                <c:pt idx="160">
                  <c:v>9.3467583349954459</c:v>
                </c:pt>
                <c:pt idx="161">
                  <c:v>8.3027233701136485</c:v>
                </c:pt>
                <c:pt idx="162">
                  <c:v>8.0592508731439647</c:v>
                </c:pt>
                <c:pt idx="163">
                  <c:v>7.2934017897555519</c:v>
                </c:pt>
                <c:pt idx="164">
                  <c:v>6.5804606924342979</c:v>
                </c:pt>
                <c:pt idx="165">
                  <c:v>6.2934169128210726</c:v>
                </c:pt>
                <c:pt idx="166">
                  <c:v>6.2328480418935106</c:v>
                </c:pt>
                <c:pt idx="167">
                  <c:v>6.4976273748811897</c:v>
                </c:pt>
                <c:pt idx="168">
                  <c:v>6.4818267998566101</c:v>
                </c:pt>
                <c:pt idx="169">
                  <c:v>5.7930653703760004</c:v>
                </c:pt>
                <c:pt idx="170">
                  <c:v>5.6001068329545998</c:v>
                </c:pt>
                <c:pt idx="171">
                  <c:v>5.3693226765349591</c:v>
                </c:pt>
                <c:pt idx="172">
                  <c:v>5.1624787853040788</c:v>
                </c:pt>
                <c:pt idx="173">
                  <c:v>4.9970515528497499</c:v>
                </c:pt>
                <c:pt idx="174">
                  <c:v>4.7021074857242349</c:v>
                </c:pt>
                <c:pt idx="175">
                  <c:v>4.392081051529801</c:v>
                </c:pt>
                <c:pt idx="176">
                  <c:v>4.018373511933266</c:v>
                </c:pt>
                <c:pt idx="177">
                  <c:v>3.7121775201690332</c:v>
                </c:pt>
                <c:pt idx="178">
                  <c:v>3.6587907287980994</c:v>
                </c:pt>
                <c:pt idx="179">
                  <c:v>3.7325267455794786</c:v>
                </c:pt>
                <c:pt idx="180">
                  <c:v>3.648975220070708</c:v>
                </c:pt>
                <c:pt idx="181">
                  <c:v>3.5656630972138257</c:v>
                </c:pt>
                <c:pt idx="182">
                  <c:v>3.5261616596523728</c:v>
                </c:pt>
                <c:pt idx="183">
                  <c:v>3.5802666589789687</c:v>
                </c:pt>
                <c:pt idx="184">
                  <c:v>3.4313582095048853</c:v>
                </c:pt>
                <c:pt idx="185">
                  <c:v>3.2225990970589034</c:v>
                </c:pt>
                <c:pt idx="186">
                  <c:v>2.9496800739070461</c:v>
                </c:pt>
                <c:pt idx="187">
                  <c:v>2.9164031052946706</c:v>
                </c:pt>
                <c:pt idx="188">
                  <c:v>2.8335697877415633</c:v>
                </c:pt>
                <c:pt idx="189">
                  <c:v>2.7346964925119868</c:v>
                </c:pt>
                <c:pt idx="190">
                  <c:v>2.7100380193675648</c:v>
                </c:pt>
                <c:pt idx="191">
                  <c:v>2.7124320458864406</c:v>
                </c:pt>
                <c:pt idx="192">
                  <c:v>2.6995043026845105</c:v>
                </c:pt>
                <c:pt idx="193">
                  <c:v>2.7260779970440336</c:v>
                </c:pt>
                <c:pt idx="194">
                  <c:v>2.6525813829145419</c:v>
                </c:pt>
                <c:pt idx="195">
                  <c:v>2.6365414052380731</c:v>
                </c:pt>
                <c:pt idx="196">
                  <c:v>2.6655091261164721</c:v>
                </c:pt>
                <c:pt idx="197">
                  <c:v>2.6882523780457932</c:v>
                </c:pt>
                <c:pt idx="198">
                  <c:v>2.7392451428978513</c:v>
                </c:pt>
                <c:pt idx="199">
                  <c:v>2.7334994792525484</c:v>
                </c:pt>
                <c:pt idx="200">
                  <c:v>2.6781974666665147</c:v>
                </c:pt>
                <c:pt idx="201">
                  <c:v>2.8156145888499937</c:v>
                </c:pt>
                <c:pt idx="202">
                  <c:v>2.8115447437679042</c:v>
                </c:pt>
                <c:pt idx="203">
                  <c:v>2.7476242357139169</c:v>
                </c:pt>
                <c:pt idx="204">
                  <c:v>2.6099677108785504</c:v>
                </c:pt>
                <c:pt idx="205">
                  <c:v>2.3562008998777011</c:v>
                </c:pt>
                <c:pt idx="206">
                  <c:v>2.2874923387859609</c:v>
                </c:pt>
                <c:pt idx="207">
                  <c:v>2.3301060108219533</c:v>
                </c:pt>
                <c:pt idx="208">
                  <c:v>2.224050636035749</c:v>
                </c:pt>
                <c:pt idx="209">
                  <c:v>2.1907736674233731</c:v>
                </c:pt>
                <c:pt idx="210">
                  <c:v>2.163002959804412</c:v>
                </c:pt>
                <c:pt idx="211">
                  <c:v>2.2274022731621752</c:v>
                </c:pt>
                <c:pt idx="212">
                  <c:v>2.4462162969874361</c:v>
                </c:pt>
                <c:pt idx="213">
                  <c:v>2.519234105813152</c:v>
                </c:pt>
                <c:pt idx="214">
                  <c:v>2.5247403668065664</c:v>
                </c:pt>
                <c:pt idx="215">
                  <c:v>2.5544262956406283</c:v>
                </c:pt>
                <c:pt idx="216">
                  <c:v>2.5893790828162175</c:v>
                </c:pt>
                <c:pt idx="217">
                  <c:v>2.5872244589492288</c:v>
                </c:pt>
                <c:pt idx="218">
                  <c:v>2.561368972545369</c:v>
                </c:pt>
                <c:pt idx="219">
                  <c:v>2.6765216481033014</c:v>
                </c:pt>
                <c:pt idx="220">
                  <c:v>2.6770004534070764</c:v>
                </c:pt>
                <c:pt idx="221">
                  <c:v>2.6679031526353478</c:v>
                </c:pt>
                <c:pt idx="222">
                  <c:v>2.7040529530703745</c:v>
                </c:pt>
                <c:pt idx="223">
                  <c:v>2.6954344576024214</c:v>
                </c:pt>
                <c:pt idx="224">
                  <c:v>2.7035741477666</c:v>
                </c:pt>
                <c:pt idx="225">
                  <c:v>2.7940683501801096</c:v>
                </c:pt>
                <c:pt idx="226">
                  <c:v>2.6896887939571195</c:v>
                </c:pt>
                <c:pt idx="227">
                  <c:v>2.7105168246713398</c:v>
                </c:pt>
                <c:pt idx="228">
                  <c:v>2.8476945442029313</c:v>
                </c:pt>
                <c:pt idx="229">
                  <c:v>2.8170510047613186</c:v>
                </c:pt>
                <c:pt idx="230">
                  <c:v>2.8596646767973115</c:v>
                </c:pt>
                <c:pt idx="231">
                  <c:v>2.9520741004259219</c:v>
                </c:pt>
                <c:pt idx="232">
                  <c:v>2.9228669768956359</c:v>
                </c:pt>
                <c:pt idx="233">
                  <c:v>2.9003631276182023</c:v>
                </c:pt>
                <c:pt idx="234">
                  <c:v>2.8907870215426974</c:v>
                </c:pt>
                <c:pt idx="235">
                  <c:v>2.7543275099667688</c:v>
                </c:pt>
                <c:pt idx="236">
                  <c:v>2.7643824213460482</c:v>
                </c:pt>
                <c:pt idx="237">
                  <c:v>2.71841711218363</c:v>
                </c:pt>
                <c:pt idx="238">
                  <c:v>2.694476846994871</c:v>
                </c:pt>
                <c:pt idx="239">
                  <c:v>2.6980678867731847</c:v>
                </c:pt>
                <c:pt idx="240">
                  <c:v>2.6827461170523788</c:v>
                </c:pt>
                <c:pt idx="241">
                  <c:v>2.6226560514285926</c:v>
                </c:pt>
                <c:pt idx="242">
                  <c:v>2.5941671358539691</c:v>
                </c:pt>
                <c:pt idx="243">
                  <c:v>2.6298381309852203</c:v>
                </c:pt>
                <c:pt idx="244">
                  <c:v>2.5936883305501937</c:v>
                </c:pt>
                <c:pt idx="245">
                  <c:v>2.5482018266915509</c:v>
                </c:pt>
                <c:pt idx="246">
                  <c:v>2.5120520262565242</c:v>
                </c:pt>
                <c:pt idx="247">
                  <c:v>2.5027153228329082</c:v>
                </c:pt>
                <c:pt idx="248">
                  <c:v>2.5029547254847953</c:v>
                </c:pt>
                <c:pt idx="249">
                  <c:v>2.6166709851314027</c:v>
                </c:pt>
                <c:pt idx="250">
                  <c:v>2.7334994792525484</c:v>
                </c:pt>
                <c:pt idx="251">
                  <c:v>2.8359638142604386</c:v>
                </c:pt>
                <c:pt idx="252">
                  <c:v>2.9489618659513832</c:v>
                </c:pt>
                <c:pt idx="253">
                  <c:v>3.0571718646045754</c:v>
                </c:pt>
                <c:pt idx="254">
                  <c:v>3.1783096064596981</c:v>
                </c:pt>
                <c:pt idx="255">
                  <c:v>3.2908288528468677</c:v>
                </c:pt>
                <c:pt idx="256">
                  <c:v>3.2903500475430927</c:v>
                </c:pt>
                <c:pt idx="257">
                  <c:v>3.3521159317300913</c:v>
                </c:pt>
                <c:pt idx="258">
                  <c:v>3.5311891153420123</c:v>
                </c:pt>
                <c:pt idx="259">
                  <c:v>3.5733239820742289</c:v>
                </c:pt>
                <c:pt idx="260">
                  <c:v>3.7868711475579633</c:v>
                </c:pt>
                <c:pt idx="261">
                  <c:v>3.8847868321799881</c:v>
                </c:pt>
                <c:pt idx="262">
                  <c:v>3.9872511671878783</c:v>
                </c:pt>
                <c:pt idx="263">
                  <c:v>4.1871523815140197</c:v>
                </c:pt>
                <c:pt idx="264">
                  <c:v>4.308290123369142</c:v>
                </c:pt>
                <c:pt idx="265">
                  <c:v>4.3949538833524509</c:v>
                </c:pt>
                <c:pt idx="266">
                  <c:v>4.5278223551500663</c:v>
                </c:pt>
                <c:pt idx="267">
                  <c:v>4.5912640579002781</c:v>
                </c:pt>
                <c:pt idx="268">
                  <c:v>4.7234143217422302</c:v>
                </c:pt>
                <c:pt idx="269">
                  <c:v>4.7935592987452953</c:v>
                </c:pt>
                <c:pt idx="270">
                  <c:v>4.8467066874643416</c:v>
                </c:pt>
                <c:pt idx="271">
                  <c:v>4.7993049623905986</c:v>
                </c:pt>
                <c:pt idx="272">
                  <c:v>5.0202736100828469</c:v>
                </c:pt>
                <c:pt idx="273">
                  <c:v>5.3389185397452348</c:v>
                </c:pt>
                <c:pt idx="274">
                  <c:v>5.7128654819936573</c:v>
                </c:pt>
                <c:pt idx="275">
                  <c:v>6.0592811192750053</c:v>
                </c:pt>
                <c:pt idx="276">
                  <c:v>6.4310734376564396</c:v>
                </c:pt>
                <c:pt idx="277">
                  <c:v>6.6731095187147957</c:v>
                </c:pt>
                <c:pt idx="278">
                  <c:v>7.0839244693539074</c:v>
                </c:pt>
                <c:pt idx="279">
                  <c:v>7.6910495945408455</c:v>
                </c:pt>
                <c:pt idx="280">
                  <c:v>8.5926399815495262</c:v>
                </c:pt>
                <c:pt idx="281">
                  <c:v>9.4034967634928073</c:v>
                </c:pt>
                <c:pt idx="282">
                  <c:v>10.178443147652947</c:v>
                </c:pt>
                <c:pt idx="283">
                  <c:v>11.108043644932476</c:v>
                </c:pt>
                <c:pt idx="284">
                  <c:v>11.550938550924524</c:v>
                </c:pt>
                <c:pt idx="285">
                  <c:v>12.398663341258496</c:v>
                </c:pt>
                <c:pt idx="286">
                  <c:v>13.188452689835668</c:v>
                </c:pt>
                <c:pt idx="287">
                  <c:v>13.418279235647759</c:v>
                </c:pt>
                <c:pt idx="288">
                  <c:v>13.515476712314122</c:v>
                </c:pt>
                <c:pt idx="289">
                  <c:v>14.247330619134496</c:v>
                </c:pt>
                <c:pt idx="290">
                  <c:v>14.593506853763957</c:v>
                </c:pt>
                <c:pt idx="291">
                  <c:v>15.461580869508373</c:v>
                </c:pt>
                <c:pt idx="292">
                  <c:v>15.928176638037295</c:v>
                </c:pt>
                <c:pt idx="293">
                  <c:v>16.8948845463594</c:v>
                </c:pt>
                <c:pt idx="294">
                  <c:v>18.134750880485246</c:v>
                </c:pt>
                <c:pt idx="295">
                  <c:v>19.588164380094831</c:v>
                </c:pt>
                <c:pt idx="296">
                  <c:v>19.734918205701923</c:v>
                </c:pt>
                <c:pt idx="297">
                  <c:v>19.748564156859519</c:v>
                </c:pt>
                <c:pt idx="298">
                  <c:v>19.429919227197132</c:v>
                </c:pt>
                <c:pt idx="299">
                  <c:v>19.448832036696253</c:v>
                </c:pt>
                <c:pt idx="300">
                  <c:v>20.326003353212396</c:v>
                </c:pt>
                <c:pt idx="301">
                  <c:v>21.210596151937057</c:v>
                </c:pt>
                <c:pt idx="302">
                  <c:v>21.672643270080112</c:v>
                </c:pt>
                <c:pt idx="303">
                  <c:v>22.498582419092312</c:v>
                </c:pt>
                <c:pt idx="304">
                  <c:v>23.062854469591372</c:v>
                </c:pt>
                <c:pt idx="305">
                  <c:v>24.294102308249272</c:v>
                </c:pt>
                <c:pt idx="306">
                  <c:v>25.450417116866351</c:v>
                </c:pt>
                <c:pt idx="307">
                  <c:v>26.437234847947007</c:v>
                </c:pt>
                <c:pt idx="308">
                  <c:v>27.155203400957905</c:v>
                </c:pt>
                <c:pt idx="309">
                  <c:v>28.413024933975326</c:v>
                </c:pt>
                <c:pt idx="310">
                  <c:v>29.994040047040993</c:v>
                </c:pt>
                <c:pt idx="311">
                  <c:v>31.325597596839792</c:v>
                </c:pt>
                <c:pt idx="312">
                  <c:v>31.910937080704958</c:v>
                </c:pt>
                <c:pt idx="313">
                  <c:v>31.598516619991646</c:v>
                </c:pt>
                <c:pt idx="314">
                  <c:v>30.813994129756001</c:v>
                </c:pt>
                <c:pt idx="315">
                  <c:v>30.216445110644568</c:v>
                </c:pt>
                <c:pt idx="316">
                  <c:v>28.516686282242652</c:v>
                </c:pt>
                <c:pt idx="317">
                  <c:v>26.689325840384647</c:v>
                </c:pt>
                <c:pt idx="318">
                  <c:v>25.45544457255599</c:v>
                </c:pt>
                <c:pt idx="319">
                  <c:v>24.010410165762469</c:v>
                </c:pt>
                <c:pt idx="320">
                  <c:v>23.214396348236221</c:v>
                </c:pt>
                <c:pt idx="321">
                  <c:v>21.815087847953233</c:v>
                </c:pt>
                <c:pt idx="322">
                  <c:v>20.110062161209786</c:v>
                </c:pt>
                <c:pt idx="323">
                  <c:v>19.363365289972382</c:v>
                </c:pt>
                <c:pt idx="324">
                  <c:v>18.955901976459696</c:v>
                </c:pt>
                <c:pt idx="325">
                  <c:v>17.969563050682808</c:v>
                </c:pt>
                <c:pt idx="326">
                  <c:v>16.902066625916028</c:v>
                </c:pt>
                <c:pt idx="327">
                  <c:v>16.006940110508314</c:v>
                </c:pt>
                <c:pt idx="328">
                  <c:v>14.656709153862282</c:v>
                </c:pt>
                <c:pt idx="329">
                  <c:v>13.643796533725872</c:v>
                </c:pt>
                <c:pt idx="330">
                  <c:v>12.298353630117592</c:v>
                </c:pt>
                <c:pt idx="331">
                  <c:v>10.628759535853513</c:v>
                </c:pt>
                <c:pt idx="332">
                  <c:v>9.7616431307166476</c:v>
                </c:pt>
                <c:pt idx="333">
                  <c:v>9.2821196189857975</c:v>
                </c:pt>
                <c:pt idx="334">
                  <c:v>8.4700658237830773</c:v>
                </c:pt>
                <c:pt idx="335">
                  <c:v>7.7489850362976442</c:v>
                </c:pt>
                <c:pt idx="336">
                  <c:v>6.9352554225317116</c:v>
                </c:pt>
                <c:pt idx="337">
                  <c:v>6.3626042792165878</c:v>
                </c:pt>
                <c:pt idx="338">
                  <c:v>5.8567464757781007</c:v>
                </c:pt>
                <c:pt idx="339">
                  <c:v>5.3563949333330285</c:v>
                </c:pt>
                <c:pt idx="340">
                  <c:v>5.075815025320769</c:v>
                </c:pt>
                <c:pt idx="341">
                  <c:v>4.8586768200587205</c:v>
                </c:pt>
                <c:pt idx="342">
                  <c:v>4.6434538360117745</c:v>
                </c:pt>
                <c:pt idx="343">
                  <c:v>4.3410882866777429</c:v>
                </c:pt>
                <c:pt idx="344">
                  <c:v>4.1093465196505514</c:v>
                </c:pt>
                <c:pt idx="345">
                  <c:v>3.9173455928367011</c:v>
                </c:pt>
                <c:pt idx="346">
                  <c:v>3.7519183603823736</c:v>
                </c:pt>
                <c:pt idx="347">
                  <c:v>3.686322033765173</c:v>
                </c:pt>
                <c:pt idx="348">
                  <c:v>3.5589598229609729</c:v>
                </c:pt>
                <c:pt idx="349">
                  <c:v>3.3581009980272816</c:v>
                </c:pt>
                <c:pt idx="350">
                  <c:v>3.3195571710733787</c:v>
                </c:pt>
                <c:pt idx="351">
                  <c:v>3.1112768639311716</c:v>
                </c:pt>
                <c:pt idx="352">
                  <c:v>2.945610228824957</c:v>
                </c:pt>
                <c:pt idx="353">
                  <c:v>2.870198393480365</c:v>
                </c:pt>
                <c:pt idx="354">
                  <c:v>2.7959835713952108</c:v>
                </c:pt>
                <c:pt idx="355">
                  <c:v>2.7452302091950407</c:v>
                </c:pt>
                <c:pt idx="356">
                  <c:v>2.6355837946305232</c:v>
                </c:pt>
                <c:pt idx="357">
                  <c:v>2.4797326682516991</c:v>
                </c:pt>
                <c:pt idx="358">
                  <c:v>2.4182061867165876</c:v>
                </c:pt>
                <c:pt idx="359">
                  <c:v>2.3600313423079018</c:v>
                </c:pt>
                <c:pt idx="360">
                  <c:v>2.2975472501652399</c:v>
                </c:pt>
                <c:pt idx="361">
                  <c:v>2.2434422508386436</c:v>
                </c:pt>
                <c:pt idx="362">
                  <c:v>2.2094470742706056</c:v>
                </c:pt>
                <c:pt idx="363">
                  <c:v>2.1100949737372536</c:v>
                </c:pt>
                <c:pt idx="364">
                  <c:v>2.044977452423828</c:v>
                </c:pt>
                <c:pt idx="365">
                  <c:v>1.9633411481301588</c:v>
                </c:pt>
                <c:pt idx="366">
                  <c:v>1.9106725647148879</c:v>
                </c:pt>
                <c:pt idx="367">
                  <c:v>1.8374153532372843</c:v>
                </c:pt>
                <c:pt idx="368">
                  <c:v>1.854652344173191</c:v>
                </c:pt>
                <c:pt idx="369">
                  <c:v>1.8869717021780161</c:v>
                </c:pt>
                <c:pt idx="370">
                  <c:v>1.8941537817346439</c:v>
                </c:pt>
                <c:pt idx="371">
                  <c:v>1.9109119673667754</c:v>
                </c:pt>
                <c:pt idx="372">
                  <c:v>1.8898445340006675</c:v>
                </c:pt>
                <c:pt idx="373">
                  <c:v>1.9650169666933717</c:v>
                </c:pt>
                <c:pt idx="374">
                  <c:v>1.9994909485651853</c:v>
                </c:pt>
                <c:pt idx="375">
                  <c:v>1.9935058822679956</c:v>
                </c:pt>
                <c:pt idx="376">
                  <c:v>1.9796205284585153</c:v>
                </c:pt>
                <c:pt idx="377">
                  <c:v>1.9925482716604452</c:v>
                </c:pt>
                <c:pt idx="378">
                  <c:v>1.9901542451415692</c:v>
                </c:pt>
                <c:pt idx="379">
                  <c:v>2.0468926736389288</c:v>
                </c:pt>
                <c:pt idx="380">
                  <c:v>2.0078700413812514</c:v>
                </c:pt>
                <c:pt idx="381">
                  <c:v>2.0186431607161928</c:v>
                </c:pt>
                <c:pt idx="382">
                  <c:v>2.0152915235897666</c:v>
                </c:pt>
                <c:pt idx="383">
                  <c:v>1.9140242018413145</c:v>
                </c:pt>
                <c:pt idx="384">
                  <c:v>1.7983927209796065</c:v>
                </c:pt>
                <c:pt idx="385">
                  <c:v>1.8199389596494897</c:v>
                </c:pt>
                <c:pt idx="386">
                  <c:v>1.8328667028514201</c:v>
                </c:pt>
                <c:pt idx="387">
                  <c:v>1.8350213267184083</c:v>
                </c:pt>
                <c:pt idx="388">
                  <c:v>1.8144326986560753</c:v>
                </c:pt>
                <c:pt idx="389">
                  <c:v>1.802223163409808</c:v>
                </c:pt>
                <c:pt idx="390">
                  <c:v>1.8611162157741563</c:v>
                </c:pt>
                <c:pt idx="391">
                  <c:v>1.9506528075801164</c:v>
                </c:pt>
                <c:pt idx="392">
                  <c:v>1.8884081180893422</c:v>
                </c:pt>
                <c:pt idx="393">
                  <c:v>1.8302332736806564</c:v>
                </c:pt>
                <c:pt idx="394">
                  <c:v>1.6841976560292238</c:v>
                </c:pt>
                <c:pt idx="395">
                  <c:v>1.5640175247816515</c:v>
                </c:pt>
                <c:pt idx="396">
                  <c:v>1.5410348702004431</c:v>
                </c:pt>
                <c:pt idx="397">
                  <c:v>1.4646654242483004</c:v>
                </c:pt>
                <c:pt idx="398">
                  <c:v>1.3052232580911629</c:v>
                </c:pt>
                <c:pt idx="399">
                  <c:v>1.3224602490270694</c:v>
                </c:pt>
                <c:pt idx="400">
                  <c:v>1.321023833115744</c:v>
                </c:pt>
                <c:pt idx="401">
                  <c:v>1.4426403802746417</c:v>
                </c:pt>
                <c:pt idx="402">
                  <c:v>1.5546808213580359</c:v>
                </c:pt>
                <c:pt idx="403">
                  <c:v>1.603279559691217</c:v>
                </c:pt>
                <c:pt idx="404">
                  <c:v>1.7014346469651309</c:v>
                </c:pt>
                <c:pt idx="405">
                  <c:v>1.9032510825063724</c:v>
                </c:pt>
                <c:pt idx="406">
                  <c:v>1.904687498417698</c:v>
                </c:pt>
                <c:pt idx="407">
                  <c:v>1.9422737147640505</c:v>
                </c:pt>
                <c:pt idx="408">
                  <c:v>1.9518498208395541</c:v>
                </c:pt>
                <c:pt idx="409">
                  <c:v>1.989675439837794</c:v>
                </c:pt>
                <c:pt idx="410">
                  <c:v>2.01098227585579</c:v>
                </c:pt>
                <c:pt idx="411">
                  <c:v>2.0124186917671159</c:v>
                </c:pt>
                <c:pt idx="412">
                  <c:v>2.0052366122104877</c:v>
                </c:pt>
                <c:pt idx="413">
                  <c:v>2.0150521209378791</c:v>
                </c:pt>
                <c:pt idx="414">
                  <c:v>2.0660448857899367</c:v>
                </c:pt>
                <c:pt idx="415">
                  <c:v>2.0804090449031922</c:v>
                </c:pt>
                <c:pt idx="416">
                  <c:v>2.0832818767258439</c:v>
                </c:pt>
                <c:pt idx="417">
                  <c:v>2.1084191551740408</c:v>
                </c:pt>
                <c:pt idx="418">
                  <c:v>2.1148830267750056</c:v>
                </c:pt>
                <c:pt idx="419">
                  <c:v>2.0385135808228632</c:v>
                </c:pt>
                <c:pt idx="420">
                  <c:v>1.9602289136556199</c:v>
                </c:pt>
                <c:pt idx="421">
                  <c:v>1.9690868117754612</c:v>
                </c:pt>
                <c:pt idx="422">
                  <c:v>2.0282192667916967</c:v>
                </c:pt>
                <c:pt idx="423">
                  <c:v>2.0571869876700957</c:v>
                </c:pt>
                <c:pt idx="424">
                  <c:v>2.0686783149607</c:v>
                </c:pt>
                <c:pt idx="425">
                  <c:v>2.1421749290901912</c:v>
                </c:pt>
                <c:pt idx="426">
                  <c:v>2.339203311593681</c:v>
                </c:pt>
                <c:pt idx="427">
                  <c:v>2.5936883305501937</c:v>
                </c:pt>
                <c:pt idx="428">
                  <c:v>2.7330206739487735</c:v>
                </c:pt>
                <c:pt idx="429">
                  <c:v>2.8668467563539388</c:v>
                </c:pt>
                <c:pt idx="430">
                  <c:v>2.9999546308034408</c:v>
                </c:pt>
                <c:pt idx="431">
                  <c:v>3.0554960460413625</c:v>
                </c:pt>
                <c:pt idx="432">
                  <c:v>3.1419204033727839</c:v>
                </c:pt>
                <c:pt idx="433">
                  <c:v>3.306150622567674</c:v>
                </c:pt>
                <c:pt idx="434">
                  <c:v>3.5627902653911749</c:v>
                </c:pt>
                <c:pt idx="435">
                  <c:v>3.7746616123116952</c:v>
                </c:pt>
                <c:pt idx="436">
                  <c:v>3.9084876947168605</c:v>
                </c:pt>
                <c:pt idx="437">
                  <c:v>4.1016856347901491</c:v>
                </c:pt>
                <c:pt idx="438">
                  <c:v>4.2520305001755574</c:v>
                </c:pt>
                <c:pt idx="439">
                  <c:v>4.4452284402488456</c:v>
                </c:pt>
                <c:pt idx="440">
                  <c:v>4.6278926636390807</c:v>
                </c:pt>
                <c:pt idx="441">
                  <c:v>4.7284417774318692</c:v>
                </c:pt>
                <c:pt idx="442">
                  <c:v>4.7741676839424008</c:v>
                </c:pt>
                <c:pt idx="443">
                  <c:v>5.1299200246473644</c:v>
                </c:pt>
                <c:pt idx="444">
                  <c:v>5.2038954440806311</c:v>
                </c:pt>
                <c:pt idx="445">
                  <c:v>5.3537615041622653</c:v>
                </c:pt>
                <c:pt idx="446">
                  <c:v>5.5282860373883214</c:v>
                </c:pt>
                <c:pt idx="447">
                  <c:v>5.791868357116563</c:v>
                </c:pt>
                <c:pt idx="448">
                  <c:v>5.9788418282407738</c:v>
                </c:pt>
                <c:pt idx="449">
                  <c:v>6.2761799218851655</c:v>
                </c:pt>
                <c:pt idx="450">
                  <c:v>6.3439308723693548</c:v>
                </c:pt>
                <c:pt idx="451">
                  <c:v>6.5500565556445727</c:v>
                </c:pt>
                <c:pt idx="452">
                  <c:v>6.6479722402665979</c:v>
                </c:pt>
                <c:pt idx="453">
                  <c:v>6.7748556457670244</c:v>
                </c:pt>
                <c:pt idx="454">
                  <c:v>7.0523233193047457</c:v>
                </c:pt>
                <c:pt idx="455">
                  <c:v>7.276883006775309</c:v>
                </c:pt>
                <c:pt idx="456">
                  <c:v>7.5387895079403364</c:v>
                </c:pt>
                <c:pt idx="457">
                  <c:v>7.7616733768476864</c:v>
                </c:pt>
                <c:pt idx="458">
                  <c:v>8.0772060720355352</c:v>
                </c:pt>
                <c:pt idx="459">
                  <c:v>8.1952315794161201</c:v>
                </c:pt>
                <c:pt idx="460">
                  <c:v>8.3376761572892377</c:v>
                </c:pt>
                <c:pt idx="461">
                  <c:v>9.0795849754888902</c:v>
                </c:pt>
                <c:pt idx="462">
                  <c:v>9.9862028181872109</c:v>
                </c:pt>
                <c:pt idx="463">
                  <c:v>10.549277855426832</c:v>
                </c:pt>
                <c:pt idx="464">
                  <c:v>11.475526715579932</c:v>
                </c:pt>
                <c:pt idx="465">
                  <c:v>12.094143168057474</c:v>
                </c:pt>
                <c:pt idx="466">
                  <c:v>12.6359113692791</c:v>
                </c:pt>
                <c:pt idx="467">
                  <c:v>13.647866378807961</c:v>
                </c:pt>
                <c:pt idx="468">
                  <c:v>14.692858954297309</c:v>
                </c:pt>
                <c:pt idx="469">
                  <c:v>15.320093902242807</c:v>
                </c:pt>
                <c:pt idx="470">
                  <c:v>15.916206505442917</c:v>
                </c:pt>
                <c:pt idx="471">
                  <c:v>16.935104191876516</c:v>
                </c:pt>
                <c:pt idx="472">
                  <c:v>18.251339971954504</c:v>
                </c:pt>
                <c:pt idx="473">
                  <c:v>19.116062350572495</c:v>
                </c:pt>
                <c:pt idx="474">
                  <c:v>19.752155196637837</c:v>
                </c:pt>
                <c:pt idx="475">
                  <c:v>20.768898259204445</c:v>
                </c:pt>
                <c:pt idx="476">
                  <c:v>21.800963091491862</c:v>
                </c:pt>
                <c:pt idx="477">
                  <c:v>23.776513774868288</c:v>
                </c:pt>
                <c:pt idx="478">
                  <c:v>24.825336792787834</c:v>
                </c:pt>
                <c:pt idx="479">
                  <c:v>25.2756531809884</c:v>
                </c:pt>
                <c:pt idx="480">
                  <c:v>26.008704101068215</c:v>
                </c:pt>
                <c:pt idx="481">
                  <c:v>26.548317678422848</c:v>
                </c:pt>
                <c:pt idx="482">
                  <c:v>27.030235216672576</c:v>
                </c:pt>
                <c:pt idx="483">
                  <c:v>28.348386217965672</c:v>
                </c:pt>
                <c:pt idx="484">
                  <c:v>29.667016024562539</c:v>
                </c:pt>
                <c:pt idx="485">
                  <c:v>31.708881242511829</c:v>
                </c:pt>
                <c:pt idx="486">
                  <c:v>32.07971595028571</c:v>
                </c:pt>
                <c:pt idx="487">
                  <c:v>32.149382121985006</c:v>
                </c:pt>
                <c:pt idx="488">
                  <c:v>32.664816031498994</c:v>
                </c:pt>
                <c:pt idx="489">
                  <c:v>33.124708525775063</c:v>
                </c:pt>
                <c:pt idx="490">
                  <c:v>33.44215644217801</c:v>
                </c:pt>
                <c:pt idx="491">
                  <c:v>33.004288991875605</c:v>
                </c:pt>
                <c:pt idx="492">
                  <c:v>31.837201063923576</c:v>
                </c:pt>
                <c:pt idx="493">
                  <c:v>31.769450113439397</c:v>
                </c:pt>
                <c:pt idx="494">
                  <c:v>31.45080518377701</c:v>
                </c:pt>
                <c:pt idx="495">
                  <c:v>30.74097632093029</c:v>
                </c:pt>
                <c:pt idx="496">
                  <c:v>29.798208677796946</c:v>
                </c:pt>
                <c:pt idx="497">
                  <c:v>28.248076506824777</c:v>
                </c:pt>
                <c:pt idx="498">
                  <c:v>26.691480464251633</c:v>
                </c:pt>
                <c:pt idx="499">
                  <c:v>25.037447542360244</c:v>
                </c:pt>
                <c:pt idx="500">
                  <c:v>23.819606252208054</c:v>
                </c:pt>
                <c:pt idx="501">
                  <c:v>22.868459516258643</c:v>
                </c:pt>
                <c:pt idx="502">
                  <c:v>22.004934150900091</c:v>
                </c:pt>
                <c:pt idx="503">
                  <c:v>21.705920238692489</c:v>
                </c:pt>
                <c:pt idx="504">
                  <c:v>21.328382256665751</c:v>
                </c:pt>
                <c:pt idx="505">
                  <c:v>20.796908369475293</c:v>
                </c:pt>
                <c:pt idx="506">
                  <c:v>20.163688355232608</c:v>
                </c:pt>
                <c:pt idx="507">
                  <c:v>19.80530258535688</c:v>
                </c:pt>
                <c:pt idx="508">
                  <c:v>19.43614369614621</c:v>
                </c:pt>
                <c:pt idx="509">
                  <c:v>19.150057527140536</c:v>
                </c:pt>
                <c:pt idx="510">
                  <c:v>19.404303143445158</c:v>
                </c:pt>
                <c:pt idx="511">
                  <c:v>19.109359076319642</c:v>
                </c:pt>
                <c:pt idx="512">
                  <c:v>18.909697264645388</c:v>
                </c:pt>
                <c:pt idx="513">
                  <c:v>18.996361024628698</c:v>
                </c:pt>
                <c:pt idx="514">
                  <c:v>18.75983120456376</c:v>
                </c:pt>
                <c:pt idx="515">
                  <c:v>18.737566757938215</c:v>
                </c:pt>
                <c:pt idx="516">
                  <c:v>19.038017086057142</c:v>
                </c:pt>
                <c:pt idx="517">
                  <c:v>18.071069775083149</c:v>
                </c:pt>
                <c:pt idx="518">
                  <c:v>18.075857828120899</c:v>
                </c:pt>
                <c:pt idx="519">
                  <c:v>18.228596720025184</c:v>
                </c:pt>
                <c:pt idx="520">
                  <c:v>18.202741233621321</c:v>
                </c:pt>
                <c:pt idx="521">
                  <c:v>18.501515743177041</c:v>
                </c:pt>
                <c:pt idx="522">
                  <c:v>18.784489677708176</c:v>
                </c:pt>
                <c:pt idx="523">
                  <c:v>18.19843198588735</c:v>
                </c:pt>
                <c:pt idx="524">
                  <c:v>16.813487644717618</c:v>
                </c:pt>
                <c:pt idx="525">
                  <c:v>16.963114302147368</c:v>
                </c:pt>
                <c:pt idx="526">
                  <c:v>17.057199544339188</c:v>
                </c:pt>
                <c:pt idx="527">
                  <c:v>17.227175427179379</c:v>
                </c:pt>
                <c:pt idx="528">
                  <c:v>17.265719254133284</c:v>
                </c:pt>
                <c:pt idx="529">
                  <c:v>17.559466307999362</c:v>
                </c:pt>
                <c:pt idx="530">
                  <c:v>18.551790300073439</c:v>
                </c:pt>
                <c:pt idx="531">
                  <c:v>20.287220123606605</c:v>
                </c:pt>
                <c:pt idx="532">
                  <c:v>20.143578532474056</c:v>
                </c:pt>
                <c:pt idx="533">
                  <c:v>20.23838198262154</c:v>
                </c:pt>
                <c:pt idx="534">
                  <c:v>20.296078021726451</c:v>
                </c:pt>
                <c:pt idx="535">
                  <c:v>20.44187423672599</c:v>
                </c:pt>
                <c:pt idx="536">
                  <c:v>20.357843905913448</c:v>
                </c:pt>
                <c:pt idx="537">
                  <c:v>20.276686406923549</c:v>
                </c:pt>
                <c:pt idx="538">
                  <c:v>19.92332809273746</c:v>
                </c:pt>
                <c:pt idx="539">
                  <c:v>19.707865706038628</c:v>
                </c:pt>
                <c:pt idx="540">
                  <c:v>19.165139894209453</c:v>
                </c:pt>
                <c:pt idx="541">
                  <c:v>18.425864505180563</c:v>
                </c:pt>
                <c:pt idx="542">
                  <c:v>17.705741328302679</c:v>
                </c:pt>
                <c:pt idx="543">
                  <c:v>17.229808856350143</c:v>
                </c:pt>
                <c:pt idx="544">
                  <c:v>16.448877405892809</c:v>
                </c:pt>
                <c:pt idx="545">
                  <c:v>15.561411775345499</c:v>
                </c:pt>
                <c:pt idx="546">
                  <c:v>14.706983710758678</c:v>
                </c:pt>
                <c:pt idx="547">
                  <c:v>14.025643763486583</c:v>
                </c:pt>
                <c:pt idx="548">
                  <c:v>13.603576888208755</c:v>
                </c:pt>
                <c:pt idx="549">
                  <c:v>13.170497490944099</c:v>
                </c:pt>
                <c:pt idx="550">
                  <c:v>12.80516904416363</c:v>
                </c:pt>
                <c:pt idx="551">
                  <c:v>12.39531170413207</c:v>
                </c:pt>
                <c:pt idx="552">
                  <c:v>11.867189454068036</c:v>
                </c:pt>
                <c:pt idx="553">
                  <c:v>11.165021476081725</c:v>
                </c:pt>
                <c:pt idx="554">
                  <c:v>10.371162282422462</c:v>
                </c:pt>
                <c:pt idx="555">
                  <c:v>9.6287746589190313</c:v>
                </c:pt>
                <c:pt idx="556">
                  <c:v>9.1571514347004719</c:v>
                </c:pt>
                <c:pt idx="557">
                  <c:v>8.8033143152106081</c:v>
                </c:pt>
                <c:pt idx="558">
                  <c:v>8.4027936786026611</c:v>
                </c:pt>
                <c:pt idx="559">
                  <c:v>7.7633491954108989</c:v>
                </c:pt>
                <c:pt idx="560">
                  <c:v>7.2713767457818932</c:v>
                </c:pt>
                <c:pt idx="561">
                  <c:v>6.736311818813121</c:v>
                </c:pt>
                <c:pt idx="562">
                  <c:v>6.2520002540445194</c:v>
                </c:pt>
                <c:pt idx="563">
                  <c:v>5.8498037988733609</c:v>
                </c:pt>
                <c:pt idx="564">
                  <c:v>5.5778423863290536</c:v>
                </c:pt>
                <c:pt idx="565">
                  <c:v>5.2182596031938866</c:v>
                </c:pt>
                <c:pt idx="566">
                  <c:v>4.8112750949849774</c:v>
                </c:pt>
                <c:pt idx="567">
                  <c:v>4.4686899001338309</c:v>
                </c:pt>
                <c:pt idx="568">
                  <c:v>4.1366384219657375</c:v>
                </c:pt>
                <c:pt idx="569">
                  <c:v>3.7411452410474317</c:v>
                </c:pt>
                <c:pt idx="570">
                  <c:v>3.4265701564671334</c:v>
                </c:pt>
                <c:pt idx="571">
                  <c:v>3.2048833008192217</c:v>
                </c:pt>
                <c:pt idx="572">
                  <c:v>3.0061790997525186</c:v>
                </c:pt>
                <c:pt idx="573">
                  <c:v>2.8000534164773003</c:v>
                </c:pt>
                <c:pt idx="574">
                  <c:v>2.5355134861415083</c:v>
                </c:pt>
                <c:pt idx="575">
                  <c:v>2.385647426059875</c:v>
                </c:pt>
                <c:pt idx="576">
                  <c:v>2.3071233562407443</c:v>
                </c:pt>
                <c:pt idx="577">
                  <c:v>2.2692977372425038</c:v>
                </c:pt>
                <c:pt idx="578">
                  <c:v>2.2336267421112526</c:v>
                </c:pt>
                <c:pt idx="579">
                  <c:v>2.0902245536305837</c:v>
                </c:pt>
                <c:pt idx="580">
                  <c:v>1.8611162157741563</c:v>
                </c:pt>
                <c:pt idx="581">
                  <c:v>1.6961677886236042</c:v>
                </c:pt>
                <c:pt idx="582">
                  <c:v>1.5259525031315244</c:v>
                </c:pt>
                <c:pt idx="583">
                  <c:v>1.4086452037066035</c:v>
                </c:pt>
                <c:pt idx="584">
                  <c:v>1.3701013767527006</c:v>
                </c:pt>
                <c:pt idx="585">
                  <c:v>1.3155175721223293</c:v>
                </c:pt>
                <c:pt idx="586">
                  <c:v>1.2733827053901126</c:v>
                </c:pt>
                <c:pt idx="587">
                  <c:v>1.2238263564493808</c:v>
                </c:pt>
                <c:pt idx="588">
                  <c:v>1.2137714450701016</c:v>
                </c:pt>
                <c:pt idx="589">
                  <c:v>1.1680455385595714</c:v>
                </c:pt>
                <c:pt idx="590">
                  <c:v>1.1208832161377154</c:v>
                </c:pt>
                <c:pt idx="591">
                  <c:v>1.0648629955960183</c:v>
                </c:pt>
                <c:pt idx="592">
                  <c:v>1.0670176194630068</c:v>
                </c:pt>
                <c:pt idx="593">
                  <c:v>1.0335012481987433</c:v>
                </c:pt>
                <c:pt idx="594">
                  <c:v>0.94947091738619793</c:v>
                </c:pt>
                <c:pt idx="595">
                  <c:v>0.84724598503019521</c:v>
                </c:pt>
                <c:pt idx="596">
                  <c:v>0.79553501222247502</c:v>
                </c:pt>
                <c:pt idx="597">
                  <c:v>0.75483656140158406</c:v>
                </c:pt>
                <c:pt idx="598">
                  <c:v>0.72754465908639809</c:v>
                </c:pt>
                <c:pt idx="599">
                  <c:v>0.7122228893655923</c:v>
                </c:pt>
                <c:pt idx="600">
                  <c:v>0.68325516848719325</c:v>
                </c:pt>
                <c:pt idx="601">
                  <c:v>0.65476625291256974</c:v>
                </c:pt>
                <c:pt idx="602">
                  <c:v>0.65787848738710841</c:v>
                </c:pt>
                <c:pt idx="603">
                  <c:v>0.64782357600782958</c:v>
                </c:pt>
                <c:pt idx="604">
                  <c:v>0.61143437292091518</c:v>
                </c:pt>
                <c:pt idx="605">
                  <c:v>0.59467618728878358</c:v>
                </c:pt>
                <c:pt idx="606">
                  <c:v>0.58510008121327972</c:v>
                </c:pt>
                <c:pt idx="607">
                  <c:v>0.54631685160748955</c:v>
                </c:pt>
                <c:pt idx="608">
                  <c:v>0.51567331216587753</c:v>
                </c:pt>
                <c:pt idx="609">
                  <c:v>0.46444114466193243</c:v>
                </c:pt>
                <c:pt idx="610">
                  <c:v>0.43188238400521961</c:v>
                </c:pt>
                <c:pt idx="611">
                  <c:v>0.44648594577036294</c:v>
                </c:pt>
                <c:pt idx="612">
                  <c:v>0.44050087947317307</c:v>
                </c:pt>
                <c:pt idx="613">
                  <c:v>0.44289490599204895</c:v>
                </c:pt>
                <c:pt idx="614">
                  <c:v>0.46108950753550609</c:v>
                </c:pt>
                <c:pt idx="615">
                  <c:v>0.45175280411188995</c:v>
                </c:pt>
                <c:pt idx="616">
                  <c:v>0.4606107022317309</c:v>
                </c:pt>
                <c:pt idx="617">
                  <c:v>0.47353844543366097</c:v>
                </c:pt>
                <c:pt idx="618">
                  <c:v>0.46108950753550604</c:v>
                </c:pt>
                <c:pt idx="619">
                  <c:v>0.47473545869309902</c:v>
                </c:pt>
                <c:pt idx="620">
                  <c:v>0.47952351173085089</c:v>
                </c:pt>
                <c:pt idx="621">
                  <c:v>0.48622678598370345</c:v>
                </c:pt>
                <c:pt idx="622">
                  <c:v>0.54871087812636554</c:v>
                </c:pt>
                <c:pt idx="623">
                  <c:v>0.60353408540862452</c:v>
                </c:pt>
                <c:pt idx="624">
                  <c:v>0.69833753555611189</c:v>
                </c:pt>
                <c:pt idx="625">
                  <c:v>0.83743047630280387</c:v>
                </c:pt>
                <c:pt idx="626">
                  <c:v>0.9391766033550315</c:v>
                </c:pt>
                <c:pt idx="627">
                  <c:v>0.98131147008724795</c:v>
                </c:pt>
                <c:pt idx="628">
                  <c:v>1.1237560479603663</c:v>
                </c:pt>
                <c:pt idx="629">
                  <c:v>1.2934925281486707</c:v>
                </c:pt>
                <c:pt idx="630">
                  <c:v>1.7435695136973473</c:v>
                </c:pt>
                <c:pt idx="631">
                  <c:v>2.2317115208961518</c:v>
                </c:pt>
                <c:pt idx="632">
                  <c:v>2.7902379077499084</c:v>
                </c:pt>
                <c:pt idx="633">
                  <c:v>3.3099810649978747</c:v>
                </c:pt>
                <c:pt idx="634">
                  <c:v>3.7794496653494472</c:v>
                </c:pt>
                <c:pt idx="635">
                  <c:v>4.6185559602154642</c:v>
                </c:pt>
                <c:pt idx="636">
                  <c:v>6.3628436818684744</c:v>
                </c:pt>
                <c:pt idx="637">
                  <c:v>8.5342257344889525</c:v>
                </c:pt>
                <c:pt idx="638">
                  <c:v>11.700804611006159</c:v>
                </c:pt>
                <c:pt idx="639">
                  <c:v>14.847991872720469</c:v>
                </c:pt>
                <c:pt idx="640">
                  <c:v>16.827133595875207</c:v>
                </c:pt>
                <c:pt idx="641">
                  <c:v>17.810599689829445</c:v>
                </c:pt>
                <c:pt idx="642">
                  <c:v>19.911118557491196</c:v>
                </c:pt>
                <c:pt idx="643">
                  <c:v>22.611819873435145</c:v>
                </c:pt>
                <c:pt idx="644">
                  <c:v>25.210056854371203</c:v>
                </c:pt>
                <c:pt idx="645">
                  <c:v>25.919167509262255</c:v>
                </c:pt>
                <c:pt idx="646">
                  <c:v>26.107577396297792</c:v>
                </c:pt>
                <c:pt idx="647">
                  <c:v>32.51159833429093</c:v>
                </c:pt>
                <c:pt idx="648">
                  <c:v>34.165152450878551</c:v>
                </c:pt>
                <c:pt idx="649">
                  <c:v>36.729154852594675</c:v>
                </c:pt>
                <c:pt idx="650">
                  <c:v>38.296524014502758</c:v>
                </c:pt>
                <c:pt idx="651">
                  <c:v>38.870372171077328</c:v>
                </c:pt>
                <c:pt idx="652">
                  <c:v>39.276399068678685</c:v>
                </c:pt>
                <c:pt idx="653">
                  <c:v>39.019520023203292</c:v>
                </c:pt>
                <c:pt idx="654">
                  <c:v>33.654506594402299</c:v>
                </c:pt>
                <c:pt idx="655">
                  <c:v>32.510880126335266</c:v>
                </c:pt>
                <c:pt idx="656">
                  <c:v>30.491758160315303</c:v>
                </c:pt>
                <c:pt idx="657">
                  <c:v>29.225078729178044</c:v>
                </c:pt>
                <c:pt idx="658">
                  <c:v>28.356286505477961</c:v>
                </c:pt>
                <c:pt idx="659">
                  <c:v>27.909561157055712</c:v>
                </c:pt>
                <c:pt idx="660">
                  <c:v>27.609829036892446</c:v>
                </c:pt>
                <c:pt idx="661">
                  <c:v>25.24884008397699</c:v>
                </c:pt>
                <c:pt idx="662">
                  <c:v>24.115747332593006</c:v>
                </c:pt>
                <c:pt idx="663">
                  <c:v>22.150969768551526</c:v>
                </c:pt>
                <c:pt idx="664">
                  <c:v>19.259464539053166</c:v>
                </c:pt>
                <c:pt idx="665">
                  <c:v>17.301629651916421</c:v>
                </c:pt>
                <c:pt idx="666">
                  <c:v>15.603546642077717</c:v>
                </c:pt>
                <c:pt idx="667">
                  <c:v>14.39815428982368</c:v>
                </c:pt>
                <c:pt idx="668">
                  <c:v>14.09985858557174</c:v>
                </c:pt>
                <c:pt idx="669">
                  <c:v>13.931797923946647</c:v>
                </c:pt>
                <c:pt idx="670">
                  <c:v>14.138163009873754</c:v>
                </c:pt>
                <c:pt idx="671">
                  <c:v>14.637556941711276</c:v>
                </c:pt>
                <c:pt idx="672">
                  <c:v>13.890620667821981</c:v>
                </c:pt>
                <c:pt idx="673">
                  <c:v>13.293311051362435</c:v>
                </c:pt>
                <c:pt idx="674">
                  <c:v>12.806366057423068</c:v>
                </c:pt>
                <c:pt idx="675">
                  <c:v>12.836291388909018</c:v>
                </c:pt>
                <c:pt idx="676">
                  <c:v>12.676609820099994</c:v>
                </c:pt>
                <c:pt idx="677">
                  <c:v>12.09964942905089</c:v>
                </c:pt>
                <c:pt idx="678">
                  <c:v>11.059205503947407</c:v>
                </c:pt>
                <c:pt idx="679">
                  <c:v>10.115719652858399</c:v>
                </c:pt>
                <c:pt idx="680">
                  <c:v>9.1523633816627203</c:v>
                </c:pt>
                <c:pt idx="681">
                  <c:v>8.3936963778309348</c:v>
                </c:pt>
                <c:pt idx="682">
                  <c:v>7.9424223790228199</c:v>
                </c:pt>
                <c:pt idx="683">
                  <c:v>7.7705312749675288</c:v>
                </c:pt>
                <c:pt idx="684">
                  <c:v>7.2890925420215762</c:v>
                </c:pt>
                <c:pt idx="685">
                  <c:v>6.7054288767196217</c:v>
                </c:pt>
                <c:pt idx="686">
                  <c:v>6.2369178869755997</c:v>
                </c:pt>
                <c:pt idx="687">
                  <c:v>5.8263423389883755</c:v>
                </c:pt>
                <c:pt idx="688">
                  <c:v>5.4574228524295938</c:v>
                </c:pt>
                <c:pt idx="689">
                  <c:v>5.2977412836205682</c:v>
                </c:pt>
                <c:pt idx="690">
                  <c:v>5.2117957315929218</c:v>
                </c:pt>
                <c:pt idx="691">
                  <c:v>5.1016705117246293</c:v>
                </c:pt>
                <c:pt idx="692">
                  <c:v>5.1469176129313841</c:v>
                </c:pt>
                <c:pt idx="693">
                  <c:v>5.1804339841956475</c:v>
                </c:pt>
                <c:pt idx="694">
                  <c:v>5.2448332975534111</c:v>
                </c:pt>
                <c:pt idx="695">
                  <c:v>5.3149782745564753</c:v>
                </c:pt>
                <c:pt idx="696">
                  <c:v>5.3858414595152038</c:v>
                </c:pt>
                <c:pt idx="697">
                  <c:v>5.3939811496793819</c:v>
                </c:pt>
                <c:pt idx="698">
                  <c:v>5.3671680526679708</c:v>
                </c:pt>
                <c:pt idx="699">
                  <c:v>5.3650134288009825</c:v>
                </c:pt>
                <c:pt idx="700">
                  <c:v>5.1653516171267295</c:v>
                </c:pt>
                <c:pt idx="701">
                  <c:v>4.9233155360683716</c:v>
                </c:pt>
                <c:pt idx="702">
                  <c:v>4.9269065758466857</c:v>
                </c:pt>
                <c:pt idx="703">
                  <c:v>4.8134297188519657</c:v>
                </c:pt>
                <c:pt idx="704">
                  <c:v>4.7803921528914781</c:v>
                </c:pt>
                <c:pt idx="705">
                  <c:v>4.2391027569736277</c:v>
                </c:pt>
                <c:pt idx="706">
                  <c:v>4.5086701429990583</c:v>
                </c:pt>
                <c:pt idx="707">
                  <c:v>4.4854480857659622</c:v>
                </c:pt>
                <c:pt idx="708">
                  <c:v>4.5055579085245201</c:v>
                </c:pt>
                <c:pt idx="709">
                  <c:v>4.297756406686088</c:v>
                </c:pt>
                <c:pt idx="710">
                  <c:v>4.2730979335416661</c:v>
                </c:pt>
                <c:pt idx="711">
                  <c:v>4.2410179781887285</c:v>
                </c:pt>
                <c:pt idx="712">
                  <c:v>4.6096980620956236</c:v>
                </c:pt>
                <c:pt idx="713">
                  <c:v>4.1478903466044539</c:v>
                </c:pt>
                <c:pt idx="714">
                  <c:v>4.1208378469411562</c:v>
                </c:pt>
                <c:pt idx="715">
                  <c:v>4.1059948825241248</c:v>
                </c:pt>
                <c:pt idx="716">
                  <c:v>4.0528474938050802</c:v>
                </c:pt>
                <c:pt idx="717">
                  <c:v>4.0066427819907746</c:v>
                </c:pt>
                <c:pt idx="718">
                  <c:v>4.0202887331483668</c:v>
                </c:pt>
                <c:pt idx="719">
                  <c:v>4.0131066535917395</c:v>
                </c:pt>
                <c:pt idx="720">
                  <c:v>3.8737743101931592</c:v>
                </c:pt>
                <c:pt idx="721">
                  <c:v>3.719359599725661</c:v>
                </c:pt>
                <c:pt idx="722">
                  <c:v>3.5544111725751084</c:v>
                </c:pt>
                <c:pt idx="723">
                  <c:v>3.5670995131251506</c:v>
                </c:pt>
                <c:pt idx="724">
                  <c:v>3.5216130092665083</c:v>
                </c:pt>
                <c:pt idx="725">
                  <c:v>3.4339916386756486</c:v>
                </c:pt>
                <c:pt idx="726">
                  <c:v>3.2700008221326469</c:v>
                </c:pt>
                <c:pt idx="727">
                  <c:v>3.0013910467147662</c:v>
                </c:pt>
                <c:pt idx="728">
                  <c:v>2.8678043669614892</c:v>
                </c:pt>
                <c:pt idx="729">
                  <c:v>2.8168116021094316</c:v>
                </c:pt>
                <c:pt idx="730">
                  <c:v>2.6767610507551893</c:v>
                </c:pt>
                <c:pt idx="731">
                  <c:v>2.6482721351805654</c:v>
                </c:pt>
                <c:pt idx="732">
                  <c:v>2.6521025776107665</c:v>
                </c:pt>
                <c:pt idx="733">
                  <c:v>2.6011098127587089</c:v>
                </c:pt>
                <c:pt idx="734">
                  <c:v>2.5704662733170971</c:v>
                </c:pt>
                <c:pt idx="735">
                  <c:v>2.5740573130954112</c:v>
                </c:pt>
                <c:pt idx="736">
                  <c:v>2.519712911116927</c:v>
                </c:pt>
                <c:pt idx="737">
                  <c:v>2.4802114735554746</c:v>
                </c:pt>
                <c:pt idx="738">
                  <c:v>2.4383160094751455</c:v>
                </c:pt>
                <c:pt idx="739">
                  <c:v>2.4071936647297583</c:v>
                </c:pt>
                <c:pt idx="740">
                  <c:v>2.4579470269299284</c:v>
                </c:pt>
                <c:pt idx="741">
                  <c:v>2.4849995265932265</c:v>
                </c:pt>
                <c:pt idx="742">
                  <c:v>2.4402312306902458</c:v>
                </c:pt>
                <c:pt idx="743">
                  <c:v>2.4131787310269481</c:v>
                </c:pt>
                <c:pt idx="744">
                  <c:v>2.3454277805427592</c:v>
                </c:pt>
                <c:pt idx="745">
                  <c:v>2.3255573604360884</c:v>
                </c:pt>
                <c:pt idx="746">
                  <c:v>2.3004200819878911</c:v>
                </c:pt>
                <c:pt idx="747">
                  <c:v>2.1242197301986221</c:v>
                </c:pt>
                <c:pt idx="748">
                  <c:v>1.983690373540604</c:v>
                </c:pt>
                <c:pt idx="749">
                  <c:v>2.2324297288518147</c:v>
                </c:pt>
                <c:pt idx="750">
                  <c:v>2.0885487350673704</c:v>
                </c:pt>
                <c:pt idx="751">
                  <c:v>2.1388232919637651</c:v>
                </c:pt>
                <c:pt idx="752">
                  <c:v>2.1627635571525246</c:v>
                </c:pt>
                <c:pt idx="753">
                  <c:v>2.1663545969308386</c:v>
                </c:pt>
                <c:pt idx="754">
                  <c:v>2.3207693073983364</c:v>
                </c:pt>
                <c:pt idx="755">
                  <c:v>2.3887596605344137</c:v>
                </c:pt>
                <c:pt idx="756">
                  <c:v>2.1890978488601598</c:v>
                </c:pt>
                <c:pt idx="757">
                  <c:v>2.3650587979975417</c:v>
                </c:pt>
                <c:pt idx="758">
                  <c:v>2.3466247938021967</c:v>
                </c:pt>
                <c:pt idx="759">
                  <c:v>2.3226845286134372</c:v>
                </c:pt>
                <c:pt idx="760">
                  <c:v>2.3475824044097471</c:v>
                </c:pt>
                <c:pt idx="761">
                  <c:v>2.3430337540238826</c:v>
                </c:pt>
                <c:pt idx="762">
                  <c:v>2.4277822927920911</c:v>
                </c:pt>
                <c:pt idx="763">
                  <c:v>2.3308242187776154</c:v>
                </c:pt>
                <c:pt idx="764">
                  <c:v>2.2554123834330233</c:v>
                </c:pt>
                <c:pt idx="765">
                  <c:v>2.1981951496318883</c:v>
                </c:pt>
                <c:pt idx="766">
                  <c:v>2.1835915878667453</c:v>
                </c:pt>
                <c:pt idx="767">
                  <c:v>2.1519904378175831</c:v>
                </c:pt>
                <c:pt idx="768">
                  <c:v>2.0928579828013474</c:v>
                </c:pt>
                <c:pt idx="769">
                  <c:v>2.0038001962991623</c:v>
                </c:pt>
                <c:pt idx="770">
                  <c:v>2.072508757390902</c:v>
                </c:pt>
                <c:pt idx="771">
                  <c:v>2.1847886011261832</c:v>
                </c:pt>
                <c:pt idx="772">
                  <c:v>2.1907736674233731</c:v>
                </c:pt>
                <c:pt idx="773">
                  <c:v>2.1917312780309235</c:v>
                </c:pt>
                <c:pt idx="774">
                  <c:v>2.2692977372425038</c:v>
                </c:pt>
                <c:pt idx="775">
                  <c:v>2.3133478251898212</c:v>
                </c:pt>
                <c:pt idx="776">
                  <c:v>2.5965611623728448</c:v>
                </c:pt>
                <c:pt idx="777">
                  <c:v>3.2281053580523182</c:v>
                </c:pt>
                <c:pt idx="778">
                  <c:v>3.894362938255493</c:v>
                </c:pt>
                <c:pt idx="779">
                  <c:v>4.6183165575635767</c:v>
                </c:pt>
                <c:pt idx="780">
                  <c:v>5.1904888955749273</c:v>
                </c:pt>
                <c:pt idx="781">
                  <c:v>5.4483255516578648</c:v>
                </c:pt>
                <c:pt idx="782">
                  <c:v>6.3070628639786648</c:v>
                </c:pt>
                <c:pt idx="783">
                  <c:v>7.1519148224899842</c:v>
                </c:pt>
                <c:pt idx="784">
                  <c:v>7.0896701329992098</c:v>
                </c:pt>
                <c:pt idx="785">
                  <c:v>7.1674759948626781</c:v>
                </c:pt>
                <c:pt idx="786">
                  <c:v>7.7173838862484825</c:v>
                </c:pt>
                <c:pt idx="787">
                  <c:v>7.8648559198112409</c:v>
                </c:pt>
                <c:pt idx="788">
                  <c:v>8.0314801655250054</c:v>
                </c:pt>
                <c:pt idx="789">
                  <c:v>7.7257629790645472</c:v>
                </c:pt>
                <c:pt idx="790">
                  <c:v>7.6776430460351417</c:v>
                </c:pt>
                <c:pt idx="791">
                  <c:v>9.0209313257764325</c:v>
                </c:pt>
                <c:pt idx="792">
                  <c:v>10.050123326241197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92-418F-96BE-24E2B0F84CE1}"/>
            </c:ext>
          </c:extLst>
        </c:ser>
        <c:ser>
          <c:idx val="1"/>
          <c:order val="1"/>
          <c:tx>
            <c:strRef>
              <c:f>'PROVINCIAL - Cases'!$C$1</c:f>
              <c:strCache>
                <c:ptCount val="1"/>
                <c:pt idx="0">
                  <c:v> Eastern Cape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Cases'!$C$2:$C$824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2.121430377826538E-3</c:v>
                </c:pt>
                <c:pt idx="17">
                  <c:v>4.2428607556530759E-3</c:v>
                </c:pt>
                <c:pt idx="18">
                  <c:v>4.2428607556530759E-3</c:v>
                </c:pt>
                <c:pt idx="19">
                  <c:v>4.2428607556530759E-3</c:v>
                </c:pt>
                <c:pt idx="20">
                  <c:v>4.2428607556530759E-3</c:v>
                </c:pt>
                <c:pt idx="21">
                  <c:v>1.060715188913269E-2</c:v>
                </c:pt>
                <c:pt idx="22">
                  <c:v>1.6971443022612304E-2</c:v>
                </c:pt>
                <c:pt idx="23">
                  <c:v>1.9092873400438838E-2</c:v>
                </c:pt>
                <c:pt idx="24">
                  <c:v>2.121430377826538E-2</c:v>
                </c:pt>
                <c:pt idx="25">
                  <c:v>2.121430377826538E-2</c:v>
                </c:pt>
                <c:pt idx="26">
                  <c:v>2.121430377826538E-2</c:v>
                </c:pt>
                <c:pt idx="27">
                  <c:v>2.7578594911744993E-2</c:v>
                </c:pt>
                <c:pt idx="28">
                  <c:v>2.5457164533918452E-2</c:v>
                </c:pt>
                <c:pt idx="29">
                  <c:v>2.7578594911744993E-2</c:v>
                </c:pt>
                <c:pt idx="30">
                  <c:v>3.1821455667398066E-2</c:v>
                </c:pt>
                <c:pt idx="31">
                  <c:v>4.0307177178704225E-2</c:v>
                </c:pt>
                <c:pt idx="32">
                  <c:v>4.2428607556530759E-2</c:v>
                </c:pt>
                <c:pt idx="33">
                  <c:v>5.5157189823489987E-2</c:v>
                </c:pt>
                <c:pt idx="34">
                  <c:v>6.3642911334796132E-2</c:v>
                </c:pt>
                <c:pt idx="35">
                  <c:v>9.3342936624367656E-2</c:v>
                </c:pt>
                <c:pt idx="36">
                  <c:v>9.970722775784728E-2</c:v>
                </c:pt>
                <c:pt idx="37">
                  <c:v>9.3342936624367684E-2</c:v>
                </c:pt>
                <c:pt idx="38">
                  <c:v>0.12092153153611267</c:v>
                </c:pt>
                <c:pt idx="39">
                  <c:v>0.15274298720351073</c:v>
                </c:pt>
                <c:pt idx="40">
                  <c:v>0.28851453138440913</c:v>
                </c:pt>
                <c:pt idx="41">
                  <c:v>0.32670027818528685</c:v>
                </c:pt>
                <c:pt idx="42">
                  <c:v>0.33730743007441955</c:v>
                </c:pt>
                <c:pt idx="43">
                  <c:v>0.37761460725312374</c:v>
                </c:pt>
                <c:pt idx="44">
                  <c:v>0.42640750594313409</c:v>
                </c:pt>
                <c:pt idx="45">
                  <c:v>0.43489322745444031</c:v>
                </c:pt>
                <c:pt idx="46">
                  <c:v>0.43701465783226684</c:v>
                </c:pt>
                <c:pt idx="47">
                  <c:v>0.36276459460833804</c:v>
                </c:pt>
                <c:pt idx="48">
                  <c:v>0.37761460725312374</c:v>
                </c:pt>
                <c:pt idx="49">
                  <c:v>0.41792178443182798</c:v>
                </c:pt>
                <c:pt idx="50">
                  <c:v>0.49641470841140983</c:v>
                </c:pt>
                <c:pt idx="51">
                  <c:v>0.46247182236618523</c:v>
                </c:pt>
                <c:pt idx="52">
                  <c:v>0.51338615143402222</c:v>
                </c:pt>
                <c:pt idx="53">
                  <c:v>0.58975764503577754</c:v>
                </c:pt>
                <c:pt idx="54">
                  <c:v>0.57490763239099174</c:v>
                </c:pt>
                <c:pt idx="55">
                  <c:v>0.53672188559011413</c:v>
                </c:pt>
                <c:pt idx="56">
                  <c:v>0.48792898690010372</c:v>
                </c:pt>
                <c:pt idx="57">
                  <c:v>0.44762180972139953</c:v>
                </c:pt>
                <c:pt idx="58">
                  <c:v>0.51762901218967527</c:v>
                </c:pt>
                <c:pt idx="59">
                  <c:v>0.50702186030054264</c:v>
                </c:pt>
                <c:pt idx="60">
                  <c:v>0.47944326538879761</c:v>
                </c:pt>
                <c:pt idx="61">
                  <c:v>0.47095754387749139</c:v>
                </c:pt>
                <c:pt idx="62">
                  <c:v>0.46459325274401181</c:v>
                </c:pt>
                <c:pt idx="63">
                  <c:v>0.59824336654708377</c:v>
                </c:pt>
                <c:pt idx="64">
                  <c:v>0.63218625259230821</c:v>
                </c:pt>
                <c:pt idx="65">
                  <c:v>0.73401491072798208</c:v>
                </c:pt>
                <c:pt idx="66">
                  <c:v>0.94191508775498278</c:v>
                </c:pt>
                <c:pt idx="67">
                  <c:v>1.1498152647819837</c:v>
                </c:pt>
                <c:pt idx="68">
                  <c:v>1.4128726316324745</c:v>
                </c:pt>
                <c:pt idx="69">
                  <c:v>1.4531798088111785</c:v>
                </c:pt>
                <c:pt idx="70">
                  <c:v>1.3577154418089843</c:v>
                </c:pt>
                <c:pt idx="71">
                  <c:v>1.4277226442772599</c:v>
                </c:pt>
                <c:pt idx="72">
                  <c:v>1.5571298973246788</c:v>
                </c:pt>
                <c:pt idx="73">
                  <c:v>1.5231870112794541</c:v>
                </c:pt>
                <c:pt idx="74">
                  <c:v>1.4765155429672705</c:v>
                </c:pt>
                <c:pt idx="75">
                  <c:v>1.3386225684085455</c:v>
                </c:pt>
                <c:pt idx="76">
                  <c:v>1.4446940872998721</c:v>
                </c:pt>
                <c:pt idx="77">
                  <c:v>1.6016799352590358</c:v>
                </c:pt>
                <c:pt idx="78">
                  <c:v>1.6907800111277511</c:v>
                </c:pt>
                <c:pt idx="79">
                  <c:v>1.6059227960146896</c:v>
                </c:pt>
                <c:pt idx="80">
                  <c:v>1.5995585048812095</c:v>
                </c:pt>
                <c:pt idx="81">
                  <c:v>1.4765155429672703</c:v>
                </c:pt>
                <c:pt idx="82">
                  <c:v>1.5465227454355459</c:v>
                </c:pt>
                <c:pt idx="83">
                  <c:v>1.7650300743516796</c:v>
                </c:pt>
                <c:pt idx="84">
                  <c:v>2.0832446310256603</c:v>
                </c:pt>
                <c:pt idx="85">
                  <c:v>2.3844877446770285</c:v>
                </c:pt>
                <c:pt idx="86">
                  <c:v>2.5245021496135807</c:v>
                </c:pt>
                <c:pt idx="87">
                  <c:v>2.6242093773714275</c:v>
                </c:pt>
                <c:pt idx="88">
                  <c:v>2.8915096049775713</c:v>
                </c:pt>
                <c:pt idx="89">
                  <c:v>3.0972883516267453</c:v>
                </c:pt>
                <c:pt idx="90">
                  <c:v>3.1375955288054493</c:v>
                </c:pt>
                <c:pt idx="91">
                  <c:v>3.4579315158572572</c:v>
                </c:pt>
                <c:pt idx="92">
                  <c:v>3.5152101360585735</c:v>
                </c:pt>
                <c:pt idx="93">
                  <c:v>3.9670748065356256</c:v>
                </c:pt>
                <c:pt idx="94">
                  <c:v>4.3425679834109232</c:v>
                </c:pt>
                <c:pt idx="95">
                  <c:v>4.7307897425531795</c:v>
                </c:pt>
                <c:pt idx="96">
                  <c:v>5.1678044003854469</c:v>
                </c:pt>
                <c:pt idx="97">
                  <c:v>5.5751190329281419</c:v>
                </c:pt>
                <c:pt idx="98">
                  <c:v>6.2200338677874081</c:v>
                </c:pt>
                <c:pt idx="99">
                  <c:v>7.1598275251645651</c:v>
                </c:pt>
                <c:pt idx="100">
                  <c:v>7.6816993981098944</c:v>
                </c:pt>
                <c:pt idx="101">
                  <c:v>8.5981573213309588</c:v>
                </c:pt>
                <c:pt idx="102">
                  <c:v>9.0288076880297456</c:v>
                </c:pt>
                <c:pt idx="103">
                  <c:v>9.0776005867197558</c:v>
                </c:pt>
                <c:pt idx="104">
                  <c:v>10.108615750343452</c:v>
                </c:pt>
                <c:pt idx="105">
                  <c:v>10.121344332610411</c:v>
                </c:pt>
                <c:pt idx="106">
                  <c:v>10.375915977949594</c:v>
                </c:pt>
                <c:pt idx="107">
                  <c:v>11.606345597088989</c:v>
                </c:pt>
                <c:pt idx="108">
                  <c:v>12.143067482679102</c:v>
                </c:pt>
                <c:pt idx="109">
                  <c:v>13.360768519551536</c:v>
                </c:pt>
                <c:pt idx="110">
                  <c:v>12.874960963029258</c:v>
                </c:pt>
                <c:pt idx="111">
                  <c:v>15.475834606244593</c:v>
                </c:pt>
                <c:pt idx="112">
                  <c:v>16.64898560518267</c:v>
                </c:pt>
                <c:pt idx="113">
                  <c:v>17.887900945833369</c:v>
                </c:pt>
                <c:pt idx="114">
                  <c:v>18.959223286635769</c:v>
                </c:pt>
                <c:pt idx="115">
                  <c:v>19.831131171922475</c:v>
                </c:pt>
                <c:pt idx="116">
                  <c:v>19.729302513786802</c:v>
                </c:pt>
                <c:pt idx="117">
                  <c:v>22.440490536649119</c:v>
                </c:pt>
                <c:pt idx="118">
                  <c:v>21.481604005871525</c:v>
                </c:pt>
                <c:pt idx="119">
                  <c:v>21.460389702093259</c:v>
                </c:pt>
                <c:pt idx="120">
                  <c:v>21.678897031009392</c:v>
                </c:pt>
                <c:pt idx="121">
                  <c:v>22.281383258312129</c:v>
                </c:pt>
                <c:pt idx="122">
                  <c:v>22.378969055692149</c:v>
                </c:pt>
                <c:pt idx="123">
                  <c:v>25.215321470846227</c:v>
                </c:pt>
                <c:pt idx="124">
                  <c:v>26.973987254064429</c:v>
                </c:pt>
                <c:pt idx="125">
                  <c:v>27.614659228168044</c:v>
                </c:pt>
                <c:pt idx="126">
                  <c:v>29.337260694963192</c:v>
                </c:pt>
                <c:pt idx="127">
                  <c:v>29.9694469475555</c:v>
                </c:pt>
                <c:pt idx="128">
                  <c:v>29.850646846397215</c:v>
                </c:pt>
                <c:pt idx="129">
                  <c:v>31.083197895914431</c:v>
                </c:pt>
                <c:pt idx="130">
                  <c:v>29.651232390881521</c:v>
                </c:pt>
                <c:pt idx="131">
                  <c:v>28.762353062572203</c:v>
                </c:pt>
                <c:pt idx="132">
                  <c:v>28.060159607511615</c:v>
                </c:pt>
                <c:pt idx="133">
                  <c:v>27.056723038799664</c:v>
                </c:pt>
                <c:pt idx="134">
                  <c:v>26.679108431546542</c:v>
                </c:pt>
                <c:pt idx="135">
                  <c:v>27.035508735021399</c:v>
                </c:pt>
                <c:pt idx="136">
                  <c:v>27.326144696783636</c:v>
                </c:pt>
                <c:pt idx="137">
                  <c:v>28.125923949224241</c:v>
                </c:pt>
                <c:pt idx="138">
                  <c:v>27.154308836179691</c:v>
                </c:pt>
                <c:pt idx="139">
                  <c:v>25.953579242329873</c:v>
                </c:pt>
                <c:pt idx="140">
                  <c:v>26.006615001775526</c:v>
                </c:pt>
                <c:pt idx="141">
                  <c:v>26.471208254519542</c:v>
                </c:pt>
                <c:pt idx="142">
                  <c:v>25.02439273684184</c:v>
                </c:pt>
                <c:pt idx="143">
                  <c:v>22.071361650907303</c:v>
                </c:pt>
                <c:pt idx="144">
                  <c:v>18.912551818323585</c:v>
                </c:pt>
                <c:pt idx="145">
                  <c:v>17.624843578982873</c:v>
                </c:pt>
                <c:pt idx="146">
                  <c:v>17.086000263014935</c:v>
                </c:pt>
                <c:pt idx="147">
                  <c:v>16.144085175259953</c:v>
                </c:pt>
                <c:pt idx="148">
                  <c:v>14.001440493655151</c:v>
                </c:pt>
                <c:pt idx="149">
                  <c:v>12.749796570737491</c:v>
                </c:pt>
                <c:pt idx="150">
                  <c:v>12.357331950839582</c:v>
                </c:pt>
                <c:pt idx="151">
                  <c:v>11.546945546509845</c:v>
                </c:pt>
                <c:pt idx="152">
                  <c:v>10.13407291487737</c:v>
                </c:pt>
                <c:pt idx="153">
                  <c:v>9.6058367507985629</c:v>
                </c:pt>
                <c:pt idx="154">
                  <c:v>8.3987428658152634</c:v>
                </c:pt>
                <c:pt idx="155">
                  <c:v>7.8004994992681791</c:v>
                </c:pt>
                <c:pt idx="156">
                  <c:v>6.9837488038049633</c:v>
                </c:pt>
                <c:pt idx="157">
                  <c:v>6.345198260079175</c:v>
                </c:pt>
                <c:pt idx="158">
                  <c:v>6.1606338172082662</c:v>
                </c:pt>
                <c:pt idx="159">
                  <c:v>6.0906266147399899</c:v>
                </c:pt>
                <c:pt idx="160">
                  <c:v>5.046882868849333</c:v>
                </c:pt>
                <c:pt idx="161">
                  <c:v>4.2174035911191581</c:v>
                </c:pt>
                <c:pt idx="162">
                  <c:v>3.7273531738412271</c:v>
                </c:pt>
                <c:pt idx="163">
                  <c:v>3.3879243133889809</c:v>
                </c:pt>
                <c:pt idx="164">
                  <c:v>3.4048957564115936</c:v>
                </c:pt>
                <c:pt idx="165">
                  <c:v>3.2118455920293782</c:v>
                </c:pt>
                <c:pt idx="166">
                  <c:v>3.0315240099141225</c:v>
                </c:pt>
                <c:pt idx="167">
                  <c:v>3.3582242880994095</c:v>
                </c:pt>
                <c:pt idx="168">
                  <c:v>3.3603457184772365</c:v>
                </c:pt>
                <c:pt idx="169">
                  <c:v>2.9169667695114896</c:v>
                </c:pt>
                <c:pt idx="170">
                  <c:v>2.9021167568667039</c:v>
                </c:pt>
                <c:pt idx="171">
                  <c:v>2.5393521622583655</c:v>
                </c:pt>
                <c:pt idx="172">
                  <c:v>2.4354020737448652</c:v>
                </c:pt>
                <c:pt idx="173">
                  <c:v>2.4757092509235692</c:v>
                </c:pt>
                <c:pt idx="174">
                  <c:v>2.3547877193874571</c:v>
                </c:pt>
                <c:pt idx="175">
                  <c:v>2.2041661625617728</c:v>
                </c:pt>
                <c:pt idx="176">
                  <c:v>2.023844580446517</c:v>
                </c:pt>
                <c:pt idx="177">
                  <c:v>1.8244301249308226</c:v>
                </c:pt>
                <c:pt idx="178">
                  <c:v>1.8180658337973428</c:v>
                </c:pt>
                <c:pt idx="179">
                  <c:v>1.9580802387338945</c:v>
                </c:pt>
                <c:pt idx="180">
                  <c:v>1.9220159223108431</c:v>
                </c:pt>
                <c:pt idx="181">
                  <c:v>1.8032158211525571</c:v>
                </c:pt>
                <c:pt idx="182">
                  <c:v>1.8329158464421287</c:v>
                </c:pt>
                <c:pt idx="183">
                  <c:v>1.9814159728899863</c:v>
                </c:pt>
                <c:pt idx="184">
                  <c:v>1.8159444034195165</c:v>
                </c:pt>
                <c:pt idx="185">
                  <c:v>1.6738085681051387</c:v>
                </c:pt>
                <c:pt idx="186">
                  <c:v>1.4956084163677092</c:v>
                </c:pt>
                <c:pt idx="187">
                  <c:v>1.5040941378790154</c:v>
                </c:pt>
                <c:pt idx="188">
                  <c:v>1.5231870112794543</c:v>
                </c:pt>
                <c:pt idx="189">
                  <c:v>1.355594011431158</c:v>
                </c:pt>
                <c:pt idx="190">
                  <c:v>1.2452796317841777</c:v>
                </c:pt>
                <c:pt idx="191">
                  <c:v>1.2049724546054734</c:v>
                </c:pt>
                <c:pt idx="192">
                  <c:v>1.2007295938498204</c:v>
                </c:pt>
                <c:pt idx="193">
                  <c:v>1.2474010621620042</c:v>
                </c:pt>
                <c:pt idx="194">
                  <c:v>1.2452796317841777</c:v>
                </c:pt>
                <c:pt idx="195">
                  <c:v>1.3216511253859331</c:v>
                </c:pt>
                <c:pt idx="196">
                  <c:v>1.3746868848315967</c:v>
                </c:pt>
                <c:pt idx="197">
                  <c:v>1.4256012138994336</c:v>
                </c:pt>
                <c:pt idx="198">
                  <c:v>1.5083369986346684</c:v>
                </c:pt>
                <c:pt idx="199">
                  <c:v>1.5889513529920769</c:v>
                </c:pt>
                <c:pt idx="200">
                  <c:v>1.5889513529920769</c:v>
                </c:pt>
                <c:pt idx="201">
                  <c:v>1.7098728845281899</c:v>
                </c:pt>
                <c:pt idx="202">
                  <c:v>1.6059227960146891</c:v>
                </c:pt>
                <c:pt idx="203">
                  <c:v>1.680172859238618</c:v>
                </c:pt>
                <c:pt idx="204">
                  <c:v>1.6674442769716589</c:v>
                </c:pt>
                <c:pt idx="205">
                  <c:v>1.574101340347291</c:v>
                </c:pt>
                <c:pt idx="206">
                  <c:v>1.5444013150577196</c:v>
                </c:pt>
                <c:pt idx="207">
                  <c:v>1.633501390926434</c:v>
                </c:pt>
                <c:pt idx="208">
                  <c:v>1.6059227960146889</c:v>
                </c:pt>
                <c:pt idx="209">
                  <c:v>1.6632014162160054</c:v>
                </c:pt>
                <c:pt idx="210">
                  <c:v>1.6780514288607915</c:v>
                </c:pt>
                <c:pt idx="211">
                  <c:v>1.8498872894647409</c:v>
                </c:pt>
                <c:pt idx="212">
                  <c:v>1.9453516564669351</c:v>
                </c:pt>
                <c:pt idx="213">
                  <c:v>2.0386945930913032</c:v>
                </c:pt>
                <c:pt idx="214">
                  <c:v>2.098094643670446</c:v>
                </c:pt>
                <c:pt idx="215">
                  <c:v>1.941108795711282</c:v>
                </c:pt>
                <c:pt idx="216">
                  <c:v>2.0386945930913027</c:v>
                </c:pt>
                <c:pt idx="217">
                  <c:v>2.0790017702700072</c:v>
                </c:pt>
                <c:pt idx="218">
                  <c:v>1.9665659602452006</c:v>
                </c:pt>
                <c:pt idx="219">
                  <c:v>2.1065803651817521</c:v>
                </c:pt>
                <c:pt idx="220">
                  <c:v>2.1511304031161096</c:v>
                </c:pt>
                <c:pt idx="221">
                  <c:v>2.1914375802948141</c:v>
                </c:pt>
                <c:pt idx="222">
                  <c:v>2.2444733397404772</c:v>
                </c:pt>
                <c:pt idx="223">
                  <c:v>2.2359876182291711</c:v>
                </c:pt>
                <c:pt idx="224">
                  <c:v>2.1935590106726401</c:v>
                </c:pt>
                <c:pt idx="225">
                  <c:v>2.2211376055843854</c:v>
                </c:pt>
                <c:pt idx="226">
                  <c:v>2.4078234788331203</c:v>
                </c:pt>
                <c:pt idx="227">
                  <c:v>2.4163092003444264</c:v>
                </c:pt>
                <c:pt idx="228">
                  <c:v>2.3866091750548546</c:v>
                </c:pt>
                <c:pt idx="229">
                  <c:v>2.5393521622583655</c:v>
                </c:pt>
                <c:pt idx="230">
                  <c:v>2.8575667189323468</c:v>
                </c:pt>
                <c:pt idx="231">
                  <c:v>3.315795680542879</c:v>
                </c:pt>
                <c:pt idx="232">
                  <c:v>3.557638743615104</c:v>
                </c:pt>
                <c:pt idx="233">
                  <c:v>3.7061388700629618</c:v>
                </c:pt>
                <c:pt idx="234">
                  <c:v>4.200432148096545</c:v>
                </c:pt>
                <c:pt idx="235">
                  <c:v>4.3701465783226681</c:v>
                </c:pt>
                <c:pt idx="236">
                  <c:v>4.7753397804875366</c:v>
                </c:pt>
                <c:pt idx="237">
                  <c:v>5.2696330585211211</c:v>
                </c:pt>
                <c:pt idx="238">
                  <c:v>5.5645118810390093</c:v>
                </c:pt>
                <c:pt idx="239">
                  <c:v>6.1309337919186948</c:v>
                </c:pt>
                <c:pt idx="240">
                  <c:v>6.591284183907054</c:v>
                </c:pt>
                <c:pt idx="241">
                  <c:v>6.438541196703544</c:v>
                </c:pt>
                <c:pt idx="242">
                  <c:v>6.6697771078866364</c:v>
                </c:pt>
                <c:pt idx="243">
                  <c:v>7.4250063223928828</c:v>
                </c:pt>
                <c:pt idx="244">
                  <c:v>7.5777493095963946</c:v>
                </c:pt>
                <c:pt idx="245">
                  <c:v>8.1059854736752026</c:v>
                </c:pt>
                <c:pt idx="246">
                  <c:v>8.4242000303491817</c:v>
                </c:pt>
                <c:pt idx="247">
                  <c:v>8.5599715745300795</c:v>
                </c:pt>
                <c:pt idx="248">
                  <c:v>9.1539720803215108</c:v>
                </c:pt>
                <c:pt idx="249">
                  <c:v>10.03648711749735</c:v>
                </c:pt>
                <c:pt idx="250">
                  <c:v>10.995373648274947</c:v>
                </c:pt>
                <c:pt idx="251">
                  <c:v>11.67423136917944</c:v>
                </c:pt>
                <c:pt idx="252">
                  <c:v>12.48886063426483</c:v>
                </c:pt>
                <c:pt idx="253">
                  <c:v>13.301368468972393</c:v>
                </c:pt>
                <c:pt idx="254">
                  <c:v>14.436333721109593</c:v>
                </c:pt>
                <c:pt idx="255">
                  <c:v>14.801219746095756</c:v>
                </c:pt>
                <c:pt idx="256">
                  <c:v>14.714241100604868</c:v>
                </c:pt>
                <c:pt idx="257">
                  <c:v>15.130041454658869</c:v>
                </c:pt>
                <c:pt idx="258">
                  <c:v>16.744449972184864</c:v>
                </c:pt>
                <c:pt idx="259">
                  <c:v>16.699899934250507</c:v>
                </c:pt>
                <c:pt idx="260">
                  <c:v>18.023672490014267</c:v>
                </c:pt>
                <c:pt idx="261">
                  <c:v>18.371587071977817</c:v>
                </c:pt>
                <c:pt idx="262">
                  <c:v>19.222280653486262</c:v>
                </c:pt>
                <c:pt idx="263">
                  <c:v>20.567267513028288</c:v>
                </c:pt>
                <c:pt idx="264">
                  <c:v>20.662731880030481</c:v>
                </c:pt>
                <c:pt idx="265">
                  <c:v>19.752638247942894</c:v>
                </c:pt>
                <c:pt idx="266">
                  <c:v>20.043274209705128</c:v>
                </c:pt>
                <c:pt idx="267">
                  <c:v>19.595652399983731</c:v>
                </c:pt>
                <c:pt idx="268">
                  <c:v>19.739909665675935</c:v>
                </c:pt>
                <c:pt idx="269">
                  <c:v>19.402602235601513</c:v>
                </c:pt>
                <c:pt idx="270">
                  <c:v>19.19682348895234</c:v>
                </c:pt>
                <c:pt idx="271">
                  <c:v>18.747080248853113</c:v>
                </c:pt>
                <c:pt idx="272">
                  <c:v>19.30713786859932</c:v>
                </c:pt>
                <c:pt idx="273">
                  <c:v>20.285117272777359</c:v>
                </c:pt>
                <c:pt idx="274">
                  <c:v>21.116717980885362</c:v>
                </c:pt>
                <c:pt idx="275">
                  <c:v>21.188846613731464</c:v>
                </c:pt>
                <c:pt idx="276">
                  <c:v>21.748904233477667</c:v>
                </c:pt>
                <c:pt idx="277">
                  <c:v>21.814668575190289</c:v>
                </c:pt>
                <c:pt idx="278">
                  <c:v>21.566461220984589</c:v>
                </c:pt>
                <c:pt idx="279">
                  <c:v>21.674654170253742</c:v>
                </c:pt>
                <c:pt idx="280">
                  <c:v>22.667483587076557</c:v>
                </c:pt>
                <c:pt idx="281">
                  <c:v>22.930540953927046</c:v>
                </c:pt>
                <c:pt idx="282">
                  <c:v>23.84275601639246</c:v>
                </c:pt>
                <c:pt idx="283">
                  <c:v>24.939535521728779</c:v>
                </c:pt>
                <c:pt idx="284">
                  <c:v>24.375235041226922</c:v>
                </c:pt>
                <c:pt idx="285">
                  <c:v>26.329072419205158</c:v>
                </c:pt>
                <c:pt idx="286">
                  <c:v>26.386351039406474</c:v>
                </c:pt>
                <c:pt idx="287">
                  <c:v>25.264114369536237</c:v>
                </c:pt>
                <c:pt idx="288">
                  <c:v>23.426955662338457</c:v>
                </c:pt>
                <c:pt idx="289">
                  <c:v>22.279261827934299</c:v>
                </c:pt>
                <c:pt idx="290">
                  <c:v>21.120960841641011</c:v>
                </c:pt>
                <c:pt idx="291">
                  <c:v>21.7595113853668</c:v>
                </c:pt>
                <c:pt idx="292">
                  <c:v>20.620303272473951</c:v>
                </c:pt>
                <c:pt idx="293">
                  <c:v>19.871438349101179</c:v>
                </c:pt>
                <c:pt idx="294">
                  <c:v>19.226523514241915</c:v>
                </c:pt>
                <c:pt idx="295">
                  <c:v>19.408966526734996</c:v>
                </c:pt>
                <c:pt idx="296">
                  <c:v>18.624037286939174</c:v>
                </c:pt>
                <c:pt idx="297">
                  <c:v>17.745765110518992</c:v>
                </c:pt>
                <c:pt idx="298">
                  <c:v>15.85132778311989</c:v>
                </c:pt>
                <c:pt idx="299">
                  <c:v>14.646355328514417</c:v>
                </c:pt>
                <c:pt idx="300">
                  <c:v>14.661205341159201</c:v>
                </c:pt>
                <c:pt idx="301">
                  <c:v>14.597562429824407</c:v>
                </c:pt>
                <c:pt idx="302">
                  <c:v>14.635748176625285</c:v>
                </c:pt>
                <c:pt idx="303">
                  <c:v>14.69939108796008</c:v>
                </c:pt>
                <c:pt idx="304">
                  <c:v>14.304805037684345</c:v>
                </c:pt>
                <c:pt idx="305">
                  <c:v>14.716362530982693</c:v>
                </c:pt>
                <c:pt idx="306">
                  <c:v>14.347233645240875</c:v>
                </c:pt>
                <c:pt idx="307">
                  <c:v>13.954769025342967</c:v>
                </c:pt>
                <c:pt idx="308">
                  <c:v>14.058719113856467</c:v>
                </c:pt>
                <c:pt idx="309">
                  <c:v>14.009926215166457</c:v>
                </c:pt>
                <c:pt idx="310">
                  <c:v>14.41724084770915</c:v>
                </c:pt>
                <c:pt idx="311">
                  <c:v>15.055791391434939</c:v>
                </c:pt>
                <c:pt idx="312">
                  <c:v>15.605241859292011</c:v>
                </c:pt>
                <c:pt idx="313">
                  <c:v>16.23742811188432</c:v>
                </c:pt>
                <c:pt idx="314">
                  <c:v>16.235306681506493</c:v>
                </c:pt>
                <c:pt idx="315">
                  <c:v>15.480077467000246</c:v>
                </c:pt>
                <c:pt idx="316">
                  <c:v>14.536040948867438</c:v>
                </c:pt>
                <c:pt idx="317">
                  <c:v>13.64079732942464</c:v>
                </c:pt>
                <c:pt idx="318">
                  <c:v>12.902539557941003</c:v>
                </c:pt>
                <c:pt idx="319">
                  <c:v>11.962745900563847</c:v>
                </c:pt>
                <c:pt idx="320">
                  <c:v>10.702616256134885</c:v>
                </c:pt>
                <c:pt idx="321">
                  <c:v>9.896472712560799</c:v>
                </c:pt>
                <c:pt idx="322">
                  <c:v>9.0797220170975823</c:v>
                </c:pt>
                <c:pt idx="323">
                  <c:v>8.8718218400705826</c:v>
                </c:pt>
                <c:pt idx="324">
                  <c:v>8.3605571190143859</c:v>
                </c:pt>
                <c:pt idx="325">
                  <c:v>7.7029137018881579</c:v>
                </c:pt>
                <c:pt idx="326">
                  <c:v>7.1173989176080337</c:v>
                </c:pt>
                <c:pt idx="327">
                  <c:v>6.9604130696488706</c:v>
                </c:pt>
                <c:pt idx="328">
                  <c:v>5.9421264882921321</c:v>
                </c:pt>
                <c:pt idx="329">
                  <c:v>5.1678044003854469</c:v>
                </c:pt>
                <c:pt idx="330">
                  <c:v>4.3552965656778824</c:v>
                </c:pt>
                <c:pt idx="331">
                  <c:v>3.759174629508625</c:v>
                </c:pt>
                <c:pt idx="332">
                  <c:v>3.3836814526333283</c:v>
                </c:pt>
                <c:pt idx="333">
                  <c:v>3.3773171614998483</c:v>
                </c:pt>
                <c:pt idx="334">
                  <c:v>2.8618095796879994</c:v>
                </c:pt>
                <c:pt idx="335">
                  <c:v>2.6942165798397033</c:v>
                </c:pt>
                <c:pt idx="336">
                  <c:v>2.4184306307222529</c:v>
                </c:pt>
                <c:pt idx="337">
                  <c:v>2.0514231753582624</c:v>
                </c:pt>
                <c:pt idx="338">
                  <c:v>1.8159444034195167</c:v>
                </c:pt>
                <c:pt idx="339">
                  <c:v>1.6907800111277509</c:v>
                </c:pt>
                <c:pt idx="340">
                  <c:v>1.5444013150577194</c:v>
                </c:pt>
                <c:pt idx="341">
                  <c:v>1.5104584290124949</c:v>
                </c:pt>
                <c:pt idx="342">
                  <c:v>1.5083369986346684</c:v>
                </c:pt>
                <c:pt idx="343">
                  <c:v>1.4404512265442193</c:v>
                </c:pt>
                <c:pt idx="344">
                  <c:v>1.3662011633202904</c:v>
                </c:pt>
                <c:pt idx="345">
                  <c:v>1.2007295938498204</c:v>
                </c:pt>
                <c:pt idx="346">
                  <c:v>1.1455724040263302</c:v>
                </c:pt>
                <c:pt idx="347">
                  <c:v>1.0840509230693607</c:v>
                </c:pt>
                <c:pt idx="348">
                  <c:v>1.1010223660919733</c:v>
                </c:pt>
                <c:pt idx="349">
                  <c:v>0.94615794851063595</c:v>
                </c:pt>
                <c:pt idx="350">
                  <c:v>0.85493644226409482</c:v>
                </c:pt>
                <c:pt idx="351">
                  <c:v>0.79341496130712519</c:v>
                </c:pt>
                <c:pt idx="352">
                  <c:v>0.76159350563972705</c:v>
                </c:pt>
                <c:pt idx="353">
                  <c:v>0.73825777148363525</c:v>
                </c:pt>
                <c:pt idx="354">
                  <c:v>0.74037920186146178</c:v>
                </c:pt>
                <c:pt idx="355">
                  <c:v>0.66188627788187981</c:v>
                </c:pt>
                <c:pt idx="356">
                  <c:v>0.60672908805838976</c:v>
                </c:pt>
                <c:pt idx="357">
                  <c:v>0.5643004805018591</c:v>
                </c:pt>
                <c:pt idx="358">
                  <c:v>0.52187187294532833</c:v>
                </c:pt>
                <c:pt idx="359">
                  <c:v>0.51550758181184875</c:v>
                </c:pt>
                <c:pt idx="360">
                  <c:v>0.45186467047705259</c:v>
                </c:pt>
                <c:pt idx="361">
                  <c:v>0.4306503666987872</c:v>
                </c:pt>
                <c:pt idx="362">
                  <c:v>0.47944326538879756</c:v>
                </c:pt>
                <c:pt idx="363">
                  <c:v>0.44337894896574642</c:v>
                </c:pt>
                <c:pt idx="364">
                  <c:v>0.43913608821009337</c:v>
                </c:pt>
                <c:pt idx="365">
                  <c:v>0.44550037934357301</c:v>
                </c:pt>
                <c:pt idx="366">
                  <c:v>0.45822896161053223</c:v>
                </c:pt>
                <c:pt idx="367">
                  <c:v>0.46671468312183834</c:v>
                </c:pt>
                <c:pt idx="368">
                  <c:v>0.46671468312183834</c:v>
                </c:pt>
                <c:pt idx="369">
                  <c:v>0.41580035405400145</c:v>
                </c:pt>
                <c:pt idx="370">
                  <c:v>0.40731463254269523</c:v>
                </c:pt>
                <c:pt idx="371">
                  <c:v>0.37125031611964415</c:v>
                </c:pt>
                <c:pt idx="372">
                  <c:v>0.34155029083007266</c:v>
                </c:pt>
                <c:pt idx="373">
                  <c:v>0.46247182236618528</c:v>
                </c:pt>
                <c:pt idx="374">
                  <c:v>0.46247182236618523</c:v>
                </c:pt>
                <c:pt idx="375">
                  <c:v>0.45186467047705253</c:v>
                </c:pt>
                <c:pt idx="376">
                  <c:v>0.63218625259230821</c:v>
                </c:pt>
                <c:pt idx="377">
                  <c:v>0.80826497395191088</c:v>
                </c:pt>
                <c:pt idx="378">
                  <c:v>0.9801008345558605</c:v>
                </c:pt>
                <c:pt idx="379">
                  <c:v>1.1604224166711161</c:v>
                </c:pt>
                <c:pt idx="380">
                  <c:v>1.1731509989380753</c:v>
                </c:pt>
                <c:pt idx="381">
                  <c:v>1.1731509989380753</c:v>
                </c:pt>
                <c:pt idx="382">
                  <c:v>1.1710295685602488</c:v>
                </c:pt>
                <c:pt idx="383">
                  <c:v>0.97161511304455461</c:v>
                </c:pt>
                <c:pt idx="384">
                  <c:v>0.9567651003997687</c:v>
                </c:pt>
                <c:pt idx="385">
                  <c:v>0.9652508219110747</c:v>
                </c:pt>
                <c:pt idx="386">
                  <c:v>0.96949368266672786</c:v>
                </c:pt>
                <c:pt idx="387">
                  <c:v>0.98010083455586039</c:v>
                </c:pt>
                <c:pt idx="388">
                  <c:v>0.98222226493368725</c:v>
                </c:pt>
                <c:pt idx="389">
                  <c:v>0.99282941682281967</c:v>
                </c:pt>
                <c:pt idx="390">
                  <c:v>1.0352580243793505</c:v>
                </c:pt>
                <c:pt idx="391">
                  <c:v>0.88887932830931937</c:v>
                </c:pt>
                <c:pt idx="392">
                  <c:v>0.74037920186146167</c:v>
                </c:pt>
                <c:pt idx="393">
                  <c:v>0.56642191087968563</c:v>
                </c:pt>
                <c:pt idx="394">
                  <c:v>0.34791458196355224</c:v>
                </c:pt>
                <c:pt idx="395">
                  <c:v>0.30760740478484799</c:v>
                </c:pt>
                <c:pt idx="396">
                  <c:v>0.28002880987310302</c:v>
                </c:pt>
                <c:pt idx="397">
                  <c:v>0.26305736685049069</c:v>
                </c:pt>
                <c:pt idx="398">
                  <c:v>0.25032878458353147</c:v>
                </c:pt>
                <c:pt idx="399">
                  <c:v>0.23760020231657222</c:v>
                </c:pt>
                <c:pt idx="400">
                  <c:v>0.26517879722831728</c:v>
                </c:pt>
                <c:pt idx="401">
                  <c:v>0.31821455667398063</c:v>
                </c:pt>
                <c:pt idx="402">
                  <c:v>0.36912888574181757</c:v>
                </c:pt>
                <c:pt idx="403">
                  <c:v>0.41580035405400145</c:v>
                </c:pt>
                <c:pt idx="404">
                  <c:v>0.4073146325426954</c:v>
                </c:pt>
                <c:pt idx="405">
                  <c:v>0.41367892367617493</c:v>
                </c:pt>
                <c:pt idx="406">
                  <c:v>0.39670748065356254</c:v>
                </c:pt>
                <c:pt idx="407">
                  <c:v>0.39246461989790948</c:v>
                </c:pt>
                <c:pt idx="408">
                  <c:v>0.40095034140921565</c:v>
                </c:pt>
                <c:pt idx="409">
                  <c:v>0.3861003287644299</c:v>
                </c:pt>
                <c:pt idx="410">
                  <c:v>0.36488602498616457</c:v>
                </c:pt>
                <c:pt idx="411">
                  <c:v>0.36276459460833804</c:v>
                </c:pt>
                <c:pt idx="412">
                  <c:v>0.35215744271920529</c:v>
                </c:pt>
                <c:pt idx="413">
                  <c:v>0.36064316423051146</c:v>
                </c:pt>
                <c:pt idx="414">
                  <c:v>0.33306456931876649</c:v>
                </c:pt>
                <c:pt idx="415">
                  <c:v>0.28639310100658261</c:v>
                </c:pt>
                <c:pt idx="416">
                  <c:v>0.27366451873962344</c:v>
                </c:pt>
                <c:pt idx="417">
                  <c:v>0.25245021496135805</c:v>
                </c:pt>
                <c:pt idx="418">
                  <c:v>0.25881450609483764</c:v>
                </c:pt>
                <c:pt idx="419">
                  <c:v>0.26942165798397033</c:v>
                </c:pt>
                <c:pt idx="420">
                  <c:v>0.25032878458353147</c:v>
                </c:pt>
                <c:pt idx="421">
                  <c:v>0.25032878458353147</c:v>
                </c:pt>
                <c:pt idx="422">
                  <c:v>0.2673002276061438</c:v>
                </c:pt>
                <c:pt idx="423">
                  <c:v>0.27578594911744997</c:v>
                </c:pt>
                <c:pt idx="424">
                  <c:v>0.29912168327354188</c:v>
                </c:pt>
                <c:pt idx="425">
                  <c:v>0.30336454402919488</c:v>
                </c:pt>
                <c:pt idx="426">
                  <c:v>0.30336454402919494</c:v>
                </c:pt>
                <c:pt idx="427">
                  <c:v>0.30972883516267452</c:v>
                </c:pt>
                <c:pt idx="428">
                  <c:v>0.33518599969659302</c:v>
                </c:pt>
                <c:pt idx="429">
                  <c:v>0.32670027818528685</c:v>
                </c:pt>
                <c:pt idx="430">
                  <c:v>0.37337174649747062</c:v>
                </c:pt>
                <c:pt idx="431">
                  <c:v>0.39246461989790948</c:v>
                </c:pt>
                <c:pt idx="432">
                  <c:v>0.40095034140921565</c:v>
                </c:pt>
                <c:pt idx="433">
                  <c:v>0.45186467047705259</c:v>
                </c:pt>
                <c:pt idx="434">
                  <c:v>0.53884331596794066</c:v>
                </c:pt>
                <c:pt idx="435">
                  <c:v>0.57066477163533869</c:v>
                </c:pt>
                <c:pt idx="436">
                  <c:v>0.65127912599274718</c:v>
                </c:pt>
                <c:pt idx="437">
                  <c:v>0.65127912599274718</c:v>
                </c:pt>
                <c:pt idx="438">
                  <c:v>0.64279340448144084</c:v>
                </c:pt>
                <c:pt idx="439">
                  <c:v>0.72340775883884934</c:v>
                </c:pt>
                <c:pt idx="440">
                  <c:v>0.87190788528670704</c:v>
                </c:pt>
                <c:pt idx="441">
                  <c:v>0.87402931566453357</c:v>
                </c:pt>
                <c:pt idx="442">
                  <c:v>0.92706507511019709</c:v>
                </c:pt>
                <c:pt idx="443">
                  <c:v>1.0225294421123912</c:v>
                </c:pt>
                <c:pt idx="444">
                  <c:v>1.0628366192910954</c:v>
                </c:pt>
                <c:pt idx="445">
                  <c:v>1.088293783825014</c:v>
                </c:pt>
                <c:pt idx="446">
                  <c:v>1.1243581002480652</c:v>
                </c:pt>
                <c:pt idx="447">
                  <c:v>1.1349652521371978</c:v>
                </c:pt>
                <c:pt idx="448">
                  <c:v>1.272858226695923</c:v>
                </c:pt>
                <c:pt idx="449">
                  <c:v>1.3874154670985559</c:v>
                </c:pt>
                <c:pt idx="450">
                  <c:v>1.4298440746550864</c:v>
                </c:pt>
                <c:pt idx="451">
                  <c:v>1.4128726316324742</c:v>
                </c:pt>
                <c:pt idx="452">
                  <c:v>1.4383297961663928</c:v>
                </c:pt>
                <c:pt idx="453">
                  <c:v>1.4786369733450968</c:v>
                </c:pt>
                <c:pt idx="454">
                  <c:v>1.5889513529920767</c:v>
                </c:pt>
                <c:pt idx="455">
                  <c:v>1.6483514035712201</c:v>
                </c:pt>
                <c:pt idx="456">
                  <c:v>1.6929014415055774</c:v>
                </c:pt>
                <c:pt idx="457">
                  <c:v>1.8859516058877923</c:v>
                </c:pt>
                <c:pt idx="458">
                  <c:v>1.9856588336456398</c:v>
                </c:pt>
                <c:pt idx="459">
                  <c:v>1.9899016944012928</c:v>
                </c:pt>
                <c:pt idx="460">
                  <c:v>2.1426446816048035</c:v>
                </c:pt>
                <c:pt idx="461">
                  <c:v>2.2975090991861404</c:v>
                </c:pt>
                <c:pt idx="462">
                  <c:v>2.673002276061438</c:v>
                </c:pt>
                <c:pt idx="463">
                  <c:v>2.632695098882734</c:v>
                </c:pt>
                <c:pt idx="464">
                  <c:v>2.7324023266405812</c:v>
                </c:pt>
                <c:pt idx="465">
                  <c:v>2.8575667189323464</c:v>
                </c:pt>
                <c:pt idx="466">
                  <c:v>2.986973971979765</c:v>
                </c:pt>
                <c:pt idx="467">
                  <c:v>3.4091386171672462</c:v>
                </c:pt>
                <c:pt idx="468">
                  <c:v>3.9225247686012685</c:v>
                </c:pt>
                <c:pt idx="469">
                  <c:v>3.8928247433116971</c:v>
                </c:pt>
                <c:pt idx="470">
                  <c:v>4.3298394011439632</c:v>
                </c:pt>
                <c:pt idx="471">
                  <c:v>4.7201825906640469</c:v>
                </c:pt>
                <c:pt idx="472">
                  <c:v>5.2017472864306713</c:v>
                </c:pt>
                <c:pt idx="473">
                  <c:v>5.3884331596794066</c:v>
                </c:pt>
                <c:pt idx="474">
                  <c:v>5.4202546153468045</c:v>
                </c:pt>
                <c:pt idx="475">
                  <c:v>5.7172548682425202</c:v>
                </c:pt>
                <c:pt idx="476">
                  <c:v>6.0269837034051941</c:v>
                </c:pt>
                <c:pt idx="477">
                  <c:v>6.5743127408844417</c:v>
                </c:pt>
                <c:pt idx="478">
                  <c:v>6.591284183907054</c:v>
                </c:pt>
                <c:pt idx="479">
                  <c:v>6.4724840827487666</c:v>
                </c:pt>
                <c:pt idx="480">
                  <c:v>6.7291771584657782</c:v>
                </c:pt>
                <c:pt idx="481">
                  <c:v>6.9816273734271359</c:v>
                </c:pt>
                <c:pt idx="482">
                  <c:v>6.8670701330245034</c:v>
                </c:pt>
                <c:pt idx="483">
                  <c:v>7.2871133478341577</c:v>
                </c:pt>
                <c:pt idx="484">
                  <c:v>7.4143991705037502</c:v>
                </c:pt>
                <c:pt idx="485">
                  <c:v>8.0253711193177928</c:v>
                </c:pt>
                <c:pt idx="486">
                  <c:v>8.3096427899465493</c:v>
                </c:pt>
                <c:pt idx="487">
                  <c:v>8.4899643720618041</c:v>
                </c:pt>
                <c:pt idx="488">
                  <c:v>8.6490716503987972</c:v>
                </c:pt>
                <c:pt idx="489">
                  <c:v>8.8590932578036234</c:v>
                </c:pt>
                <c:pt idx="490">
                  <c:v>8.9991076627401743</c:v>
                </c:pt>
                <c:pt idx="491">
                  <c:v>9.0903291689867149</c:v>
                </c:pt>
                <c:pt idx="492">
                  <c:v>9.0457791310523579</c:v>
                </c:pt>
                <c:pt idx="493">
                  <c:v>9.2706507511019698</c:v>
                </c:pt>
                <c:pt idx="494">
                  <c:v>9.3300508016811143</c:v>
                </c:pt>
                <c:pt idx="495">
                  <c:v>9.4000580041493897</c:v>
                </c:pt>
                <c:pt idx="496">
                  <c:v>9.6334153457103078</c:v>
                </c:pt>
                <c:pt idx="497">
                  <c:v>9.8646512568933993</c:v>
                </c:pt>
                <c:pt idx="498">
                  <c:v>10.148922927522156</c:v>
                </c:pt>
                <c:pt idx="499">
                  <c:v>10.061944282031268</c:v>
                </c:pt>
                <c:pt idx="500">
                  <c:v>9.9473870416286356</c:v>
                </c:pt>
                <c:pt idx="501">
                  <c:v>10.178622952811727</c:v>
                </c:pt>
                <c:pt idx="502">
                  <c:v>10.235901573013043</c:v>
                </c:pt>
                <c:pt idx="503">
                  <c:v>10.405616003239166</c:v>
                </c:pt>
                <c:pt idx="504">
                  <c:v>10.274087319813921</c:v>
                </c:pt>
                <c:pt idx="505">
                  <c:v>10.170137231300421</c:v>
                </c:pt>
                <c:pt idx="506">
                  <c:v>10.4480446107957</c:v>
                </c:pt>
                <c:pt idx="507">
                  <c:v>10.513808952508324</c:v>
                </c:pt>
                <c:pt idx="508">
                  <c:v>10.348337383037853</c:v>
                </c:pt>
                <c:pt idx="509">
                  <c:v>10.632609053666609</c:v>
                </c:pt>
                <c:pt idx="510">
                  <c:v>10.789594901625772</c:v>
                </c:pt>
                <c:pt idx="511">
                  <c:v>11.192666673412814</c:v>
                </c:pt>
                <c:pt idx="512">
                  <c:v>11.307223913815449</c:v>
                </c:pt>
                <c:pt idx="513">
                  <c:v>11.364502534016763</c:v>
                </c:pt>
                <c:pt idx="514">
                  <c:v>11.209638116435427</c:v>
                </c:pt>
                <c:pt idx="515">
                  <c:v>11.165088078501068</c:v>
                </c:pt>
                <c:pt idx="516">
                  <c:v>11.281766749281529</c:v>
                </c:pt>
                <c:pt idx="517">
                  <c:v>11.59361701482203</c:v>
                </c:pt>
                <c:pt idx="518">
                  <c:v>11.546945546509845</c:v>
                </c:pt>
                <c:pt idx="519">
                  <c:v>12.289446178749133</c:v>
                </c:pt>
                <c:pt idx="520">
                  <c:v>12.944968165497537</c:v>
                </c:pt>
                <c:pt idx="521">
                  <c:v>13.710804531892915</c:v>
                </c:pt>
                <c:pt idx="522">
                  <c:v>14.171154923881272</c:v>
                </c:pt>
                <c:pt idx="523">
                  <c:v>13.990833341766017</c:v>
                </c:pt>
                <c:pt idx="524">
                  <c:v>13.791418886250323</c:v>
                </c:pt>
                <c:pt idx="525">
                  <c:v>15.066398543324071</c:v>
                </c:pt>
                <c:pt idx="526">
                  <c:v>15.055791391434939</c:v>
                </c:pt>
                <c:pt idx="527">
                  <c:v>15.327334479796734</c:v>
                </c:pt>
                <c:pt idx="528">
                  <c:v>16.432599706644361</c:v>
                </c:pt>
                <c:pt idx="529">
                  <c:v>18.100043983616022</c:v>
                </c:pt>
                <c:pt idx="530">
                  <c:v>20.408160234691298</c:v>
                </c:pt>
                <c:pt idx="531">
                  <c:v>22.270776106422996</c:v>
                </c:pt>
                <c:pt idx="532">
                  <c:v>22.037418764862078</c:v>
                </c:pt>
                <c:pt idx="533">
                  <c:v>23.129955409442744</c:v>
                </c:pt>
                <c:pt idx="534">
                  <c:v>24.634049547321755</c:v>
                </c:pt>
                <c:pt idx="535">
                  <c:v>25.382914470694523</c:v>
                </c:pt>
                <c:pt idx="536">
                  <c:v>25.056214192509238</c:v>
                </c:pt>
                <c:pt idx="537">
                  <c:v>25.639607546411533</c:v>
                </c:pt>
                <c:pt idx="538">
                  <c:v>25.442314521273669</c:v>
                </c:pt>
                <c:pt idx="539">
                  <c:v>25.911150634773332</c:v>
                </c:pt>
                <c:pt idx="540">
                  <c:v>26.063893621976849</c:v>
                </c:pt>
                <c:pt idx="541">
                  <c:v>25.302300116337115</c:v>
                </c:pt>
                <c:pt idx="542">
                  <c:v>24.214006332512103</c:v>
                </c:pt>
                <c:pt idx="543">
                  <c:v>23.460898548383682</c:v>
                </c:pt>
                <c:pt idx="544">
                  <c:v>22.385333346825629</c:v>
                </c:pt>
                <c:pt idx="545">
                  <c:v>21.55373263871763</c:v>
                </c:pt>
                <c:pt idx="546">
                  <c:v>21.543125486828494</c:v>
                </c:pt>
                <c:pt idx="547">
                  <c:v>21.765875676500279</c:v>
                </c:pt>
                <c:pt idx="548">
                  <c:v>21.101867968240573</c:v>
                </c:pt>
                <c:pt idx="549">
                  <c:v>20.429374538469556</c:v>
                </c:pt>
                <c:pt idx="550">
                  <c:v>20.58636038642873</c:v>
                </c:pt>
                <c:pt idx="551">
                  <c:v>19.92447410854685</c:v>
                </c:pt>
                <c:pt idx="552">
                  <c:v>19.625352425273302</c:v>
                </c:pt>
                <c:pt idx="553">
                  <c:v>18.488265742758276</c:v>
                </c:pt>
                <c:pt idx="554">
                  <c:v>16.559885529313952</c:v>
                </c:pt>
                <c:pt idx="555">
                  <c:v>15.57554183400244</c:v>
                </c:pt>
                <c:pt idx="556">
                  <c:v>15.365520226597614</c:v>
                </c:pt>
                <c:pt idx="557">
                  <c:v>15.066398543324071</c:v>
                </c:pt>
                <c:pt idx="558">
                  <c:v>13.742625987560313</c:v>
                </c:pt>
                <c:pt idx="559">
                  <c:v>12.611903596178767</c:v>
                </c:pt>
                <c:pt idx="560">
                  <c:v>12.049724546054735</c:v>
                </c:pt>
                <c:pt idx="561">
                  <c:v>11.411174002328947</c:v>
                </c:pt>
                <c:pt idx="562">
                  <c:v>10.732316281424456</c:v>
                </c:pt>
                <c:pt idx="563">
                  <c:v>9.7691868898912073</c:v>
                </c:pt>
                <c:pt idx="564">
                  <c:v>8.3053999291908962</c:v>
                </c:pt>
                <c:pt idx="565">
                  <c:v>7.5989636133746581</c:v>
                </c:pt>
                <c:pt idx="566">
                  <c:v>6.8076700824453598</c:v>
                </c:pt>
                <c:pt idx="567">
                  <c:v>5.8827264377129893</c:v>
                </c:pt>
                <c:pt idx="568">
                  <c:v>5.0299114258267208</c:v>
                </c:pt>
                <c:pt idx="569">
                  <c:v>4.406210894745719</c:v>
                </c:pt>
                <c:pt idx="570">
                  <c:v>4.0816320469382594</c:v>
                </c:pt>
                <c:pt idx="571">
                  <c:v>3.8185746800877682</c:v>
                </c:pt>
                <c:pt idx="572">
                  <c:v>3.5109672753029209</c:v>
                </c:pt>
                <c:pt idx="573">
                  <c:v>3.2479099084524301</c:v>
                </c:pt>
                <c:pt idx="574">
                  <c:v>2.7981666683532032</c:v>
                </c:pt>
                <c:pt idx="575">
                  <c:v>2.6581522634166523</c:v>
                </c:pt>
                <c:pt idx="576">
                  <c:v>2.5223807192357532</c:v>
                </c:pt>
                <c:pt idx="577">
                  <c:v>2.4332806433670391</c:v>
                </c:pt>
                <c:pt idx="578">
                  <c:v>2.4120663395887738</c:v>
                </c:pt>
                <c:pt idx="579">
                  <c:v>2.1617375550052422</c:v>
                </c:pt>
                <c:pt idx="580">
                  <c:v>1.9729302513786802</c:v>
                </c:pt>
                <c:pt idx="581">
                  <c:v>1.8180658337973428</c:v>
                </c:pt>
                <c:pt idx="582">
                  <c:v>1.6250156694151279</c:v>
                </c:pt>
                <c:pt idx="583">
                  <c:v>1.4701512518337909</c:v>
                </c:pt>
                <c:pt idx="584">
                  <c:v>1.3577154418089843</c:v>
                </c:pt>
                <c:pt idx="585">
                  <c:v>1.3322582772750657</c:v>
                </c:pt>
                <c:pt idx="586">
                  <c:v>1.3089225431189739</c:v>
                </c:pt>
                <c:pt idx="587">
                  <c:v>1.2283081887615654</c:v>
                </c:pt>
                <c:pt idx="588">
                  <c:v>1.1095080876032795</c:v>
                </c:pt>
                <c:pt idx="589">
                  <c:v>1.0585937585354426</c:v>
                </c:pt>
                <c:pt idx="590">
                  <c:v>0.99919370795629958</c:v>
                </c:pt>
                <c:pt idx="591">
                  <c:v>0.90797220170975845</c:v>
                </c:pt>
                <c:pt idx="592">
                  <c:v>0.87827217642018673</c:v>
                </c:pt>
                <c:pt idx="593">
                  <c:v>0.81250783470756416</c:v>
                </c:pt>
                <c:pt idx="594">
                  <c:v>0.73401491072798219</c:v>
                </c:pt>
                <c:pt idx="595">
                  <c:v>0.64915769561492065</c:v>
                </c:pt>
                <c:pt idx="596">
                  <c:v>0.5706647716353388</c:v>
                </c:pt>
                <c:pt idx="597">
                  <c:v>0.48368612614445061</c:v>
                </c:pt>
                <c:pt idx="598">
                  <c:v>0.47520040463314445</c:v>
                </c:pt>
                <c:pt idx="599">
                  <c:v>0.4603503919883587</c:v>
                </c:pt>
                <c:pt idx="600">
                  <c:v>0.47307897425531792</c:v>
                </c:pt>
                <c:pt idx="601">
                  <c:v>0.42216464518748104</c:v>
                </c:pt>
                <c:pt idx="602">
                  <c:v>0.42640750594313415</c:v>
                </c:pt>
                <c:pt idx="603">
                  <c:v>0.39458605027573601</c:v>
                </c:pt>
                <c:pt idx="604">
                  <c:v>0.38397889838660337</c:v>
                </c:pt>
                <c:pt idx="605">
                  <c:v>0.3670074553639911</c:v>
                </c:pt>
                <c:pt idx="606">
                  <c:v>0.37337174649747068</c:v>
                </c:pt>
                <c:pt idx="607">
                  <c:v>0.3373074300744196</c:v>
                </c:pt>
                <c:pt idx="608">
                  <c:v>0.31397169591832769</c:v>
                </c:pt>
                <c:pt idx="609">
                  <c:v>0.28851453138440913</c:v>
                </c:pt>
                <c:pt idx="610">
                  <c:v>0.28215024025092955</c:v>
                </c:pt>
                <c:pt idx="611">
                  <c:v>0.28215024025092955</c:v>
                </c:pt>
                <c:pt idx="612">
                  <c:v>0.27154308836179686</c:v>
                </c:pt>
                <c:pt idx="613">
                  <c:v>0.26730022760614386</c:v>
                </c:pt>
                <c:pt idx="614">
                  <c:v>0.25457164533918458</c:v>
                </c:pt>
                <c:pt idx="615">
                  <c:v>0.24396449345005186</c:v>
                </c:pt>
                <c:pt idx="616">
                  <c:v>0.21850732891613342</c:v>
                </c:pt>
                <c:pt idx="617">
                  <c:v>0.22062875929395995</c:v>
                </c:pt>
                <c:pt idx="618">
                  <c:v>0.21002160740482725</c:v>
                </c:pt>
                <c:pt idx="619">
                  <c:v>0.20365731627134762</c:v>
                </c:pt>
                <c:pt idx="620">
                  <c:v>0.20153588589352109</c:v>
                </c:pt>
                <c:pt idx="621">
                  <c:v>0.20365731627134762</c:v>
                </c:pt>
                <c:pt idx="622">
                  <c:v>0.21638589853830689</c:v>
                </c:pt>
                <c:pt idx="623">
                  <c:v>0.22911448080526611</c:v>
                </c:pt>
                <c:pt idx="624">
                  <c:v>0.21850732891613342</c:v>
                </c:pt>
                <c:pt idx="625">
                  <c:v>0.21638589853830686</c:v>
                </c:pt>
                <c:pt idx="626">
                  <c:v>0.21002160740482728</c:v>
                </c:pt>
                <c:pt idx="627">
                  <c:v>0.20577874664917423</c:v>
                </c:pt>
                <c:pt idx="628">
                  <c:v>0.24184306307222533</c:v>
                </c:pt>
                <c:pt idx="629">
                  <c:v>0.23760020231657225</c:v>
                </c:pt>
                <c:pt idx="630">
                  <c:v>0.26305736685049069</c:v>
                </c:pt>
                <c:pt idx="631">
                  <c:v>0.27366451873962339</c:v>
                </c:pt>
                <c:pt idx="632">
                  <c:v>0.28639310100658261</c:v>
                </c:pt>
                <c:pt idx="633">
                  <c:v>0.31397169591832758</c:v>
                </c:pt>
                <c:pt idx="634">
                  <c:v>0.32457884780746038</c:v>
                </c:pt>
                <c:pt idx="635">
                  <c:v>0.40731463254269534</c:v>
                </c:pt>
                <c:pt idx="636">
                  <c:v>0.60672908805838988</c:v>
                </c:pt>
                <c:pt idx="637">
                  <c:v>0.95252223964411553</c:v>
                </c:pt>
                <c:pt idx="638">
                  <c:v>1.5210655809016278</c:v>
                </c:pt>
                <c:pt idx="639">
                  <c:v>2.1468875423604565</c:v>
                </c:pt>
                <c:pt idx="640">
                  <c:v>2.5075307065909676</c:v>
                </c:pt>
                <c:pt idx="641">
                  <c:v>2.6517879722831728</c:v>
                </c:pt>
                <c:pt idx="642">
                  <c:v>3.3412528450767978</c:v>
                </c:pt>
                <c:pt idx="643">
                  <c:v>4.3574179960557089</c:v>
                </c:pt>
                <c:pt idx="644">
                  <c:v>5.9442479186699595</c:v>
                </c:pt>
                <c:pt idx="645">
                  <c:v>7.5310778412842101</c:v>
                </c:pt>
                <c:pt idx="646">
                  <c:v>8.3011570684352431</c:v>
                </c:pt>
                <c:pt idx="647">
                  <c:v>12.344603368572624</c:v>
                </c:pt>
                <c:pt idx="648">
                  <c:v>13.365011380307191</c:v>
                </c:pt>
                <c:pt idx="649">
                  <c:v>16.237428111884324</c:v>
                </c:pt>
                <c:pt idx="650">
                  <c:v>19.763245399832027</c:v>
                </c:pt>
                <c:pt idx="651">
                  <c:v>22.531712042895663</c:v>
                </c:pt>
                <c:pt idx="652">
                  <c:v>23.681527307677644</c:v>
                </c:pt>
                <c:pt idx="653">
                  <c:v>25.563236052809781</c:v>
                </c:pt>
                <c:pt idx="654">
                  <c:v>23.878820332815511</c:v>
                </c:pt>
                <c:pt idx="655">
                  <c:v>24.069749066819899</c:v>
                </c:pt>
                <c:pt idx="656">
                  <c:v>23.429077092716287</c:v>
                </c:pt>
                <c:pt idx="657">
                  <c:v>23.579698649541971</c:v>
                </c:pt>
                <c:pt idx="658">
                  <c:v>24.031563320019021</c:v>
                </c:pt>
                <c:pt idx="659">
                  <c:v>25.132585686110993</c:v>
                </c:pt>
                <c:pt idx="660">
                  <c:v>25.461407394674104</c:v>
                </c:pt>
                <c:pt idx="661">
                  <c:v>23.804570269591579</c:v>
                </c:pt>
                <c:pt idx="662">
                  <c:v>23.53514861160761</c:v>
                </c:pt>
                <c:pt idx="663">
                  <c:v>22.16258315715384</c:v>
                </c:pt>
                <c:pt idx="664">
                  <c:v>19.235009235753218</c:v>
                </c:pt>
                <c:pt idx="665">
                  <c:v>17.315114743820203</c:v>
                </c:pt>
                <c:pt idx="666">
                  <c:v>15.853449213497717</c:v>
                </c:pt>
                <c:pt idx="667">
                  <c:v>14.684541075315295</c:v>
                </c:pt>
                <c:pt idx="668">
                  <c:v>14.563619543779183</c:v>
                </c:pt>
                <c:pt idx="669">
                  <c:v>14.088419139146039</c:v>
                </c:pt>
                <c:pt idx="670">
                  <c:v>14.663326771537031</c:v>
                </c:pt>
                <c:pt idx="671">
                  <c:v>15.259448707706285</c:v>
                </c:pt>
                <c:pt idx="672">
                  <c:v>14.251769278238681</c:v>
                </c:pt>
                <c:pt idx="673">
                  <c:v>12.966182469275802</c:v>
                </c:pt>
                <c:pt idx="674">
                  <c:v>12.24913900157043</c:v>
                </c:pt>
                <c:pt idx="675">
                  <c:v>12.053967406810388</c:v>
                </c:pt>
                <c:pt idx="676">
                  <c:v>11.644531343889868</c:v>
                </c:pt>
                <c:pt idx="677">
                  <c:v>10.617759041021824</c:v>
                </c:pt>
                <c:pt idx="678">
                  <c:v>9.6312939153324812</c:v>
                </c:pt>
                <c:pt idx="679">
                  <c:v>8.5260286884848568</c:v>
                </c:pt>
                <c:pt idx="680">
                  <c:v>7.8111066511573126</c:v>
                </c:pt>
                <c:pt idx="681">
                  <c:v>7.0813346011849845</c:v>
                </c:pt>
                <c:pt idx="682">
                  <c:v>6.644319943352718</c:v>
                </c:pt>
                <c:pt idx="683">
                  <c:v>6.6103770573074936</c:v>
                </c:pt>
                <c:pt idx="684">
                  <c:v>6.0736551717173777</c:v>
                </c:pt>
                <c:pt idx="685">
                  <c:v>5.1550758181184877</c:v>
                </c:pt>
                <c:pt idx="686">
                  <c:v>4.4295466289018117</c:v>
                </c:pt>
                <c:pt idx="687">
                  <c:v>3.9140390470899624</c:v>
                </c:pt>
                <c:pt idx="688">
                  <c:v>3.3136742501650525</c:v>
                </c:pt>
                <c:pt idx="689">
                  <c:v>3.1545669718280616</c:v>
                </c:pt>
                <c:pt idx="690">
                  <c:v>3.0633454655815209</c:v>
                </c:pt>
                <c:pt idx="691">
                  <c:v>2.8448381366653877</c:v>
                </c:pt>
                <c:pt idx="692">
                  <c:v>2.6178450862379479</c:v>
                </c:pt>
                <c:pt idx="693">
                  <c:v>2.5202592888579267</c:v>
                </c:pt>
                <c:pt idx="694">
                  <c:v>2.3717591624100693</c:v>
                </c:pt>
                <c:pt idx="695">
                  <c:v>2.2296233270956916</c:v>
                </c:pt>
                <c:pt idx="696">
                  <c:v>2.2444733397404772</c:v>
                </c:pt>
                <c:pt idx="697">
                  <c:v>2.227501896717865</c:v>
                </c:pt>
                <c:pt idx="698">
                  <c:v>2.14476611198263</c:v>
                </c:pt>
                <c:pt idx="699">
                  <c:v>1.9941445551569459</c:v>
                </c:pt>
                <c:pt idx="700">
                  <c:v>1.9156516311773635</c:v>
                </c:pt>
                <c:pt idx="701">
                  <c:v>1.794730099641251</c:v>
                </c:pt>
                <c:pt idx="702">
                  <c:v>1.6780514288607911</c:v>
                </c:pt>
                <c:pt idx="703">
                  <c:v>1.5931942137477297</c:v>
                </c:pt>
                <c:pt idx="704">
                  <c:v>1.597437074503383</c:v>
                </c:pt>
                <c:pt idx="705">
                  <c:v>1.4234797835216071</c:v>
                </c:pt>
                <c:pt idx="706">
                  <c:v>1.3937797582320355</c:v>
                </c:pt>
                <c:pt idx="707">
                  <c:v>1.3640797329424641</c:v>
                </c:pt>
                <c:pt idx="708">
                  <c:v>1.3280154165194129</c:v>
                </c:pt>
                <c:pt idx="709">
                  <c:v>1.332258277275066</c:v>
                </c:pt>
                <c:pt idx="710">
                  <c:v>1.3174082646302803</c:v>
                </c:pt>
                <c:pt idx="711">
                  <c:v>1.3131654038746272</c:v>
                </c:pt>
                <c:pt idx="712">
                  <c:v>1.3046796823633209</c:v>
                </c:pt>
                <c:pt idx="713">
                  <c:v>1.3152868342524535</c:v>
                </c:pt>
                <c:pt idx="714">
                  <c:v>1.4171154923881273</c:v>
                </c:pt>
                <c:pt idx="715">
                  <c:v>1.3534725810533312</c:v>
                </c:pt>
                <c:pt idx="716">
                  <c:v>1.391658327854209</c:v>
                </c:pt>
                <c:pt idx="717">
                  <c:v>1.3471082899198514</c:v>
                </c:pt>
                <c:pt idx="718">
                  <c:v>1.3216511253859331</c:v>
                </c:pt>
                <c:pt idx="719">
                  <c:v>1.3386225684085455</c:v>
                </c:pt>
                <c:pt idx="720">
                  <c:v>1.2622510748067899</c:v>
                </c:pt>
                <c:pt idx="721">
                  <c:v>1.088293783825014</c:v>
                </c:pt>
                <c:pt idx="722">
                  <c:v>1.1243581002480652</c:v>
                </c:pt>
                <c:pt idx="723">
                  <c:v>1.0692009104245752</c:v>
                </c:pt>
                <c:pt idx="724">
                  <c:v>1.0776866319358813</c:v>
                </c:pt>
                <c:pt idx="725">
                  <c:v>1.0501080370241362</c:v>
                </c:pt>
                <c:pt idx="726">
                  <c:v>0.97797940417803397</c:v>
                </c:pt>
                <c:pt idx="727">
                  <c:v>0.9058507713319317</c:v>
                </c:pt>
                <c:pt idx="728">
                  <c:v>0.91009363208758476</c:v>
                </c:pt>
                <c:pt idx="729">
                  <c:v>0.8910007586871459</c:v>
                </c:pt>
                <c:pt idx="730">
                  <c:v>0.83796499924148249</c:v>
                </c:pt>
                <c:pt idx="731">
                  <c:v>0.84432929037496207</c:v>
                </c:pt>
                <c:pt idx="732">
                  <c:v>0.9207007839767174</c:v>
                </c:pt>
                <c:pt idx="733">
                  <c:v>0.93342936624367667</c:v>
                </c:pt>
                <c:pt idx="734">
                  <c:v>0.92070078397671751</c:v>
                </c:pt>
                <c:pt idx="735">
                  <c:v>0.86342216377540093</c:v>
                </c:pt>
                <c:pt idx="736">
                  <c:v>0.86978645490888062</c:v>
                </c:pt>
                <c:pt idx="737">
                  <c:v>0.86766502453105399</c:v>
                </c:pt>
                <c:pt idx="738">
                  <c:v>0.83796499924148249</c:v>
                </c:pt>
                <c:pt idx="739">
                  <c:v>0.75947207526190053</c:v>
                </c:pt>
                <c:pt idx="740">
                  <c:v>0.74037920186146167</c:v>
                </c:pt>
                <c:pt idx="741">
                  <c:v>0.7722006575288598</c:v>
                </c:pt>
                <c:pt idx="742">
                  <c:v>0.76159350563972716</c:v>
                </c:pt>
                <c:pt idx="743">
                  <c:v>0.73401491072798208</c:v>
                </c:pt>
                <c:pt idx="744">
                  <c:v>0.69795059430493112</c:v>
                </c:pt>
                <c:pt idx="745">
                  <c:v>0.68310058166014531</c:v>
                </c:pt>
                <c:pt idx="746">
                  <c:v>0.67885772090449215</c:v>
                </c:pt>
                <c:pt idx="747">
                  <c:v>0.61309337919186946</c:v>
                </c:pt>
                <c:pt idx="748">
                  <c:v>0.57490763239099174</c:v>
                </c:pt>
                <c:pt idx="749">
                  <c:v>0.69158630317145142</c:v>
                </c:pt>
                <c:pt idx="750">
                  <c:v>0.74462206261711483</c:v>
                </c:pt>
                <c:pt idx="751">
                  <c:v>0.77644351828451286</c:v>
                </c:pt>
                <c:pt idx="752">
                  <c:v>0.81250783470756416</c:v>
                </c:pt>
                <c:pt idx="753">
                  <c:v>0.81462926508539069</c:v>
                </c:pt>
                <c:pt idx="754">
                  <c:v>0.95676510039976859</c:v>
                </c:pt>
                <c:pt idx="755">
                  <c:v>1.0034365687119524</c:v>
                </c:pt>
                <c:pt idx="756">
                  <c:v>0.9122150624654114</c:v>
                </c:pt>
                <c:pt idx="757">
                  <c:v>0.90160791057627876</c:v>
                </c:pt>
                <c:pt idx="758">
                  <c:v>0.94827937888846248</c:v>
                </c:pt>
                <c:pt idx="759">
                  <c:v>0.96737225228890134</c:v>
                </c:pt>
                <c:pt idx="760">
                  <c:v>0.98858655606716661</c:v>
                </c:pt>
                <c:pt idx="761">
                  <c:v>0.950400809266289</c:v>
                </c:pt>
                <c:pt idx="762">
                  <c:v>1.0055579990897789</c:v>
                </c:pt>
                <c:pt idx="763">
                  <c:v>1.0501080370241362</c:v>
                </c:pt>
                <c:pt idx="764">
                  <c:v>1.0649580496689219</c:v>
                </c:pt>
                <c:pt idx="765">
                  <c:v>1.0819294926915344</c:v>
                </c:pt>
                <c:pt idx="766">
                  <c:v>1.0522294674019628</c:v>
                </c:pt>
                <c:pt idx="767">
                  <c:v>1.0416223155128299</c:v>
                </c:pt>
                <c:pt idx="768">
                  <c:v>1.0225294421123914</c:v>
                </c:pt>
                <c:pt idx="769">
                  <c:v>1.0034365687119524</c:v>
                </c:pt>
                <c:pt idx="770">
                  <c:v>1.0076794294676055</c:v>
                </c:pt>
                <c:pt idx="771">
                  <c:v>1.0310151636236975</c:v>
                </c:pt>
                <c:pt idx="772">
                  <c:v>0.9355507966215032</c:v>
                </c:pt>
                <c:pt idx="773">
                  <c:v>0.92282221435454403</c:v>
                </c:pt>
                <c:pt idx="774">
                  <c:v>0.93767222699932973</c:v>
                </c:pt>
                <c:pt idx="775">
                  <c:v>0.85493644226409493</c:v>
                </c:pt>
                <c:pt idx="776">
                  <c:v>0.97585797380020733</c:v>
                </c:pt>
                <c:pt idx="777">
                  <c:v>1.2686153659402695</c:v>
                </c:pt>
                <c:pt idx="778">
                  <c:v>1.5698584795916379</c:v>
                </c:pt>
                <c:pt idx="779">
                  <c:v>1.8647373021095266</c:v>
                </c:pt>
                <c:pt idx="780">
                  <c:v>1.960201669111721</c:v>
                </c:pt>
                <c:pt idx="781">
                  <c:v>1.9877802640234659</c:v>
                </c:pt>
                <c:pt idx="782">
                  <c:v>2.3187234029644062</c:v>
                </c:pt>
                <c:pt idx="783">
                  <c:v>2.5138949977244471</c:v>
                </c:pt>
                <c:pt idx="784">
                  <c:v>2.1808304284056805</c:v>
                </c:pt>
                <c:pt idx="785">
                  <c:v>2.3484234282539771</c:v>
                </c:pt>
                <c:pt idx="786">
                  <c:v>2.7027023013510094</c:v>
                </c:pt>
                <c:pt idx="787">
                  <c:v>2.8215024025092958</c:v>
                </c:pt>
                <c:pt idx="788">
                  <c:v>2.8851453138440917</c:v>
                </c:pt>
                <c:pt idx="789">
                  <c:v>2.7960452379753771</c:v>
                </c:pt>
                <c:pt idx="790">
                  <c:v>3.1185026554050106</c:v>
                </c:pt>
                <c:pt idx="791">
                  <c:v>4.3043822366100448</c:v>
                </c:pt>
                <c:pt idx="792">
                  <c:v>4.9853613878923637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92-418F-96BE-24E2B0F84CE1}"/>
            </c:ext>
          </c:extLst>
        </c:ser>
        <c:ser>
          <c:idx val="2"/>
          <c:order val="2"/>
          <c:tx>
            <c:strRef>
              <c:f>'PROVINCIAL - Cases'!$D$1</c:f>
              <c:strCache>
                <c:ptCount val="1"/>
                <c:pt idx="0">
                  <c:v> Western Cape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Cases'!$D$2:$D$824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2.0246936906717925E-3</c:v>
                </c:pt>
                <c:pt idx="7">
                  <c:v>2.0246936906717925E-3</c:v>
                </c:pt>
                <c:pt idx="8">
                  <c:v>6.0740810720153774E-3</c:v>
                </c:pt>
                <c:pt idx="9">
                  <c:v>1.8222243216046131E-2</c:v>
                </c:pt>
                <c:pt idx="10">
                  <c:v>2.83457116694051E-2</c:v>
                </c:pt>
                <c:pt idx="11">
                  <c:v>3.239509905074868E-2</c:v>
                </c:pt>
                <c:pt idx="12">
                  <c:v>4.2518567504107645E-2</c:v>
                </c:pt>
                <c:pt idx="13">
                  <c:v>6.0740810720153769E-2</c:v>
                </c:pt>
                <c:pt idx="14">
                  <c:v>9.1111216080230664E-2</c:v>
                </c:pt>
                <c:pt idx="15">
                  <c:v>0.10933345929627682</c:v>
                </c:pt>
                <c:pt idx="16">
                  <c:v>0.13362978358433833</c:v>
                </c:pt>
                <c:pt idx="17">
                  <c:v>0.15185202680038445</c:v>
                </c:pt>
                <c:pt idx="18">
                  <c:v>0.17007427001643061</c:v>
                </c:pt>
                <c:pt idx="19">
                  <c:v>0.18627181954180494</c:v>
                </c:pt>
                <c:pt idx="20">
                  <c:v>0.30775344098211249</c:v>
                </c:pt>
                <c:pt idx="21">
                  <c:v>0.37051894539293811</c:v>
                </c:pt>
                <c:pt idx="22">
                  <c:v>0.39076588229965603</c:v>
                </c:pt>
                <c:pt idx="23">
                  <c:v>0.39683996337167138</c:v>
                </c:pt>
                <c:pt idx="24">
                  <c:v>0.4474573056384662</c:v>
                </c:pt>
                <c:pt idx="25">
                  <c:v>0.4535313867104816</c:v>
                </c:pt>
                <c:pt idx="26">
                  <c:v>0.42923506242241999</c:v>
                </c:pt>
                <c:pt idx="27">
                  <c:v>0.28953119776606634</c:v>
                </c:pt>
                <c:pt idx="28">
                  <c:v>0.25106201764330222</c:v>
                </c:pt>
                <c:pt idx="29">
                  <c:v>0.25106201764330222</c:v>
                </c:pt>
                <c:pt idx="30">
                  <c:v>0.32800037788883035</c:v>
                </c:pt>
                <c:pt idx="31">
                  <c:v>0.29155589145673816</c:v>
                </c:pt>
                <c:pt idx="32">
                  <c:v>0.27940772931270741</c:v>
                </c:pt>
                <c:pt idx="33">
                  <c:v>0.30977813467278426</c:v>
                </c:pt>
                <c:pt idx="34">
                  <c:v>0.34217323372353292</c:v>
                </c:pt>
                <c:pt idx="35">
                  <c:v>0.32800037788883041</c:v>
                </c:pt>
                <c:pt idx="36">
                  <c:v>0.33812384634218934</c:v>
                </c:pt>
                <c:pt idx="37">
                  <c:v>0.22879038704591256</c:v>
                </c:pt>
                <c:pt idx="38">
                  <c:v>0.26928426085934848</c:v>
                </c:pt>
                <c:pt idx="39">
                  <c:v>0.31382752205412784</c:v>
                </c:pt>
                <c:pt idx="40">
                  <c:v>0.33407445896084581</c:v>
                </c:pt>
                <c:pt idx="41">
                  <c:v>0.32800037788883041</c:v>
                </c:pt>
                <c:pt idx="42">
                  <c:v>0.32395099050748677</c:v>
                </c:pt>
                <c:pt idx="43">
                  <c:v>0.35634608955823549</c:v>
                </c:pt>
                <c:pt idx="44">
                  <c:v>0.58716117029481985</c:v>
                </c:pt>
                <c:pt idx="45">
                  <c:v>0.56893892707877369</c:v>
                </c:pt>
                <c:pt idx="46">
                  <c:v>0.653976062086989</c:v>
                </c:pt>
                <c:pt idx="47">
                  <c:v>0.74306258447654794</c:v>
                </c:pt>
                <c:pt idx="48">
                  <c:v>0.85442073746349656</c:v>
                </c:pt>
                <c:pt idx="49">
                  <c:v>1.2229149891657627</c:v>
                </c:pt>
                <c:pt idx="50">
                  <c:v>1.4091868087075679</c:v>
                </c:pt>
                <c:pt idx="51">
                  <c:v>1.3727423222754755</c:v>
                </c:pt>
                <c:pt idx="52">
                  <c:v>1.4982733310971263</c:v>
                </c:pt>
                <c:pt idx="53">
                  <c:v>1.6136808714654187</c:v>
                </c:pt>
                <c:pt idx="54">
                  <c:v>1.7412365739777413</c:v>
                </c:pt>
                <c:pt idx="55">
                  <c:v>2.1380765373494133</c:v>
                </c:pt>
                <c:pt idx="56">
                  <c:v>2.1522493931841153</c:v>
                </c:pt>
                <c:pt idx="57">
                  <c:v>2.2150148975949411</c:v>
                </c:pt>
                <c:pt idx="58">
                  <c:v>2.4012867171367458</c:v>
                </c:pt>
                <c:pt idx="59">
                  <c:v>2.907460139804694</c:v>
                </c:pt>
                <c:pt idx="60">
                  <c:v>3.2901272473416632</c:v>
                </c:pt>
                <c:pt idx="61">
                  <c:v>3.5209423280782475</c:v>
                </c:pt>
                <c:pt idx="62">
                  <c:v>3.2901272473416627</c:v>
                </c:pt>
                <c:pt idx="63">
                  <c:v>3.3447939769898012</c:v>
                </c:pt>
                <c:pt idx="64">
                  <c:v>4.0291404444368677</c:v>
                </c:pt>
                <c:pt idx="65">
                  <c:v>4.2700789936268109</c:v>
                </c:pt>
                <c:pt idx="66">
                  <c:v>4.3004493989868866</c:v>
                </c:pt>
                <c:pt idx="67">
                  <c:v>4.5737830472275789</c:v>
                </c:pt>
                <c:pt idx="68">
                  <c:v>5.0536354519167945</c:v>
                </c:pt>
                <c:pt idx="69">
                  <c:v>5.9789204685538033</c:v>
                </c:pt>
                <c:pt idx="70">
                  <c:v>6.5620322514672802</c:v>
                </c:pt>
                <c:pt idx="71">
                  <c:v>6.6835138729075867</c:v>
                </c:pt>
                <c:pt idx="72">
                  <c:v>7.2787738179650949</c:v>
                </c:pt>
                <c:pt idx="73">
                  <c:v>8.3538861677118152</c:v>
                </c:pt>
                <c:pt idx="74">
                  <c:v>8.9369979506252939</c:v>
                </c:pt>
                <c:pt idx="75">
                  <c:v>9.1799611935059069</c:v>
                </c:pt>
                <c:pt idx="76">
                  <c:v>9.2103315988659862</c:v>
                </c:pt>
                <c:pt idx="77">
                  <c:v>9.9574435707238766</c:v>
                </c:pt>
                <c:pt idx="78">
                  <c:v>10.305690885519425</c:v>
                </c:pt>
                <c:pt idx="79">
                  <c:v>10.977889190822461</c:v>
                </c:pt>
                <c:pt idx="80">
                  <c:v>11.026481839398583</c:v>
                </c:pt>
                <c:pt idx="81">
                  <c:v>10.854382875691481</c:v>
                </c:pt>
                <c:pt idx="82">
                  <c:v>10.508160254586604</c:v>
                </c:pt>
                <c:pt idx="83">
                  <c:v>11.401050172172864</c:v>
                </c:pt>
                <c:pt idx="84">
                  <c:v>11.340309361452711</c:v>
                </c:pt>
                <c:pt idx="85">
                  <c:v>12.184606630462849</c:v>
                </c:pt>
                <c:pt idx="86">
                  <c:v>12.824409836715136</c:v>
                </c:pt>
                <c:pt idx="87">
                  <c:v>13.448015493442048</c:v>
                </c:pt>
                <c:pt idx="88">
                  <c:v>14.519078455807426</c:v>
                </c:pt>
                <c:pt idx="89">
                  <c:v>15.699474877469083</c:v>
                </c:pt>
                <c:pt idx="90">
                  <c:v>15.719721814375799</c:v>
                </c:pt>
                <c:pt idx="91">
                  <c:v>18.732466026095427</c:v>
                </c:pt>
                <c:pt idx="92">
                  <c:v>20.046492231341421</c:v>
                </c:pt>
                <c:pt idx="93">
                  <c:v>20.69034482497505</c:v>
                </c:pt>
                <c:pt idx="94">
                  <c:v>21.141851517994859</c:v>
                </c:pt>
                <c:pt idx="95">
                  <c:v>22.273655291080388</c:v>
                </c:pt>
                <c:pt idx="96">
                  <c:v>22.749458308388263</c:v>
                </c:pt>
                <c:pt idx="97">
                  <c:v>23.008619100794252</c:v>
                </c:pt>
                <c:pt idx="98">
                  <c:v>21.089209482037393</c:v>
                </c:pt>
                <c:pt idx="99">
                  <c:v>18.463181765236076</c:v>
                </c:pt>
                <c:pt idx="100">
                  <c:v>20.704517680809751</c:v>
                </c:pt>
                <c:pt idx="101">
                  <c:v>21.694592895548258</c:v>
                </c:pt>
                <c:pt idx="102">
                  <c:v>21.411135778854206</c:v>
                </c:pt>
                <c:pt idx="103">
                  <c:v>21.336222112299346</c:v>
                </c:pt>
                <c:pt idx="104">
                  <c:v>21.328123337536663</c:v>
                </c:pt>
                <c:pt idx="105">
                  <c:v>20.449406275785105</c:v>
                </c:pt>
                <c:pt idx="106">
                  <c:v>21.826197985441922</c:v>
                </c:pt>
                <c:pt idx="107">
                  <c:v>19.372269232347712</c:v>
                </c:pt>
                <c:pt idx="108">
                  <c:v>18.023823234360297</c:v>
                </c:pt>
                <c:pt idx="109">
                  <c:v>17.029698632240446</c:v>
                </c:pt>
                <c:pt idx="110">
                  <c:v>16.511377047428468</c:v>
                </c:pt>
                <c:pt idx="111">
                  <c:v>17.426538595612119</c:v>
                </c:pt>
                <c:pt idx="112">
                  <c:v>18.744614188239456</c:v>
                </c:pt>
                <c:pt idx="113">
                  <c:v>18.698046233354006</c:v>
                </c:pt>
                <c:pt idx="114">
                  <c:v>18.50974972012153</c:v>
                </c:pt>
                <c:pt idx="115">
                  <c:v>18.230341990808821</c:v>
                </c:pt>
                <c:pt idx="116">
                  <c:v>17.859823045415883</c:v>
                </c:pt>
                <c:pt idx="117">
                  <c:v>18.159477711635308</c:v>
                </c:pt>
                <c:pt idx="118">
                  <c:v>18.657552359540571</c:v>
                </c:pt>
                <c:pt idx="119">
                  <c:v>18.345749531177113</c:v>
                </c:pt>
                <c:pt idx="120">
                  <c:v>18.212119747592777</c:v>
                </c:pt>
                <c:pt idx="121">
                  <c:v>18.345749531177113</c:v>
                </c:pt>
                <c:pt idx="122">
                  <c:v>18.396366873443906</c:v>
                </c:pt>
                <c:pt idx="123">
                  <c:v>19.36214576389435</c:v>
                </c:pt>
                <c:pt idx="124">
                  <c:v>19.588911457249594</c:v>
                </c:pt>
                <c:pt idx="125">
                  <c:v>18.050144252339031</c:v>
                </c:pt>
                <c:pt idx="126">
                  <c:v>18.169601180088666</c:v>
                </c:pt>
                <c:pt idx="127">
                  <c:v>18.487478089524135</c:v>
                </c:pt>
                <c:pt idx="128">
                  <c:v>18.14125546841926</c:v>
                </c:pt>
                <c:pt idx="129">
                  <c:v>17.954983648877455</c:v>
                </c:pt>
                <c:pt idx="130">
                  <c:v>17.019575163787088</c:v>
                </c:pt>
                <c:pt idx="131">
                  <c:v>16.284611354073228</c:v>
                </c:pt>
                <c:pt idx="132">
                  <c:v>16.732068659711693</c:v>
                </c:pt>
                <c:pt idx="133">
                  <c:v>16.54377214647922</c:v>
                </c:pt>
                <c:pt idx="134">
                  <c:v>16.576167245529966</c:v>
                </c:pt>
                <c:pt idx="135">
                  <c:v>16.349401552174722</c:v>
                </c:pt>
                <c:pt idx="136">
                  <c:v>15.239869409686582</c:v>
                </c:pt>
                <c:pt idx="137">
                  <c:v>13.41966978177264</c:v>
                </c:pt>
                <c:pt idx="138">
                  <c:v>12.411372323818087</c:v>
                </c:pt>
                <c:pt idx="139">
                  <c:v>12.737348008016246</c:v>
                </c:pt>
                <c:pt idx="140">
                  <c:v>12.030729909971791</c:v>
                </c:pt>
                <c:pt idx="141">
                  <c:v>11.65616157719751</c:v>
                </c:pt>
                <c:pt idx="142">
                  <c:v>11.382827928956818</c:v>
                </c:pt>
                <c:pt idx="143">
                  <c:v>12.457940278703541</c:v>
                </c:pt>
                <c:pt idx="144">
                  <c:v>13.419669781772642</c:v>
                </c:pt>
                <c:pt idx="145">
                  <c:v>13.472311817730107</c:v>
                </c:pt>
                <c:pt idx="146">
                  <c:v>11.925445838056858</c:v>
                </c:pt>
                <c:pt idx="147">
                  <c:v>11.160111622982923</c:v>
                </c:pt>
                <c:pt idx="148">
                  <c:v>10.552703515781383</c:v>
                </c:pt>
                <c:pt idx="149">
                  <c:v>10.439320669103763</c:v>
                </c:pt>
                <c:pt idx="150">
                  <c:v>9.6355172739070607</c:v>
                </c:pt>
                <c:pt idx="151">
                  <c:v>9.0625289594469454</c:v>
                </c:pt>
                <c:pt idx="152">
                  <c:v>8.66163960869393</c:v>
                </c:pt>
                <c:pt idx="153">
                  <c:v>8.6940347077446791</c:v>
                </c:pt>
                <c:pt idx="154">
                  <c:v>8.4207010595039851</c:v>
                </c:pt>
                <c:pt idx="155">
                  <c:v>7.7019347993154978</c:v>
                </c:pt>
                <c:pt idx="156">
                  <c:v>6.8819338545934219</c:v>
                </c:pt>
                <c:pt idx="157">
                  <c:v>6.3190690085866654</c:v>
                </c:pt>
                <c:pt idx="158">
                  <c:v>6.3514641076374136</c:v>
                </c:pt>
                <c:pt idx="159">
                  <c:v>6.1854392250023267</c:v>
                </c:pt>
                <c:pt idx="160">
                  <c:v>5.0718576951328407</c:v>
                </c:pt>
                <c:pt idx="161">
                  <c:v>4.8126969027268514</c:v>
                </c:pt>
                <c:pt idx="162">
                  <c:v>5.1670182985944155</c:v>
                </c:pt>
                <c:pt idx="163">
                  <c:v>4.8612895513029741</c:v>
                </c:pt>
                <c:pt idx="164">
                  <c:v>5.0414872897727632</c:v>
                </c:pt>
                <c:pt idx="165">
                  <c:v>4.8511660828496153</c:v>
                </c:pt>
                <c:pt idx="166">
                  <c:v>4.9058328124977537</c:v>
                </c:pt>
                <c:pt idx="167">
                  <c:v>5.4140309288563744</c:v>
                </c:pt>
                <c:pt idx="168">
                  <c:v>5.345191343373533</c:v>
                </c:pt>
                <c:pt idx="169">
                  <c:v>4.7843511910574454</c:v>
                </c:pt>
                <c:pt idx="170">
                  <c:v>4.648696713782436</c:v>
                </c:pt>
                <c:pt idx="171">
                  <c:v>4.3308198043469641</c:v>
                </c:pt>
                <c:pt idx="172">
                  <c:v>4.1668196154025479</c:v>
                </c:pt>
                <c:pt idx="173">
                  <c:v>4.1344245163518005</c:v>
                </c:pt>
                <c:pt idx="174">
                  <c:v>3.618127625230493</c:v>
                </c:pt>
                <c:pt idx="175">
                  <c:v>3.3549174454431601</c:v>
                </c:pt>
                <c:pt idx="176">
                  <c:v>3.1686456259013553</c:v>
                </c:pt>
                <c:pt idx="177">
                  <c:v>2.8163489237244632</c:v>
                </c:pt>
                <c:pt idx="178">
                  <c:v>2.6725956716867665</c:v>
                </c:pt>
                <c:pt idx="179">
                  <c:v>2.7414352571696066</c:v>
                </c:pt>
                <c:pt idx="180">
                  <c:v>2.6989166896654999</c:v>
                </c:pt>
                <c:pt idx="181">
                  <c:v>2.7454846445509511</c:v>
                </c:pt>
                <c:pt idx="182">
                  <c:v>2.6503240410893767</c:v>
                </c:pt>
                <c:pt idx="183">
                  <c:v>2.5916079240598942</c:v>
                </c:pt>
                <c:pt idx="184">
                  <c:v>2.644249960017361</c:v>
                </c:pt>
                <c:pt idx="185">
                  <c:v>2.5895832303692226</c:v>
                </c:pt>
                <c:pt idx="186">
                  <c:v>2.4762003836916024</c:v>
                </c:pt>
                <c:pt idx="187">
                  <c:v>2.4640522215475715</c:v>
                </c:pt>
                <c:pt idx="188">
                  <c:v>2.5733856808438484</c:v>
                </c:pt>
                <c:pt idx="189">
                  <c:v>2.6017313925132535</c:v>
                </c:pt>
                <c:pt idx="190">
                  <c:v>2.5531387439371303</c:v>
                </c:pt>
                <c:pt idx="191">
                  <c:v>2.6260277168013149</c:v>
                </c:pt>
                <c:pt idx="192">
                  <c:v>2.51871895119571</c:v>
                </c:pt>
                <c:pt idx="193">
                  <c:v>2.5146695638143663</c:v>
                </c:pt>
                <c:pt idx="194">
                  <c:v>2.4438052846408538</c:v>
                </c:pt>
                <c:pt idx="195">
                  <c:v>2.3142248884378591</c:v>
                </c:pt>
                <c:pt idx="196">
                  <c:v>2.283854483077782</c:v>
                </c:pt>
                <c:pt idx="197">
                  <c:v>2.2453853029550186</c:v>
                </c:pt>
                <c:pt idx="198">
                  <c:v>2.1846444922348645</c:v>
                </c:pt>
                <c:pt idx="199">
                  <c:v>2.1785704111628492</c:v>
                </c:pt>
                <c:pt idx="200">
                  <c:v>2.1056814382986646</c:v>
                </c:pt>
                <c:pt idx="201">
                  <c:v>2.1826197985441929</c:v>
                </c:pt>
                <c:pt idx="202">
                  <c:v>2.1522493931841158</c:v>
                </c:pt>
                <c:pt idx="203">
                  <c:v>2.1967926543788954</c:v>
                </c:pt>
                <c:pt idx="204">
                  <c:v>2.1603481679468026</c:v>
                </c:pt>
                <c:pt idx="205">
                  <c:v>1.8971379881594699</c:v>
                </c:pt>
                <c:pt idx="206">
                  <c:v>1.8687922764900649</c:v>
                </c:pt>
                <c:pt idx="207">
                  <c:v>1.9578787988796233</c:v>
                </c:pt>
                <c:pt idx="208">
                  <c:v>1.8728416638714085</c:v>
                </c:pt>
                <c:pt idx="209">
                  <c:v>1.8404465648206596</c:v>
                </c:pt>
                <c:pt idx="210">
                  <c:v>1.6359525020628087</c:v>
                </c:pt>
                <c:pt idx="211">
                  <c:v>1.6926439254016188</c:v>
                </c:pt>
                <c:pt idx="212">
                  <c:v>1.9396565556635774</c:v>
                </c:pt>
                <c:pt idx="213">
                  <c:v>2.061138177103885</c:v>
                </c:pt>
                <c:pt idx="214">
                  <c:v>2.0732863392479155</c:v>
                </c:pt>
                <c:pt idx="215">
                  <c:v>2.1360518436587412</c:v>
                </c:pt>
                <c:pt idx="216">
                  <c:v>2.2008420417602386</c:v>
                </c:pt>
                <c:pt idx="217">
                  <c:v>2.2757557083150948</c:v>
                </c:pt>
                <c:pt idx="218">
                  <c:v>2.4377312035688381</c:v>
                </c:pt>
                <c:pt idx="219">
                  <c:v>2.8629168786099148</c:v>
                </c:pt>
                <c:pt idx="220">
                  <c:v>3.0167935991009709</c:v>
                </c:pt>
                <c:pt idx="221">
                  <c:v>3.0674109413677653</c:v>
                </c:pt>
                <c:pt idx="222">
                  <c:v>3.0431146170797043</c:v>
                </c:pt>
                <c:pt idx="223">
                  <c:v>3.2354605176935247</c:v>
                </c:pt>
                <c:pt idx="224">
                  <c:v>3.271905004125617</c:v>
                </c:pt>
                <c:pt idx="225">
                  <c:v>3.4217323372353294</c:v>
                </c:pt>
                <c:pt idx="226">
                  <c:v>3.0653862476770937</c:v>
                </c:pt>
                <c:pt idx="227">
                  <c:v>2.9742750315968634</c:v>
                </c:pt>
                <c:pt idx="228">
                  <c:v>3.0410899233890327</c:v>
                </c:pt>
                <c:pt idx="229">
                  <c:v>3.174719706973371</c:v>
                </c:pt>
                <c:pt idx="230">
                  <c:v>3.118028283634561</c:v>
                </c:pt>
                <c:pt idx="231">
                  <c:v>3.3731396886592067</c:v>
                </c:pt>
                <c:pt idx="232">
                  <c:v>3.2071148060241197</c:v>
                </c:pt>
                <c:pt idx="233">
                  <c:v>3.4622262110487654</c:v>
                </c:pt>
                <c:pt idx="234">
                  <c:v>3.5290411028409348</c:v>
                </c:pt>
                <c:pt idx="235">
                  <c:v>3.4581768236674217</c:v>
                </c:pt>
                <c:pt idx="236">
                  <c:v>3.3427692832991296</c:v>
                </c:pt>
                <c:pt idx="237">
                  <c:v>3.2476086798375552</c:v>
                </c:pt>
                <c:pt idx="238">
                  <c:v>3.1544727700666528</c:v>
                </c:pt>
                <c:pt idx="239">
                  <c:v>3.1726950132826985</c:v>
                </c:pt>
                <c:pt idx="240">
                  <c:v>2.9054354461140224</c:v>
                </c:pt>
                <c:pt idx="241">
                  <c:v>2.9196083019487244</c:v>
                </c:pt>
                <c:pt idx="242">
                  <c:v>2.8467193290845407</c:v>
                </c:pt>
                <c:pt idx="243">
                  <c:v>2.854818103847228</c:v>
                </c:pt>
                <c:pt idx="244">
                  <c:v>2.9175836082580529</c:v>
                </c:pt>
                <c:pt idx="245">
                  <c:v>3.0147689054102997</c:v>
                </c:pt>
                <c:pt idx="246">
                  <c:v>3.0957566530371712</c:v>
                </c:pt>
                <c:pt idx="247">
                  <c:v>3.4197076435446578</c:v>
                </c:pt>
                <c:pt idx="248">
                  <c:v>3.340744589608458</c:v>
                </c:pt>
                <c:pt idx="249">
                  <c:v>3.5128435533155598</c:v>
                </c:pt>
                <c:pt idx="250">
                  <c:v>3.632300481065196</c:v>
                </c:pt>
                <c:pt idx="251">
                  <c:v>3.9906712643141029</c:v>
                </c:pt>
                <c:pt idx="252">
                  <c:v>4.2336345071947177</c:v>
                </c:pt>
                <c:pt idx="253">
                  <c:v>4.6669189569984821</c:v>
                </c:pt>
                <c:pt idx="254">
                  <c:v>4.6810918128331851</c:v>
                </c:pt>
                <c:pt idx="255">
                  <c:v>5.2095368660985226</c:v>
                </c:pt>
                <c:pt idx="256">
                  <c:v>5.5152656133899631</c:v>
                </c:pt>
                <c:pt idx="257">
                  <c:v>5.705586820313111</c:v>
                </c:pt>
                <c:pt idx="258">
                  <c:v>5.7663276310332652</c:v>
                </c:pt>
                <c:pt idx="259">
                  <c:v>6.3595628824001</c:v>
                </c:pt>
                <c:pt idx="260">
                  <c:v>6.4850938912217515</c:v>
                </c:pt>
                <c:pt idx="261">
                  <c:v>7.1370452596180689</c:v>
                </c:pt>
                <c:pt idx="262">
                  <c:v>7.3577368719012943</c:v>
                </c:pt>
                <c:pt idx="263">
                  <c:v>7.7181323488408733</c:v>
                </c:pt>
                <c:pt idx="264">
                  <c:v>8.5664790052323543</c:v>
                </c:pt>
                <c:pt idx="265">
                  <c:v>9.7549742016566956</c:v>
                </c:pt>
                <c:pt idx="266">
                  <c:v>10.386678633146294</c:v>
                </c:pt>
                <c:pt idx="267">
                  <c:v>11.30588956871129</c:v>
                </c:pt>
                <c:pt idx="268">
                  <c:v>12.006433585683729</c:v>
                </c:pt>
                <c:pt idx="269">
                  <c:v>12.717101071109528</c:v>
                </c:pt>
                <c:pt idx="270">
                  <c:v>13.223274493777478</c:v>
                </c:pt>
                <c:pt idx="271">
                  <c:v>12.743422089088261</c:v>
                </c:pt>
                <c:pt idx="272">
                  <c:v>13.336657340455096</c:v>
                </c:pt>
                <c:pt idx="273">
                  <c:v>14.055423600643584</c:v>
                </c:pt>
                <c:pt idx="274">
                  <c:v>15.171029824203742</c:v>
                </c:pt>
                <c:pt idx="275">
                  <c:v>16.539722759097874</c:v>
                </c:pt>
                <c:pt idx="276">
                  <c:v>17.26456310035838</c:v>
                </c:pt>
                <c:pt idx="277">
                  <c:v>17.91044038768268</c:v>
                </c:pt>
                <c:pt idx="278">
                  <c:v>19.25686169197942</c:v>
                </c:pt>
                <c:pt idx="279">
                  <c:v>20.62352993318288</c:v>
                </c:pt>
                <c:pt idx="280">
                  <c:v>23.162495821285308</c:v>
                </c:pt>
                <c:pt idx="281">
                  <c:v>25.187189511957097</c:v>
                </c:pt>
                <c:pt idx="282">
                  <c:v>26.849463031998642</c:v>
                </c:pt>
                <c:pt idx="283">
                  <c:v>29.548379721664137</c:v>
                </c:pt>
                <c:pt idx="284">
                  <c:v>30.892776332270209</c:v>
                </c:pt>
                <c:pt idx="285">
                  <c:v>34.346903768556288</c:v>
                </c:pt>
                <c:pt idx="286">
                  <c:v>36.758313954146395</c:v>
                </c:pt>
                <c:pt idx="287">
                  <c:v>36.974956179048277</c:v>
                </c:pt>
                <c:pt idx="288">
                  <c:v>38.313278708582338</c:v>
                </c:pt>
                <c:pt idx="289">
                  <c:v>40.192194453525758</c:v>
                </c:pt>
                <c:pt idx="290">
                  <c:v>40.115256093280223</c:v>
                </c:pt>
                <c:pt idx="291">
                  <c:v>41.811949406063192</c:v>
                </c:pt>
                <c:pt idx="292">
                  <c:v>42.188542432528152</c:v>
                </c:pt>
                <c:pt idx="293">
                  <c:v>43.565334142184959</c:v>
                </c:pt>
                <c:pt idx="294">
                  <c:v>45.454373355581751</c:v>
                </c:pt>
                <c:pt idx="295">
                  <c:v>46.144793904100823</c:v>
                </c:pt>
                <c:pt idx="296">
                  <c:v>44.768002194444001</c:v>
                </c:pt>
                <c:pt idx="297">
                  <c:v>44.885434428502968</c:v>
                </c:pt>
                <c:pt idx="298">
                  <c:v>44.184890411530532</c:v>
                </c:pt>
                <c:pt idx="299">
                  <c:v>42.749382584844227</c:v>
                </c:pt>
                <c:pt idx="300">
                  <c:v>42.901234611644611</c:v>
                </c:pt>
                <c:pt idx="301">
                  <c:v>43.984445736154022</c:v>
                </c:pt>
                <c:pt idx="302">
                  <c:v>43.358815385736442</c:v>
                </c:pt>
                <c:pt idx="303">
                  <c:v>43.719210862676029</c:v>
                </c:pt>
                <c:pt idx="304">
                  <c:v>44.231458366415985</c:v>
                </c:pt>
                <c:pt idx="305">
                  <c:v>45.816793526211995</c:v>
                </c:pt>
                <c:pt idx="306">
                  <c:v>45.747953940729154</c:v>
                </c:pt>
                <c:pt idx="307">
                  <c:v>45.300496635090688</c:v>
                </c:pt>
                <c:pt idx="308">
                  <c:v>43.609877403379741</c:v>
                </c:pt>
                <c:pt idx="309">
                  <c:v>44.04923593425552</c:v>
                </c:pt>
                <c:pt idx="310">
                  <c:v>44.741681176465271</c:v>
                </c:pt>
                <c:pt idx="311">
                  <c:v>45.195212563175751</c:v>
                </c:pt>
                <c:pt idx="312">
                  <c:v>43.581531691710332</c:v>
                </c:pt>
                <c:pt idx="313">
                  <c:v>43.611902097070413</c:v>
                </c:pt>
                <c:pt idx="314">
                  <c:v>41.880788991546027</c:v>
                </c:pt>
                <c:pt idx="315">
                  <c:v>40.589034416897434</c:v>
                </c:pt>
                <c:pt idx="316">
                  <c:v>38.203945249286058</c:v>
                </c:pt>
                <c:pt idx="317">
                  <c:v>35.760139964645198</c:v>
                </c:pt>
                <c:pt idx="318">
                  <c:v>32.86887737436588</c:v>
                </c:pt>
                <c:pt idx="319">
                  <c:v>30.252973126017928</c:v>
                </c:pt>
                <c:pt idx="320">
                  <c:v>27.68161213886475</c:v>
                </c:pt>
                <c:pt idx="321">
                  <c:v>24.606102422734295</c:v>
                </c:pt>
                <c:pt idx="322">
                  <c:v>21.931482057356856</c:v>
                </c:pt>
                <c:pt idx="323">
                  <c:v>20.192270177069787</c:v>
                </c:pt>
                <c:pt idx="324">
                  <c:v>18.467231152617419</c:v>
                </c:pt>
                <c:pt idx="325">
                  <c:v>16.588315407673996</c:v>
                </c:pt>
                <c:pt idx="326">
                  <c:v>15.264165733974647</c:v>
                </c:pt>
                <c:pt idx="327">
                  <c:v>14.033151970046195</c:v>
                </c:pt>
                <c:pt idx="328">
                  <c:v>13.223274493777479</c:v>
                </c:pt>
                <c:pt idx="329">
                  <c:v>11.925445838056858</c:v>
                </c:pt>
                <c:pt idx="330">
                  <c:v>10.368456389930248</c:v>
                </c:pt>
                <c:pt idx="331">
                  <c:v>9.1455414007644862</c:v>
                </c:pt>
                <c:pt idx="332">
                  <c:v>8.5138369692748874</c:v>
                </c:pt>
                <c:pt idx="333">
                  <c:v>8.4146269784319703</c:v>
                </c:pt>
                <c:pt idx="334">
                  <c:v>8.1878612850767283</c:v>
                </c:pt>
                <c:pt idx="335">
                  <c:v>7.4286011510748073</c:v>
                </c:pt>
                <c:pt idx="336">
                  <c:v>6.7989214132758793</c:v>
                </c:pt>
                <c:pt idx="337">
                  <c:v>6.3615875760907725</c:v>
                </c:pt>
                <c:pt idx="338">
                  <c:v>5.7663276310332652</c:v>
                </c:pt>
                <c:pt idx="339">
                  <c:v>5.6084015231608655</c:v>
                </c:pt>
                <c:pt idx="340">
                  <c:v>5.4808458206485424</c:v>
                </c:pt>
                <c:pt idx="341">
                  <c:v>5.3431666496828614</c:v>
                </c:pt>
                <c:pt idx="342">
                  <c:v>5.0475613708447797</c:v>
                </c:pt>
                <c:pt idx="343">
                  <c:v>4.7398079298626659</c:v>
                </c:pt>
                <c:pt idx="344">
                  <c:v>4.5839065156809387</c:v>
                </c:pt>
                <c:pt idx="345">
                  <c:v>4.4097828582831644</c:v>
                </c:pt>
                <c:pt idx="346">
                  <c:v>4.2721036873174825</c:v>
                </c:pt>
                <c:pt idx="347">
                  <c:v>4.2437579756480774</c:v>
                </c:pt>
                <c:pt idx="348">
                  <c:v>4.1000047236103798</c:v>
                </c:pt>
                <c:pt idx="349">
                  <c:v>3.8752637239458108</c:v>
                </c:pt>
                <c:pt idx="350">
                  <c:v>3.8570414807297646</c:v>
                </c:pt>
                <c:pt idx="351">
                  <c:v>3.6646955801159442</c:v>
                </c:pt>
                <c:pt idx="352">
                  <c:v>3.6282510936838528</c:v>
                </c:pt>
                <c:pt idx="353">
                  <c:v>3.5087941659342166</c:v>
                </c:pt>
                <c:pt idx="354">
                  <c:v>3.4500780489047349</c:v>
                </c:pt>
                <c:pt idx="355">
                  <c:v>3.4399545804513756</c:v>
                </c:pt>
                <c:pt idx="356">
                  <c:v>3.3346705085364419</c:v>
                </c:pt>
                <c:pt idx="357">
                  <c:v>3.1848431754267303</c:v>
                </c:pt>
                <c:pt idx="358">
                  <c:v>3.0694356350584378</c:v>
                </c:pt>
                <c:pt idx="359">
                  <c:v>3.0107195180289557</c:v>
                </c:pt>
                <c:pt idx="360">
                  <c:v>2.879114428135289</c:v>
                </c:pt>
                <c:pt idx="361">
                  <c:v>2.8892378965886478</c:v>
                </c:pt>
                <c:pt idx="362">
                  <c:v>2.8527934101565555</c:v>
                </c:pt>
                <c:pt idx="363">
                  <c:v>2.7252377076442329</c:v>
                </c:pt>
                <c:pt idx="364">
                  <c:v>2.6240030231106433</c:v>
                </c:pt>
                <c:pt idx="365">
                  <c:v>2.5713609871531768</c:v>
                </c:pt>
                <c:pt idx="366">
                  <c:v>2.5106201764330227</c:v>
                </c:pt>
                <c:pt idx="367">
                  <c:v>2.4600028341662283</c:v>
                </c:pt>
                <c:pt idx="368">
                  <c:v>2.4660769152382436</c:v>
                </c:pt>
                <c:pt idx="369">
                  <c:v>2.4559534467848847</c:v>
                </c:pt>
                <c:pt idx="370">
                  <c:v>2.3364965190352485</c:v>
                </c:pt>
                <c:pt idx="371">
                  <c:v>2.3992620234460742</c:v>
                </c:pt>
                <c:pt idx="372">
                  <c:v>2.3162495821285312</c:v>
                </c:pt>
                <c:pt idx="373">
                  <c:v>2.4093854918994331</c:v>
                </c:pt>
                <c:pt idx="374">
                  <c:v>2.324348356891218</c:v>
                </c:pt>
                <c:pt idx="375">
                  <c:v>2.2413359155736745</c:v>
                </c:pt>
                <c:pt idx="376">
                  <c:v>2.3283977442725612</c:v>
                </c:pt>
                <c:pt idx="377">
                  <c:v>2.4012867171367458</c:v>
                </c:pt>
                <c:pt idx="378">
                  <c:v>2.4033114108274178</c:v>
                </c:pt>
                <c:pt idx="379">
                  <c:v>2.4721509963102588</c:v>
                </c:pt>
                <c:pt idx="380">
                  <c:v>2.4174842666621208</c:v>
                </c:pt>
                <c:pt idx="381">
                  <c:v>2.4134348792807772</c:v>
                </c:pt>
                <c:pt idx="382">
                  <c:v>2.4883485458356334</c:v>
                </c:pt>
                <c:pt idx="383">
                  <c:v>2.3344718253445769</c:v>
                </c:pt>
                <c:pt idx="384">
                  <c:v>2.2251383660483</c:v>
                </c:pt>
                <c:pt idx="385">
                  <c:v>2.324348356891218</c:v>
                </c:pt>
                <c:pt idx="386">
                  <c:v>2.3344718253445764</c:v>
                </c:pt>
                <c:pt idx="387">
                  <c:v>2.4681016089289152</c:v>
                </c:pt>
                <c:pt idx="388">
                  <c:v>2.4640522215475715</c:v>
                </c:pt>
                <c:pt idx="389">
                  <c:v>2.423558347734136</c:v>
                </c:pt>
                <c:pt idx="390">
                  <c:v>2.5004967079796638</c:v>
                </c:pt>
                <c:pt idx="391">
                  <c:v>2.6300771041826585</c:v>
                </c:pt>
                <c:pt idx="392">
                  <c:v>2.4721509963102588</c:v>
                </c:pt>
                <c:pt idx="393">
                  <c:v>2.3850891676113717</c:v>
                </c:pt>
                <c:pt idx="394">
                  <c:v>2.0429159338878389</c:v>
                </c:pt>
                <c:pt idx="395">
                  <c:v>1.8789157449434235</c:v>
                </c:pt>
                <c:pt idx="396">
                  <c:v>1.9194096187568594</c:v>
                </c:pt>
                <c:pt idx="397">
                  <c:v>1.8566441143460339</c:v>
                </c:pt>
                <c:pt idx="398">
                  <c:v>1.5893845471773571</c:v>
                </c:pt>
                <c:pt idx="399">
                  <c:v>1.6238043399187776</c:v>
                </c:pt>
                <c:pt idx="400">
                  <c:v>1.6217796462281058</c:v>
                </c:pt>
                <c:pt idx="401">
                  <c:v>1.6865698443296033</c:v>
                </c:pt>
                <c:pt idx="402">
                  <c:v>1.8222243216046135</c:v>
                </c:pt>
                <c:pt idx="403">
                  <c:v>1.7594588171937879</c:v>
                </c:pt>
                <c:pt idx="404">
                  <c:v>1.8040020783885673</c:v>
                </c:pt>
                <c:pt idx="405">
                  <c:v>2.006471447455747</c:v>
                </c:pt>
                <c:pt idx="406">
                  <c:v>1.81817493422327</c:v>
                </c:pt>
                <c:pt idx="407">
                  <c:v>1.9011873755408135</c:v>
                </c:pt>
                <c:pt idx="408">
                  <c:v>1.9356071682822338</c:v>
                </c:pt>
                <c:pt idx="409">
                  <c:v>1.9821751231676852</c:v>
                </c:pt>
                <c:pt idx="410">
                  <c:v>1.9983726726930595</c:v>
                </c:pt>
                <c:pt idx="411">
                  <c:v>1.9922985916210441</c:v>
                </c:pt>
                <c:pt idx="412">
                  <c:v>1.887014519706111</c:v>
                </c:pt>
                <c:pt idx="413">
                  <c:v>1.9092861503035006</c:v>
                </c:pt>
                <c:pt idx="414">
                  <c:v>1.8687922764900644</c:v>
                </c:pt>
                <c:pt idx="415">
                  <c:v>1.8040020783885671</c:v>
                </c:pt>
                <c:pt idx="416">
                  <c:v>1.7452859613590852</c:v>
                </c:pt>
                <c:pt idx="417">
                  <c:v>1.7149155559990081</c:v>
                </c:pt>
                <c:pt idx="418">
                  <c:v>1.7594588171937875</c:v>
                </c:pt>
                <c:pt idx="419">
                  <c:v>1.7695822856471464</c:v>
                </c:pt>
                <c:pt idx="420">
                  <c:v>1.6622735200415417</c:v>
                </c:pt>
                <c:pt idx="421">
                  <c:v>1.6744216821855726</c:v>
                </c:pt>
                <c:pt idx="422">
                  <c:v>1.6906192317109467</c:v>
                </c:pt>
                <c:pt idx="423">
                  <c:v>1.7797057541005057</c:v>
                </c:pt>
                <c:pt idx="424">
                  <c:v>1.8222243216046135</c:v>
                </c:pt>
                <c:pt idx="425">
                  <c:v>1.7776810604098341</c:v>
                </c:pt>
                <c:pt idx="426">
                  <c:v>1.9315577809008904</c:v>
                </c:pt>
                <c:pt idx="427">
                  <c:v>2.1542740868747874</c:v>
                </c:pt>
                <c:pt idx="428">
                  <c:v>2.2271630597389716</c:v>
                </c:pt>
                <c:pt idx="429">
                  <c:v>2.4600028341662283</c:v>
                </c:pt>
                <c:pt idx="430">
                  <c:v>2.4802497710729461</c:v>
                </c:pt>
                <c:pt idx="431">
                  <c:v>2.51871895119571</c:v>
                </c:pt>
                <c:pt idx="432">
                  <c:v>2.6138795546572844</c:v>
                </c:pt>
                <c:pt idx="433">
                  <c:v>2.6624722032334072</c:v>
                </c:pt>
                <c:pt idx="434">
                  <c:v>2.9196083019487249</c:v>
                </c:pt>
                <c:pt idx="435">
                  <c:v>3.1605468511386685</c:v>
                </c:pt>
                <c:pt idx="436">
                  <c:v>3.0755097161304534</c:v>
                </c:pt>
                <c:pt idx="437">
                  <c:v>3.1848431754267303</c:v>
                </c:pt>
                <c:pt idx="438">
                  <c:v>3.1807937880453863</c:v>
                </c:pt>
                <c:pt idx="439">
                  <c:v>3.2010407249521045</c:v>
                </c:pt>
                <c:pt idx="440">
                  <c:v>3.3690903012778635</c:v>
                </c:pt>
                <c:pt idx="441">
                  <c:v>3.3589668328245041</c:v>
                </c:pt>
                <c:pt idx="442">
                  <c:v>3.1686456259013553</c:v>
                </c:pt>
                <c:pt idx="443">
                  <c:v>3.3144235716297246</c:v>
                </c:pt>
                <c:pt idx="444">
                  <c:v>3.383263157112566</c:v>
                </c:pt>
                <c:pt idx="445">
                  <c:v>3.4703249858114527</c:v>
                </c:pt>
                <c:pt idx="446">
                  <c:v>3.6424239495185549</c:v>
                </c:pt>
                <c:pt idx="447">
                  <c:v>3.812498219534985</c:v>
                </c:pt>
                <c:pt idx="448">
                  <c:v>3.9056341293058887</c:v>
                </c:pt>
                <c:pt idx="449">
                  <c:v>4.1931406333812831</c:v>
                </c:pt>
                <c:pt idx="450">
                  <c:v>4.3895359213764467</c:v>
                </c:pt>
                <c:pt idx="451">
                  <c:v>4.3227210295842768</c:v>
                </c:pt>
                <c:pt idx="452">
                  <c:v>4.4745730563846617</c:v>
                </c:pt>
                <c:pt idx="453">
                  <c:v>4.577832434608923</c:v>
                </c:pt>
                <c:pt idx="454">
                  <c:v>4.7377832361719943</c:v>
                </c:pt>
                <c:pt idx="455">
                  <c:v>4.9544254610738765</c:v>
                </c:pt>
                <c:pt idx="456">
                  <c:v>5.1346231995436664</c:v>
                </c:pt>
                <c:pt idx="457">
                  <c:v>5.2723023705093492</c:v>
                </c:pt>
                <c:pt idx="458">
                  <c:v>5.6893892707877374</c:v>
                </c:pt>
                <c:pt idx="459">
                  <c:v>5.8149202796093888</c:v>
                </c:pt>
                <c:pt idx="460">
                  <c:v>5.9910686306978338</c:v>
                </c:pt>
                <c:pt idx="461">
                  <c:v>6.5620322514672802</c:v>
                </c:pt>
                <c:pt idx="462">
                  <c:v>7.4812431870322751</c:v>
                </c:pt>
                <c:pt idx="463">
                  <c:v>8.0238610961323147</c:v>
                </c:pt>
                <c:pt idx="464">
                  <c:v>9.1090969143323957</c:v>
                </c:pt>
                <c:pt idx="465">
                  <c:v>9.5970480937842968</c:v>
                </c:pt>
                <c:pt idx="466">
                  <c:v>9.9675670391772364</c:v>
                </c:pt>
                <c:pt idx="467">
                  <c:v>10.471715768154512</c:v>
                </c:pt>
                <c:pt idx="468">
                  <c:v>11.716902387917665</c:v>
                </c:pt>
                <c:pt idx="469">
                  <c:v>12.340508044644578</c:v>
                </c:pt>
                <c:pt idx="470">
                  <c:v>12.506532927279665</c:v>
                </c:pt>
                <c:pt idx="471">
                  <c:v>13.628213231911834</c:v>
                </c:pt>
                <c:pt idx="472">
                  <c:v>14.646634158319745</c:v>
                </c:pt>
                <c:pt idx="473">
                  <c:v>15.051572896454106</c:v>
                </c:pt>
                <c:pt idx="474">
                  <c:v>15.533449994833992</c:v>
                </c:pt>
                <c:pt idx="475">
                  <c:v>16.302833597289276</c:v>
                </c:pt>
                <c:pt idx="476">
                  <c:v>17.659378370039374</c:v>
                </c:pt>
                <c:pt idx="477">
                  <c:v>19.538294114982801</c:v>
                </c:pt>
                <c:pt idx="478">
                  <c:v>20.180122014925757</c:v>
                </c:pt>
                <c:pt idx="479">
                  <c:v>20.477751987454514</c:v>
                </c:pt>
                <c:pt idx="480">
                  <c:v>20.994048878575818</c:v>
                </c:pt>
                <c:pt idx="481">
                  <c:v>21.287629463723228</c:v>
                </c:pt>
                <c:pt idx="482">
                  <c:v>21.858593084492671</c:v>
                </c:pt>
                <c:pt idx="483">
                  <c:v>22.941804209002079</c:v>
                </c:pt>
                <c:pt idx="484">
                  <c:v>24.660769152382436</c:v>
                </c:pt>
                <c:pt idx="485">
                  <c:v>26.96891995974828</c:v>
                </c:pt>
                <c:pt idx="486">
                  <c:v>27.922550688054692</c:v>
                </c:pt>
                <c:pt idx="487">
                  <c:v>28.649415723005866</c:v>
                </c:pt>
                <c:pt idx="488">
                  <c:v>29.827787450976849</c:v>
                </c:pt>
                <c:pt idx="489">
                  <c:v>31.368579349578084</c:v>
                </c:pt>
                <c:pt idx="490">
                  <c:v>31.595345042933324</c:v>
                </c:pt>
                <c:pt idx="491">
                  <c:v>32.852679824840507</c:v>
                </c:pt>
                <c:pt idx="492">
                  <c:v>31.797814412000502</c:v>
                </c:pt>
                <c:pt idx="493">
                  <c:v>32.148086420486727</c:v>
                </c:pt>
                <c:pt idx="494">
                  <c:v>32.075197447622536</c:v>
                </c:pt>
                <c:pt idx="495">
                  <c:v>32.354605176935245</c:v>
                </c:pt>
                <c:pt idx="496">
                  <c:v>32.773716770904308</c:v>
                </c:pt>
                <c:pt idx="497">
                  <c:v>33.466162013114065</c:v>
                </c:pt>
                <c:pt idx="498">
                  <c:v>33.016680013784928</c:v>
                </c:pt>
                <c:pt idx="499">
                  <c:v>32.90734655448864</c:v>
                </c:pt>
                <c:pt idx="500">
                  <c:v>33.310260598932338</c:v>
                </c:pt>
                <c:pt idx="501">
                  <c:v>33.332532229529718</c:v>
                </c:pt>
                <c:pt idx="502">
                  <c:v>33.259643256665541</c:v>
                </c:pt>
                <c:pt idx="503">
                  <c:v>34.162656642705159</c:v>
                </c:pt>
                <c:pt idx="504">
                  <c:v>34.895595758728348</c:v>
                </c:pt>
                <c:pt idx="505">
                  <c:v>34.73564495716527</c:v>
                </c:pt>
                <c:pt idx="506">
                  <c:v>35.077818190888806</c:v>
                </c:pt>
                <c:pt idx="507">
                  <c:v>35.660929973802283</c:v>
                </c:pt>
                <c:pt idx="508">
                  <c:v>35.590065694628763</c:v>
                </c:pt>
                <c:pt idx="509">
                  <c:v>35.395695100324275</c:v>
                </c:pt>
                <c:pt idx="510">
                  <c:v>37.815204060677061</c:v>
                </c:pt>
                <c:pt idx="511">
                  <c:v>39.244637806291351</c:v>
                </c:pt>
                <c:pt idx="512">
                  <c:v>40.516145444033249</c:v>
                </c:pt>
                <c:pt idx="513">
                  <c:v>42.180443657765458</c:v>
                </c:pt>
                <c:pt idx="514">
                  <c:v>41.961776739172898</c:v>
                </c:pt>
                <c:pt idx="515">
                  <c:v>43.125975611309187</c:v>
                </c:pt>
                <c:pt idx="516">
                  <c:v>44.454174672389875</c:v>
                </c:pt>
                <c:pt idx="517">
                  <c:v>42.271554873845687</c:v>
                </c:pt>
                <c:pt idx="518">
                  <c:v>42.474024242912854</c:v>
                </c:pt>
                <c:pt idx="519">
                  <c:v>43.577482304328996</c:v>
                </c:pt>
                <c:pt idx="520">
                  <c:v>44.249680609632023</c:v>
                </c:pt>
                <c:pt idx="521">
                  <c:v>45.357188058429493</c:v>
                </c:pt>
                <c:pt idx="522">
                  <c:v>45.699361292153036</c:v>
                </c:pt>
                <c:pt idx="523">
                  <c:v>45.067656860663426</c:v>
                </c:pt>
                <c:pt idx="524">
                  <c:v>41.202516605170977</c:v>
                </c:pt>
                <c:pt idx="525">
                  <c:v>40.461478714385102</c:v>
                </c:pt>
                <c:pt idx="526">
                  <c:v>40.12335486804291</c:v>
                </c:pt>
                <c:pt idx="527">
                  <c:v>39.552391247273469</c:v>
                </c:pt>
                <c:pt idx="528">
                  <c:v>39.001674563410738</c:v>
                </c:pt>
                <c:pt idx="529">
                  <c:v>39.386366364638384</c:v>
                </c:pt>
                <c:pt idx="530">
                  <c:v>41.052689272061265</c:v>
                </c:pt>
                <c:pt idx="531">
                  <c:v>45.610274769763464</c:v>
                </c:pt>
                <c:pt idx="532">
                  <c:v>45.620398238216829</c:v>
                </c:pt>
                <c:pt idx="533">
                  <c:v>45.409830094386969</c:v>
                </c:pt>
                <c:pt idx="534">
                  <c:v>44.794323212422739</c:v>
                </c:pt>
                <c:pt idx="535">
                  <c:v>44.237532447487993</c:v>
                </c:pt>
                <c:pt idx="536">
                  <c:v>43.223160908461431</c:v>
                </c:pt>
                <c:pt idx="537">
                  <c:v>41.775504919631096</c:v>
                </c:pt>
                <c:pt idx="538">
                  <c:v>40.572836867372061</c:v>
                </c:pt>
                <c:pt idx="539">
                  <c:v>39.216292094621956</c:v>
                </c:pt>
                <c:pt idx="540">
                  <c:v>36.646955801159443</c:v>
                </c:pt>
                <c:pt idx="541">
                  <c:v>34.948237794685816</c:v>
                </c:pt>
                <c:pt idx="542">
                  <c:v>33.601816490389076</c:v>
                </c:pt>
                <c:pt idx="543">
                  <c:v>32.125814789889333</c:v>
                </c:pt>
                <c:pt idx="544">
                  <c:v>30.485812900445183</c:v>
                </c:pt>
                <c:pt idx="545">
                  <c:v>27.875982733169245</c:v>
                </c:pt>
                <c:pt idx="546">
                  <c:v>25.365362556736223</c:v>
                </c:pt>
                <c:pt idx="547">
                  <c:v>24.065509207324926</c:v>
                </c:pt>
                <c:pt idx="548">
                  <c:v>22.808174425417743</c:v>
                </c:pt>
                <c:pt idx="549">
                  <c:v>22.160272444402771</c:v>
                </c:pt>
                <c:pt idx="550">
                  <c:v>21.206641716096357</c:v>
                </c:pt>
                <c:pt idx="551">
                  <c:v>20.666048500686987</c:v>
                </c:pt>
                <c:pt idx="552">
                  <c:v>19.73873879035931</c:v>
                </c:pt>
                <c:pt idx="553">
                  <c:v>19.094886196725675</c:v>
                </c:pt>
                <c:pt idx="554">
                  <c:v>17.815279784221104</c:v>
                </c:pt>
                <c:pt idx="555">
                  <c:v>16.640957443631468</c:v>
                </c:pt>
                <c:pt idx="556">
                  <c:v>15.365400418508234</c:v>
                </c:pt>
                <c:pt idx="557">
                  <c:v>14.972609842517906</c:v>
                </c:pt>
                <c:pt idx="558">
                  <c:v>14.32065847412159</c:v>
                </c:pt>
                <c:pt idx="559">
                  <c:v>13.498632835708841</c:v>
                </c:pt>
                <c:pt idx="560">
                  <c:v>12.336458657263233</c:v>
                </c:pt>
                <c:pt idx="561">
                  <c:v>11.249198145372478</c:v>
                </c:pt>
                <c:pt idx="562">
                  <c:v>9.9979374445373121</c:v>
                </c:pt>
                <c:pt idx="563">
                  <c:v>9.3277638329249477</c:v>
                </c:pt>
                <c:pt idx="564">
                  <c:v>9.1698377250525489</c:v>
                </c:pt>
                <c:pt idx="565">
                  <c:v>8.6413926717872105</c:v>
                </c:pt>
                <c:pt idx="566">
                  <c:v>7.4427740069095094</c:v>
                </c:pt>
                <c:pt idx="567">
                  <c:v>6.6531434675475101</c:v>
                </c:pt>
                <c:pt idx="568">
                  <c:v>6.0639576035620184</c:v>
                </c:pt>
                <c:pt idx="569">
                  <c:v>5.648895396974301</c:v>
                </c:pt>
                <c:pt idx="570">
                  <c:v>5.0921046320395575</c:v>
                </c:pt>
                <c:pt idx="571">
                  <c:v>4.9503760736925333</c:v>
                </c:pt>
                <c:pt idx="572">
                  <c:v>4.6871658939051999</c:v>
                </c:pt>
                <c:pt idx="573">
                  <c:v>4.2721036873174825</c:v>
                </c:pt>
                <c:pt idx="574">
                  <c:v>3.9623255526446988</c:v>
                </c:pt>
                <c:pt idx="575">
                  <c:v>3.869189642873796</c:v>
                </c:pt>
                <c:pt idx="576">
                  <c:v>3.8428686248950621</c:v>
                </c:pt>
                <c:pt idx="577">
                  <c:v>3.925881066212606</c:v>
                </c:pt>
                <c:pt idx="578">
                  <c:v>3.9279057599032785</c:v>
                </c:pt>
                <c:pt idx="579">
                  <c:v>3.7477080214334886</c:v>
                </c:pt>
                <c:pt idx="580">
                  <c:v>3.4844978416461556</c:v>
                </c:pt>
                <c:pt idx="581">
                  <c:v>3.1261270583972482</c:v>
                </c:pt>
                <c:pt idx="582">
                  <c:v>2.7090401581188588</c:v>
                </c:pt>
                <c:pt idx="583">
                  <c:v>2.4174842666621204</c:v>
                </c:pt>
                <c:pt idx="584">
                  <c:v>2.3263730505818896</c:v>
                </c:pt>
                <c:pt idx="585">
                  <c:v>2.2048914291415818</c:v>
                </c:pt>
                <c:pt idx="586">
                  <c:v>2.1016320509173205</c:v>
                </c:pt>
                <c:pt idx="587">
                  <c:v>2.0226689969811207</c:v>
                </c:pt>
                <c:pt idx="588">
                  <c:v>2.0206443032904491</c:v>
                </c:pt>
                <c:pt idx="589">
                  <c:v>1.9295330872102185</c:v>
                </c:pt>
                <c:pt idx="590">
                  <c:v>1.9052367629221567</c:v>
                </c:pt>
                <c:pt idx="591">
                  <c:v>1.8282984026766287</c:v>
                </c:pt>
                <c:pt idx="592">
                  <c:v>1.8019773846978953</c:v>
                </c:pt>
                <c:pt idx="593">
                  <c:v>1.8546194206553619</c:v>
                </c:pt>
                <c:pt idx="594">
                  <c:v>1.6602488263508699</c:v>
                </c:pt>
                <c:pt idx="595">
                  <c:v>1.4598041509743622</c:v>
                </c:pt>
                <c:pt idx="596">
                  <c:v>1.316050898936665</c:v>
                </c:pt>
                <c:pt idx="597">
                  <c:v>1.2208902954750909</c:v>
                </c:pt>
                <c:pt idx="598">
                  <c:v>1.1884951964243424</c:v>
                </c:pt>
                <c:pt idx="599">
                  <c:v>1.1965939711870293</c:v>
                </c:pt>
                <c:pt idx="600">
                  <c:v>1.0346184759332862</c:v>
                </c:pt>
                <c:pt idx="601">
                  <c:v>0.96172950306910165</c:v>
                </c:pt>
                <c:pt idx="602">
                  <c:v>0.94148256616238368</c:v>
                </c:pt>
                <c:pt idx="603">
                  <c:v>0.89288991758626057</c:v>
                </c:pt>
                <c:pt idx="604">
                  <c:v>0.83214910686610677</c:v>
                </c:pt>
                <c:pt idx="605">
                  <c:v>0.77950707090864024</c:v>
                </c:pt>
                <c:pt idx="606">
                  <c:v>0.76938360245528126</c:v>
                </c:pt>
                <c:pt idx="607">
                  <c:v>0.70864279173512745</c:v>
                </c:pt>
                <c:pt idx="608">
                  <c:v>0.6195562693455684</c:v>
                </c:pt>
                <c:pt idx="609">
                  <c:v>0.55476607124407107</c:v>
                </c:pt>
                <c:pt idx="610">
                  <c:v>0.55071668386272754</c:v>
                </c:pt>
                <c:pt idx="611">
                  <c:v>0.52642035957466604</c:v>
                </c:pt>
                <c:pt idx="612">
                  <c:v>0.53451913433735332</c:v>
                </c:pt>
                <c:pt idx="613">
                  <c:v>0.52642035957466615</c:v>
                </c:pt>
                <c:pt idx="614">
                  <c:v>0.56691423338810198</c:v>
                </c:pt>
                <c:pt idx="615">
                  <c:v>0.5810870892228045</c:v>
                </c:pt>
                <c:pt idx="616">
                  <c:v>0.57501300815078904</c:v>
                </c:pt>
                <c:pt idx="617">
                  <c:v>0.52237097219332251</c:v>
                </c:pt>
                <c:pt idx="618">
                  <c:v>0.52439566588399422</c:v>
                </c:pt>
                <c:pt idx="619">
                  <c:v>0.51427219743063524</c:v>
                </c:pt>
                <c:pt idx="620">
                  <c:v>0.52844505326533786</c:v>
                </c:pt>
                <c:pt idx="621">
                  <c:v>0.51427219743063524</c:v>
                </c:pt>
                <c:pt idx="622">
                  <c:v>0.50212403528660443</c:v>
                </c:pt>
                <c:pt idx="623">
                  <c:v>0.50009934159593272</c:v>
                </c:pt>
                <c:pt idx="624">
                  <c:v>0.51629689112130706</c:v>
                </c:pt>
                <c:pt idx="625">
                  <c:v>0.53451913433735321</c:v>
                </c:pt>
                <c:pt idx="626">
                  <c:v>0.52034627850265069</c:v>
                </c:pt>
                <c:pt idx="627">
                  <c:v>0.50819811635861989</c:v>
                </c:pt>
                <c:pt idx="628">
                  <c:v>0.55071668386272765</c:v>
                </c:pt>
                <c:pt idx="629">
                  <c:v>0.58311178291347621</c:v>
                </c:pt>
                <c:pt idx="630">
                  <c:v>0.70054401697244018</c:v>
                </c:pt>
                <c:pt idx="631">
                  <c:v>0.88884053020491705</c:v>
                </c:pt>
                <c:pt idx="632">
                  <c:v>1.0325937822426143</c:v>
                </c:pt>
                <c:pt idx="633">
                  <c:v>1.2856804935765882</c:v>
                </c:pt>
                <c:pt idx="634">
                  <c:v>1.4942239437157829</c:v>
                </c:pt>
                <c:pt idx="635">
                  <c:v>1.9457306367355929</c:v>
                </c:pt>
                <c:pt idx="636">
                  <c:v>3.0896825719651559</c:v>
                </c:pt>
                <c:pt idx="637">
                  <c:v>4.3632149033977132</c:v>
                </c:pt>
                <c:pt idx="638">
                  <c:v>6.0194143423672397</c:v>
                </c:pt>
                <c:pt idx="639">
                  <c:v>7.8335398892091659</c:v>
                </c:pt>
                <c:pt idx="640">
                  <c:v>9.1678130313618773</c:v>
                </c:pt>
                <c:pt idx="641">
                  <c:v>9.6476654360510938</c:v>
                </c:pt>
                <c:pt idx="642">
                  <c:v>10.720753092107142</c:v>
                </c:pt>
                <c:pt idx="643">
                  <c:v>13.298188160332334</c:v>
                </c:pt>
                <c:pt idx="644">
                  <c:v>16.268413804547855</c:v>
                </c:pt>
                <c:pt idx="645">
                  <c:v>16.493154804212423</c:v>
                </c:pt>
                <c:pt idx="646">
                  <c:v>19.568664520342875</c:v>
                </c:pt>
                <c:pt idx="647">
                  <c:v>27.359685842047934</c:v>
                </c:pt>
                <c:pt idx="648">
                  <c:v>29.598997063930934</c:v>
                </c:pt>
                <c:pt idx="649">
                  <c:v>34.407644579276443</c:v>
                </c:pt>
                <c:pt idx="650">
                  <c:v>39.509872679769352</c:v>
                </c:pt>
                <c:pt idx="651">
                  <c:v>44.379261005835019</c:v>
                </c:pt>
                <c:pt idx="652">
                  <c:v>49.617143583602953</c:v>
                </c:pt>
                <c:pt idx="653">
                  <c:v>50.475613708447788</c:v>
                </c:pt>
                <c:pt idx="654">
                  <c:v>46.819016903094528</c:v>
                </c:pt>
                <c:pt idx="655">
                  <c:v>47.155116055746042</c:v>
                </c:pt>
                <c:pt idx="656">
                  <c:v>47.456795415656146</c:v>
                </c:pt>
                <c:pt idx="657">
                  <c:v>47.841487216883785</c:v>
                </c:pt>
                <c:pt idx="658">
                  <c:v>47.841487216883785</c:v>
                </c:pt>
                <c:pt idx="659">
                  <c:v>49.819612952670127</c:v>
                </c:pt>
                <c:pt idx="660">
                  <c:v>51.427219743063539</c:v>
                </c:pt>
                <c:pt idx="661">
                  <c:v>48.827513044240952</c:v>
                </c:pt>
                <c:pt idx="662">
                  <c:v>46.849387308454602</c:v>
                </c:pt>
                <c:pt idx="663">
                  <c:v>43.788050448158849</c:v>
                </c:pt>
                <c:pt idx="664">
                  <c:v>38.430710942641291</c:v>
                </c:pt>
                <c:pt idx="665">
                  <c:v>35.861374649178792</c:v>
                </c:pt>
                <c:pt idx="666">
                  <c:v>32.791939014120352</c:v>
                </c:pt>
                <c:pt idx="667">
                  <c:v>30.315738630428751</c:v>
                </c:pt>
                <c:pt idx="668">
                  <c:v>29.538256253210783</c:v>
                </c:pt>
                <c:pt idx="669">
                  <c:v>29.706305829536539</c:v>
                </c:pt>
                <c:pt idx="670">
                  <c:v>29.617219307146978</c:v>
                </c:pt>
                <c:pt idx="671">
                  <c:v>31.386801592794125</c:v>
                </c:pt>
                <c:pt idx="672">
                  <c:v>29.985713558849248</c:v>
                </c:pt>
                <c:pt idx="673">
                  <c:v>28.637267560861837</c:v>
                </c:pt>
                <c:pt idx="674">
                  <c:v>27.560130517424444</c:v>
                </c:pt>
                <c:pt idx="675">
                  <c:v>27.497365013013617</c:v>
                </c:pt>
                <c:pt idx="676">
                  <c:v>27.141018923455384</c:v>
                </c:pt>
                <c:pt idx="677">
                  <c:v>25.887733528929541</c:v>
                </c:pt>
                <c:pt idx="678">
                  <c:v>24.025015333511494</c:v>
                </c:pt>
                <c:pt idx="679">
                  <c:v>21.724963300908335</c:v>
                </c:pt>
                <c:pt idx="680">
                  <c:v>19.584862069868247</c:v>
                </c:pt>
                <c:pt idx="681">
                  <c:v>17.94890956780544</c:v>
                </c:pt>
                <c:pt idx="682">
                  <c:v>17.084365361888583</c:v>
                </c:pt>
                <c:pt idx="683">
                  <c:v>16.59438948874601</c:v>
                </c:pt>
                <c:pt idx="684">
                  <c:v>15.774388544023934</c:v>
                </c:pt>
                <c:pt idx="685">
                  <c:v>13.881299943245811</c:v>
                </c:pt>
                <c:pt idx="686">
                  <c:v>12.486285990372945</c:v>
                </c:pt>
                <c:pt idx="687">
                  <c:v>11.145938767148218</c:v>
                </c:pt>
                <c:pt idx="688">
                  <c:v>9.908850922147753</c:v>
                </c:pt>
                <c:pt idx="689">
                  <c:v>9.226529148391359</c:v>
                </c:pt>
                <c:pt idx="690">
                  <c:v>9.0625289594469436</c:v>
                </c:pt>
                <c:pt idx="691">
                  <c:v>8.4834665639148117</c:v>
                </c:pt>
                <c:pt idx="692">
                  <c:v>7.8173423396837913</c:v>
                </c:pt>
                <c:pt idx="693">
                  <c:v>7.4265764573841349</c:v>
                </c:pt>
                <c:pt idx="694">
                  <c:v>7.0054401697244026</c:v>
                </c:pt>
                <c:pt idx="695">
                  <c:v>6.8738350798307355</c:v>
                </c:pt>
                <c:pt idx="696">
                  <c:v>6.8029708006572225</c:v>
                </c:pt>
                <c:pt idx="697">
                  <c:v>6.7118595845769935</c:v>
                </c:pt>
                <c:pt idx="698">
                  <c:v>6.6490940801661669</c:v>
                </c:pt>
                <c:pt idx="699">
                  <c:v>6.7219830530303506</c:v>
                </c:pt>
                <c:pt idx="700">
                  <c:v>6.5741804136113098</c:v>
                </c:pt>
                <c:pt idx="701">
                  <c:v>6.4607975669336906</c:v>
                </c:pt>
                <c:pt idx="702">
                  <c:v>6.4526987921710033</c:v>
                </c:pt>
                <c:pt idx="703">
                  <c:v>6.274525747391885</c:v>
                </c:pt>
                <c:pt idx="704">
                  <c:v>6.207710855599716</c:v>
                </c:pt>
                <c:pt idx="705">
                  <c:v>6.1975873871463572</c:v>
                </c:pt>
                <c:pt idx="706">
                  <c:v>5.8716117029481989</c:v>
                </c:pt>
                <c:pt idx="707">
                  <c:v>5.9586735316470856</c:v>
                </c:pt>
                <c:pt idx="708">
                  <c:v>5.9687970001004444</c:v>
                </c:pt>
                <c:pt idx="709">
                  <c:v>5.7825251805586406</c:v>
                </c:pt>
                <c:pt idx="710">
                  <c:v>5.9910686306978338</c:v>
                </c:pt>
                <c:pt idx="711">
                  <c:v>6.0173896486765681</c:v>
                </c:pt>
                <c:pt idx="712">
                  <c:v>5.9121055767616344</c:v>
                </c:pt>
                <c:pt idx="713">
                  <c:v>6.1307724953541873</c:v>
                </c:pt>
                <c:pt idx="714">
                  <c:v>6.0254884234392545</c:v>
                </c:pt>
                <c:pt idx="715">
                  <c:v>6.1287478016635166</c:v>
                </c:pt>
                <c:pt idx="716">
                  <c:v>6.1773404502396385</c:v>
                </c:pt>
                <c:pt idx="717">
                  <c:v>6.013340261295224</c:v>
                </c:pt>
                <c:pt idx="718">
                  <c:v>6.0578835224900036</c:v>
                </c:pt>
                <c:pt idx="719">
                  <c:v>6.0133402612952249</c:v>
                </c:pt>
                <c:pt idx="720">
                  <c:v>6.0761057657060489</c:v>
                </c:pt>
                <c:pt idx="721">
                  <c:v>5.9586735316470856</c:v>
                </c:pt>
                <c:pt idx="722">
                  <c:v>5.9404512884310394</c:v>
                </c:pt>
                <c:pt idx="723">
                  <c:v>5.970821693791116</c:v>
                </c:pt>
                <c:pt idx="724">
                  <c:v>5.8493400723508087</c:v>
                </c:pt>
                <c:pt idx="725">
                  <c:v>5.7764510994866241</c:v>
                </c:pt>
                <c:pt idx="726">
                  <c:v>5.6893892707877374</c:v>
                </c:pt>
                <c:pt idx="727">
                  <c:v>5.2034627850265078</c:v>
                </c:pt>
                <c:pt idx="728">
                  <c:v>5.0819811635861996</c:v>
                </c:pt>
                <c:pt idx="729">
                  <c:v>4.8936846503537224</c:v>
                </c:pt>
                <c:pt idx="730">
                  <c:v>4.7964993532014768</c:v>
                </c:pt>
                <c:pt idx="731">
                  <c:v>4.8187709837988661</c:v>
                </c:pt>
                <c:pt idx="732">
                  <c:v>4.8207956774895377</c:v>
                </c:pt>
                <c:pt idx="733">
                  <c:v>4.8693883260656614</c:v>
                </c:pt>
                <c:pt idx="734">
                  <c:v>4.984795866433954</c:v>
                </c:pt>
                <c:pt idx="735">
                  <c:v>5.0455366771541081</c:v>
                </c:pt>
                <c:pt idx="736">
                  <c:v>5.0840058572768712</c:v>
                </c:pt>
                <c:pt idx="737">
                  <c:v>5.0273144339380611</c:v>
                </c:pt>
                <c:pt idx="738">
                  <c:v>5.0374379023914191</c:v>
                </c:pt>
                <c:pt idx="739">
                  <c:v>4.9908699475059688</c:v>
                </c:pt>
                <c:pt idx="740">
                  <c:v>5.0475613708447797</c:v>
                </c:pt>
                <c:pt idx="741">
                  <c:v>5.0657836140608259</c:v>
                </c:pt>
                <c:pt idx="742">
                  <c:v>5.1467713616876969</c:v>
                </c:pt>
                <c:pt idx="743">
                  <c:v>5.1447466679970262</c:v>
                </c:pt>
                <c:pt idx="744">
                  <c:v>5.0192156591753738</c:v>
                </c:pt>
                <c:pt idx="745">
                  <c:v>5.0414872897727632</c:v>
                </c:pt>
                <c:pt idx="746">
                  <c:v>5.0536354519167954</c:v>
                </c:pt>
                <c:pt idx="747">
                  <c:v>4.7499313983160247</c:v>
                </c:pt>
                <c:pt idx="748">
                  <c:v>4.4563508131686165</c:v>
                </c:pt>
                <c:pt idx="749">
                  <c:v>4.7256350740279638</c:v>
                </c:pt>
                <c:pt idx="750">
                  <c:v>4.6365485516384055</c:v>
                </c:pt>
                <c:pt idx="751">
                  <c:v>4.8187709837988661</c:v>
                </c:pt>
                <c:pt idx="752">
                  <c:v>4.8876105692817067</c:v>
                </c:pt>
                <c:pt idx="753">
                  <c:v>4.8430673080869289</c:v>
                </c:pt>
                <c:pt idx="754">
                  <c:v>5.1244997310903075</c:v>
                </c:pt>
                <c:pt idx="755">
                  <c:v>5.1568948301410558</c:v>
                </c:pt>
                <c:pt idx="756">
                  <c:v>3.895510660852529</c:v>
                </c:pt>
                <c:pt idx="757">
                  <c:v>4.5839065156809387</c:v>
                </c:pt>
                <c:pt idx="758">
                  <c:v>4.4705236690033185</c:v>
                </c:pt>
                <c:pt idx="759">
                  <c:v>4.2295851198133745</c:v>
                </c:pt>
                <c:pt idx="760">
                  <c:v>4.2680542999361384</c:v>
                </c:pt>
                <c:pt idx="761">
                  <c:v>4.2619802188641236</c:v>
                </c:pt>
                <c:pt idx="762">
                  <c:v>4.4320544888805538</c:v>
                </c:pt>
                <c:pt idx="763">
                  <c:v>5.1224750373996359</c:v>
                </c:pt>
                <c:pt idx="764">
                  <c:v>4.1587208406398624</c:v>
                </c:pt>
                <c:pt idx="765">
                  <c:v>3.8955106608525294</c:v>
                </c:pt>
                <c:pt idx="766">
                  <c:v>3.9724490210980572</c:v>
                </c:pt>
                <c:pt idx="767">
                  <c:v>3.8934859671618578</c:v>
                </c:pt>
                <c:pt idx="768">
                  <c:v>3.7254363908360988</c:v>
                </c:pt>
                <c:pt idx="769">
                  <c:v>3.5756090577263859</c:v>
                </c:pt>
                <c:pt idx="770">
                  <c:v>3.5756090577263855</c:v>
                </c:pt>
                <c:pt idx="771">
                  <c:v>3.774029039412222</c:v>
                </c:pt>
                <c:pt idx="772">
                  <c:v>3.6970906791666942</c:v>
                </c:pt>
                <c:pt idx="773">
                  <c:v>3.5432139586756373</c:v>
                </c:pt>
                <c:pt idx="774">
                  <c:v>3.6120535441584782</c:v>
                </c:pt>
                <c:pt idx="775">
                  <c:v>3.4622262110487654</c:v>
                </c:pt>
                <c:pt idx="776">
                  <c:v>3.6849425170226624</c:v>
                </c:pt>
                <c:pt idx="777">
                  <c:v>4.3733383718510721</c:v>
                </c:pt>
                <c:pt idx="778">
                  <c:v>4.8997587314257389</c:v>
                </c:pt>
                <c:pt idx="779">
                  <c:v>5.8533894597321519</c:v>
                </c:pt>
                <c:pt idx="780">
                  <c:v>6.2664269726291986</c:v>
                </c:pt>
                <c:pt idx="781">
                  <c:v>6.4486494047896601</c:v>
                </c:pt>
                <c:pt idx="782">
                  <c:v>7.2180330072449417</c:v>
                </c:pt>
                <c:pt idx="783">
                  <c:v>8.0198117087509715</c:v>
                </c:pt>
                <c:pt idx="784">
                  <c:v>7.6047495021632523</c:v>
                </c:pt>
                <c:pt idx="785">
                  <c:v>7.5703297094218334</c:v>
                </c:pt>
                <c:pt idx="786">
                  <c:v>8.1088982311405307</c:v>
                </c:pt>
                <c:pt idx="787">
                  <c:v>8.3154169875890513</c:v>
                </c:pt>
                <c:pt idx="788">
                  <c:v>8.5442073746349649</c:v>
                </c:pt>
                <c:pt idx="789">
                  <c:v>8.3457873929491289</c:v>
                </c:pt>
                <c:pt idx="790">
                  <c:v>8.2870712759196472</c:v>
                </c:pt>
                <c:pt idx="791">
                  <c:v>9.9290978590544707</c:v>
                </c:pt>
                <c:pt idx="792">
                  <c:v>11.3625809920501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92-418F-96BE-24E2B0F84CE1}"/>
            </c:ext>
          </c:extLst>
        </c:ser>
        <c:ser>
          <c:idx val="3"/>
          <c:order val="3"/>
          <c:tx>
            <c:strRef>
              <c:f>'PROVINCIAL - Cases'!$E$1</c:f>
              <c:strCache>
                <c:ptCount val="1"/>
                <c:pt idx="0">
                  <c:v> KwaZulu Natal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Cases'!$E$2:$E$824</c:f>
              <c:numCache>
                <c:formatCode>0</c:formatCode>
                <c:ptCount val="793"/>
                <c:pt idx="0">
                  <c:v>1.2388289221360838E-3</c:v>
                </c:pt>
                <c:pt idx="1">
                  <c:v>1.2388289221360838E-3</c:v>
                </c:pt>
                <c:pt idx="2">
                  <c:v>1.2388289221360838E-3</c:v>
                </c:pt>
                <c:pt idx="3">
                  <c:v>2.4776578442721677E-3</c:v>
                </c:pt>
                <c:pt idx="4">
                  <c:v>7.4329735328165026E-3</c:v>
                </c:pt>
                <c:pt idx="5">
                  <c:v>7.4329735328165026E-3</c:v>
                </c:pt>
                <c:pt idx="6">
                  <c:v>8.671802454952587E-3</c:v>
                </c:pt>
                <c:pt idx="7">
                  <c:v>8.671802454952587E-3</c:v>
                </c:pt>
                <c:pt idx="8">
                  <c:v>1.1149460299224756E-2</c:v>
                </c:pt>
                <c:pt idx="9">
                  <c:v>1.238828922136084E-2</c:v>
                </c:pt>
                <c:pt idx="10">
                  <c:v>1.2388289221360838E-2</c:v>
                </c:pt>
                <c:pt idx="11">
                  <c:v>7.4329735328165034E-3</c:v>
                </c:pt>
                <c:pt idx="12">
                  <c:v>1.238828922136084E-2</c:v>
                </c:pt>
                <c:pt idx="13">
                  <c:v>1.4865947065633007E-2</c:v>
                </c:pt>
                <c:pt idx="14">
                  <c:v>1.7343604909905174E-2</c:v>
                </c:pt>
                <c:pt idx="15">
                  <c:v>1.6104775987769087E-2</c:v>
                </c:pt>
                <c:pt idx="16">
                  <c:v>1.8582433832041258E-2</c:v>
                </c:pt>
                <c:pt idx="17">
                  <c:v>2.8493065209129927E-2</c:v>
                </c:pt>
                <c:pt idx="18">
                  <c:v>5.946378826253202E-2</c:v>
                </c:pt>
                <c:pt idx="19">
                  <c:v>7.9285051016709365E-2</c:v>
                </c:pt>
                <c:pt idx="20">
                  <c:v>8.9195682393798048E-2</c:v>
                </c:pt>
                <c:pt idx="21">
                  <c:v>0.13874883927924139</c:v>
                </c:pt>
                <c:pt idx="22">
                  <c:v>0.15113712850060224</c:v>
                </c:pt>
                <c:pt idx="23">
                  <c:v>0.1610477598776909</c:v>
                </c:pt>
                <c:pt idx="24">
                  <c:v>0.16352541772196302</c:v>
                </c:pt>
                <c:pt idx="25">
                  <c:v>0.13751001035710528</c:v>
                </c:pt>
                <c:pt idx="26">
                  <c:v>0.12264406329147229</c:v>
                </c:pt>
                <c:pt idx="27">
                  <c:v>0.11768874760292795</c:v>
                </c:pt>
                <c:pt idx="28">
                  <c:v>8.9195682393798048E-2</c:v>
                </c:pt>
                <c:pt idx="29">
                  <c:v>8.6718024549525888E-2</c:v>
                </c:pt>
                <c:pt idx="30">
                  <c:v>9.4150998082342383E-2</c:v>
                </c:pt>
                <c:pt idx="31">
                  <c:v>9.786748484875063E-2</c:v>
                </c:pt>
                <c:pt idx="32">
                  <c:v>0.10653928730370321</c:v>
                </c:pt>
                <c:pt idx="33">
                  <c:v>0.15609244418914656</c:v>
                </c:pt>
                <c:pt idx="34">
                  <c:v>0.2081232589188621</c:v>
                </c:pt>
                <c:pt idx="35">
                  <c:v>0.22422803490663121</c:v>
                </c:pt>
                <c:pt idx="36">
                  <c:v>0.24404929766080855</c:v>
                </c:pt>
                <c:pt idx="37">
                  <c:v>0.23042217951731161</c:v>
                </c:pt>
                <c:pt idx="38">
                  <c:v>0.24404929766080857</c:v>
                </c:pt>
                <c:pt idx="39">
                  <c:v>0.2576764158043055</c:v>
                </c:pt>
                <c:pt idx="40">
                  <c:v>0.22794452167303944</c:v>
                </c:pt>
                <c:pt idx="41">
                  <c:v>0.20440677215245384</c:v>
                </c:pt>
                <c:pt idx="42">
                  <c:v>0.18830199616468477</c:v>
                </c:pt>
                <c:pt idx="43">
                  <c:v>0.22175037706235901</c:v>
                </c:pt>
                <c:pt idx="44">
                  <c:v>0.23042217951731159</c:v>
                </c:pt>
                <c:pt idx="45">
                  <c:v>0.2155562324516786</c:v>
                </c:pt>
                <c:pt idx="46">
                  <c:v>0.2155562324516786</c:v>
                </c:pt>
                <c:pt idx="47">
                  <c:v>0.22546686382876729</c:v>
                </c:pt>
                <c:pt idx="48">
                  <c:v>0.29608011239052406</c:v>
                </c:pt>
                <c:pt idx="49">
                  <c:v>0.33200615113247045</c:v>
                </c:pt>
                <c:pt idx="50">
                  <c:v>0.30970723053402099</c:v>
                </c:pt>
                <c:pt idx="51">
                  <c:v>0.30103542807906836</c:v>
                </c:pt>
                <c:pt idx="52">
                  <c:v>0.30475191484547665</c:v>
                </c:pt>
                <c:pt idx="53">
                  <c:v>0.3258120065217901</c:v>
                </c:pt>
                <c:pt idx="54">
                  <c:v>0.30722957268974882</c:v>
                </c:pt>
                <c:pt idx="55">
                  <c:v>0.2452881265829446</c:v>
                </c:pt>
                <c:pt idx="56">
                  <c:v>0.21431740352954254</c:v>
                </c:pt>
                <c:pt idx="57">
                  <c:v>0.20440677215245387</c:v>
                </c:pt>
                <c:pt idx="58">
                  <c:v>0.25272110011576115</c:v>
                </c:pt>
                <c:pt idx="59">
                  <c:v>0.26387056041498591</c:v>
                </c:pt>
                <c:pt idx="60">
                  <c:v>0.2527211001157611</c:v>
                </c:pt>
                <c:pt idx="61">
                  <c:v>0.27625884963634673</c:v>
                </c:pt>
                <c:pt idx="62">
                  <c:v>0.2886471388577076</c:v>
                </c:pt>
                <c:pt idx="63">
                  <c:v>0.27749767855848279</c:v>
                </c:pt>
                <c:pt idx="64">
                  <c:v>0.30599074376761271</c:v>
                </c:pt>
                <c:pt idx="65">
                  <c:v>0.31837903298897358</c:v>
                </c:pt>
                <c:pt idx="66">
                  <c:v>0.34315561143169526</c:v>
                </c:pt>
                <c:pt idx="67">
                  <c:v>0.32952849328819839</c:v>
                </c:pt>
                <c:pt idx="68">
                  <c:v>0.31218488837829311</c:v>
                </c:pt>
                <c:pt idx="69">
                  <c:v>0.27749767855848279</c:v>
                </c:pt>
                <c:pt idx="70">
                  <c:v>0.29731894131266012</c:v>
                </c:pt>
                <c:pt idx="71">
                  <c:v>0.28369182316916325</c:v>
                </c:pt>
                <c:pt idx="72">
                  <c:v>0.23537749520585591</c:v>
                </c:pt>
                <c:pt idx="73">
                  <c:v>0.23537749520585591</c:v>
                </c:pt>
                <c:pt idx="74">
                  <c:v>0.24157163981653637</c:v>
                </c:pt>
                <c:pt idx="75">
                  <c:v>0.27502002071421061</c:v>
                </c:pt>
                <c:pt idx="76">
                  <c:v>0.29360245454625195</c:v>
                </c:pt>
                <c:pt idx="77">
                  <c:v>0.30846840161188488</c:v>
                </c:pt>
                <c:pt idx="78">
                  <c:v>0.30103542807906836</c:v>
                </c:pt>
                <c:pt idx="79">
                  <c:v>0.34563326927596744</c:v>
                </c:pt>
                <c:pt idx="80">
                  <c:v>0.33696146682101485</c:v>
                </c:pt>
                <c:pt idx="81">
                  <c:v>0.3902311104728664</c:v>
                </c:pt>
                <c:pt idx="82">
                  <c:v>0.38527579478432206</c:v>
                </c:pt>
                <c:pt idx="83">
                  <c:v>0.66401230226494101</c:v>
                </c:pt>
                <c:pt idx="84">
                  <c:v>0.81267177292127102</c:v>
                </c:pt>
                <c:pt idx="85">
                  <c:v>0.87089673226166708</c:v>
                </c:pt>
                <c:pt idx="86">
                  <c:v>0.86594141657312274</c:v>
                </c:pt>
                <c:pt idx="87">
                  <c:v>0.9043451131593413</c:v>
                </c:pt>
                <c:pt idx="88">
                  <c:v>0.84612015381894523</c:v>
                </c:pt>
                <c:pt idx="89">
                  <c:v>0.87956853471661944</c:v>
                </c:pt>
                <c:pt idx="90">
                  <c:v>0.64542986843289973</c:v>
                </c:pt>
                <c:pt idx="91">
                  <c:v>0.64419103951076362</c:v>
                </c:pt>
                <c:pt idx="92">
                  <c:v>0.62932509244513057</c:v>
                </c:pt>
                <c:pt idx="93">
                  <c:v>0.66896761795348525</c:v>
                </c:pt>
                <c:pt idx="94">
                  <c:v>0.69002770962979876</c:v>
                </c:pt>
                <c:pt idx="95">
                  <c:v>0.75568564250301118</c:v>
                </c:pt>
                <c:pt idx="96">
                  <c:v>0.76559627388009999</c:v>
                </c:pt>
                <c:pt idx="97">
                  <c:v>0.79285051016709374</c:v>
                </c:pt>
                <c:pt idx="98">
                  <c:v>0.7470138400480586</c:v>
                </c:pt>
                <c:pt idx="99">
                  <c:v>0.7891340234006855</c:v>
                </c:pt>
                <c:pt idx="100">
                  <c:v>0.92540520483565469</c:v>
                </c:pt>
                <c:pt idx="101">
                  <c:v>0.95637592788905679</c:v>
                </c:pt>
                <c:pt idx="102">
                  <c:v>0.97124187495468983</c:v>
                </c:pt>
                <c:pt idx="103">
                  <c:v>0.98239133525391442</c:v>
                </c:pt>
                <c:pt idx="104">
                  <c:v>1.1037965696232508</c:v>
                </c:pt>
                <c:pt idx="105">
                  <c:v>1.1000800828568424</c:v>
                </c:pt>
                <c:pt idx="106">
                  <c:v>1.207858199082682</c:v>
                </c:pt>
                <c:pt idx="107">
                  <c:v>1.2920985657879354</c:v>
                </c:pt>
                <c:pt idx="108">
                  <c:v>1.432086233989313</c:v>
                </c:pt>
                <c:pt idx="109">
                  <c:v>1.6340153482974948</c:v>
                </c:pt>
                <c:pt idx="110">
                  <c:v>1.9536332102086043</c:v>
                </c:pt>
                <c:pt idx="111">
                  <c:v>2.2757287299639861</c:v>
                </c:pt>
                <c:pt idx="112">
                  <c:v>2.7625884963634668</c:v>
                </c:pt>
                <c:pt idx="113">
                  <c:v>3.1491031200699249</c:v>
                </c:pt>
                <c:pt idx="114">
                  <c:v>3.6917101879655303</c:v>
                </c:pt>
                <c:pt idx="115">
                  <c:v>4.215734822029094</c:v>
                </c:pt>
                <c:pt idx="116">
                  <c:v>4.6617132339980838</c:v>
                </c:pt>
                <c:pt idx="117">
                  <c:v>5.0160183057290038</c:v>
                </c:pt>
                <c:pt idx="118">
                  <c:v>5.6453433981741341</c:v>
                </c:pt>
                <c:pt idx="119">
                  <c:v>6.2920120955291692</c:v>
                </c:pt>
                <c:pt idx="120">
                  <c:v>7.0204435017451887</c:v>
                </c:pt>
                <c:pt idx="121">
                  <c:v>7.6782616593994488</c:v>
                </c:pt>
                <c:pt idx="122">
                  <c:v>8.316258554299532</c:v>
                </c:pt>
                <c:pt idx="123">
                  <c:v>8.3967824342383768</c:v>
                </c:pt>
                <c:pt idx="124">
                  <c:v>8.7572816505799764</c:v>
                </c:pt>
                <c:pt idx="125">
                  <c:v>9.0806159992574944</c:v>
                </c:pt>
                <c:pt idx="126">
                  <c:v>9.8623170491253642</c:v>
                </c:pt>
                <c:pt idx="127">
                  <c:v>10.689854769112268</c:v>
                </c:pt>
                <c:pt idx="128">
                  <c:v>12.102119740347405</c:v>
                </c:pt>
                <c:pt idx="129">
                  <c:v>12.91603034219081</c:v>
                </c:pt>
                <c:pt idx="130">
                  <c:v>14.330772971270219</c:v>
                </c:pt>
                <c:pt idx="131">
                  <c:v>17.150347598051944</c:v>
                </c:pt>
                <c:pt idx="132">
                  <c:v>18.553940766832131</c:v>
                </c:pt>
                <c:pt idx="133">
                  <c:v>19.789053202201803</c:v>
                </c:pt>
                <c:pt idx="134">
                  <c:v>20.237509272015068</c:v>
                </c:pt>
                <c:pt idx="135">
                  <c:v>20.233792785248657</c:v>
                </c:pt>
                <c:pt idx="136">
                  <c:v>21.856658673246926</c:v>
                </c:pt>
                <c:pt idx="137">
                  <c:v>22.580134763774399</c:v>
                </c:pt>
                <c:pt idx="138">
                  <c:v>21.181496910682764</c:v>
                </c:pt>
                <c:pt idx="139">
                  <c:v>21.781090108996629</c:v>
                </c:pt>
                <c:pt idx="140">
                  <c:v>22.053632471866567</c:v>
                </c:pt>
                <c:pt idx="141">
                  <c:v>24.082834246325469</c:v>
                </c:pt>
                <c:pt idx="142">
                  <c:v>25.32909614199437</c:v>
                </c:pt>
                <c:pt idx="143">
                  <c:v>25.824627710848802</c:v>
                </c:pt>
                <c:pt idx="144">
                  <c:v>25.232467486067751</c:v>
                </c:pt>
                <c:pt idx="145">
                  <c:v>25.291931274330288</c:v>
                </c:pt>
                <c:pt idx="146">
                  <c:v>25.667296437737519</c:v>
                </c:pt>
                <c:pt idx="147">
                  <c:v>25.412097679777485</c:v>
                </c:pt>
                <c:pt idx="148">
                  <c:v>24.211672454227621</c:v>
                </c:pt>
                <c:pt idx="149">
                  <c:v>23.630661689745803</c:v>
                </c:pt>
                <c:pt idx="150">
                  <c:v>22.595000710840033</c:v>
                </c:pt>
                <c:pt idx="151">
                  <c:v>22.768436759939085</c:v>
                </c:pt>
                <c:pt idx="152">
                  <c:v>22.156455272403861</c:v>
                </c:pt>
                <c:pt idx="153">
                  <c:v>20.512529292729276</c:v>
                </c:pt>
                <c:pt idx="154">
                  <c:v>20.064073222916019</c:v>
                </c:pt>
                <c:pt idx="155">
                  <c:v>19.992221145432122</c:v>
                </c:pt>
                <c:pt idx="156">
                  <c:v>19.872054739984922</c:v>
                </c:pt>
                <c:pt idx="157">
                  <c:v>19.533854444241772</c:v>
                </c:pt>
                <c:pt idx="158">
                  <c:v>18.613404555094661</c:v>
                </c:pt>
                <c:pt idx="159">
                  <c:v>17.972930002350306</c:v>
                </c:pt>
                <c:pt idx="160">
                  <c:v>16.973195062186484</c:v>
                </c:pt>
                <c:pt idx="161">
                  <c:v>15.012128878445063</c:v>
                </c:pt>
                <c:pt idx="162">
                  <c:v>13.503235251283314</c:v>
                </c:pt>
                <c:pt idx="163">
                  <c:v>11.11353426048281</c:v>
                </c:pt>
                <c:pt idx="164">
                  <c:v>9.0620335654254536</c:v>
                </c:pt>
                <c:pt idx="165">
                  <c:v>8.2394511611270946</c:v>
                </c:pt>
                <c:pt idx="166">
                  <c:v>7.5209303862881649</c:v>
                </c:pt>
                <c:pt idx="167">
                  <c:v>7.1505205385694763</c:v>
                </c:pt>
                <c:pt idx="168">
                  <c:v>7.2434327077296832</c:v>
                </c:pt>
                <c:pt idx="169">
                  <c:v>6.2486530832544078</c:v>
                </c:pt>
                <c:pt idx="170">
                  <c:v>5.8386007100273636</c:v>
                </c:pt>
                <c:pt idx="171">
                  <c:v>5.5226993348826623</c:v>
                </c:pt>
                <c:pt idx="172">
                  <c:v>5.0358395684831816</c:v>
                </c:pt>
                <c:pt idx="173">
                  <c:v>4.9008072159703477</c:v>
                </c:pt>
                <c:pt idx="174">
                  <c:v>4.7385206271705211</c:v>
                </c:pt>
                <c:pt idx="175">
                  <c:v>4.3420953720869742</c:v>
                </c:pt>
                <c:pt idx="176">
                  <c:v>3.8093989355684577</c:v>
                </c:pt>
                <c:pt idx="177">
                  <c:v>3.6656947806006728</c:v>
                </c:pt>
                <c:pt idx="178">
                  <c:v>3.5740214403626021</c:v>
                </c:pt>
                <c:pt idx="179">
                  <c:v>3.5975591898831878</c:v>
                </c:pt>
                <c:pt idx="180">
                  <c:v>3.364659352521604</c:v>
                </c:pt>
                <c:pt idx="181">
                  <c:v>3.1775961852790551</c:v>
                </c:pt>
                <c:pt idx="182">
                  <c:v>3.0338920303112693</c:v>
                </c:pt>
                <c:pt idx="183">
                  <c:v>3.0933558185738015</c:v>
                </c:pt>
                <c:pt idx="184">
                  <c:v>2.9174421116304776</c:v>
                </c:pt>
                <c:pt idx="185">
                  <c:v>2.5990630786415041</c:v>
                </c:pt>
                <c:pt idx="186">
                  <c:v>2.3512972942142869</c:v>
                </c:pt>
                <c:pt idx="187">
                  <c:v>2.2844005324189385</c:v>
                </c:pt>
                <c:pt idx="188">
                  <c:v>2.1196362857748392</c:v>
                </c:pt>
                <c:pt idx="189">
                  <c:v>2.0118581695490003</c:v>
                </c:pt>
                <c:pt idx="190">
                  <c:v>1.9561108680528765</c:v>
                </c:pt>
                <c:pt idx="191">
                  <c:v>1.8842587905689836</c:v>
                </c:pt>
                <c:pt idx="192">
                  <c:v>1.9387672631429711</c:v>
                </c:pt>
                <c:pt idx="193">
                  <c:v>1.9932757357169588</c:v>
                </c:pt>
                <c:pt idx="194">
                  <c:v>1.9734544729627816</c:v>
                </c:pt>
                <c:pt idx="195">
                  <c:v>1.9053188822452971</c:v>
                </c:pt>
                <c:pt idx="196">
                  <c:v>1.8446162650606286</c:v>
                </c:pt>
                <c:pt idx="197">
                  <c:v>1.760375898355375</c:v>
                </c:pt>
                <c:pt idx="198">
                  <c:v>1.7368381488347893</c:v>
                </c:pt>
                <c:pt idx="199">
                  <c:v>1.6773743605722575</c:v>
                </c:pt>
                <c:pt idx="200">
                  <c:v>1.6352541772196307</c:v>
                </c:pt>
                <c:pt idx="201">
                  <c:v>1.6079999409326367</c:v>
                </c:pt>
                <c:pt idx="202">
                  <c:v>1.5658797575800101</c:v>
                </c:pt>
                <c:pt idx="203">
                  <c:v>1.4903111933297086</c:v>
                </c:pt>
                <c:pt idx="204">
                  <c:v>1.3986378530916386</c:v>
                </c:pt>
                <c:pt idx="205">
                  <c:v>1.2871432500993909</c:v>
                </c:pt>
                <c:pt idx="206">
                  <c:v>1.223962975070451</c:v>
                </c:pt>
                <c:pt idx="207">
                  <c:v>1.1942310809391847</c:v>
                </c:pt>
                <c:pt idx="208">
                  <c:v>1.1360061215987891</c:v>
                </c:pt>
                <c:pt idx="209">
                  <c:v>1.1124683720782034</c:v>
                </c:pt>
                <c:pt idx="210">
                  <c:v>1.0678705308813043</c:v>
                </c:pt>
                <c:pt idx="211">
                  <c:v>1.061676386270624</c:v>
                </c:pt>
                <c:pt idx="212">
                  <c:v>1.0914082804018899</c:v>
                </c:pt>
                <c:pt idx="213">
                  <c:v>1.0864529647133456</c:v>
                </c:pt>
                <c:pt idx="214">
                  <c:v>1.1112295431560673</c:v>
                </c:pt>
                <c:pt idx="215">
                  <c:v>1.0901694514797537</c:v>
                </c:pt>
                <c:pt idx="216">
                  <c:v>1.0629152151927601</c:v>
                </c:pt>
                <c:pt idx="217">
                  <c:v>1.0307056632172218</c:v>
                </c:pt>
                <c:pt idx="218">
                  <c:v>1.0084067426187724</c:v>
                </c:pt>
                <c:pt idx="219">
                  <c:v>0.99849611124168369</c:v>
                </c:pt>
                <c:pt idx="220">
                  <c:v>1.0034514269302279</c:v>
                </c:pt>
                <c:pt idx="221">
                  <c:v>0.97000304603255383</c:v>
                </c:pt>
                <c:pt idx="222">
                  <c:v>0.98734665094245888</c:v>
                </c:pt>
                <c:pt idx="223">
                  <c:v>0.97867484848750641</c:v>
                </c:pt>
                <c:pt idx="224">
                  <c:v>1.0096455715409085</c:v>
                </c:pt>
                <c:pt idx="225">
                  <c:v>1.1013189117789788</c:v>
                </c:pt>
                <c:pt idx="226">
                  <c:v>1.0889306225576176</c:v>
                </c:pt>
                <c:pt idx="227">
                  <c:v>1.1471555818980137</c:v>
                </c:pt>
                <c:pt idx="228">
                  <c:v>1.1880369363285046</c:v>
                </c:pt>
                <c:pt idx="229">
                  <c:v>1.1917534230949127</c:v>
                </c:pt>
                <c:pt idx="230">
                  <c:v>1.1483944108201498</c:v>
                </c:pt>
                <c:pt idx="231">
                  <c:v>1.1682156735743272</c:v>
                </c:pt>
                <c:pt idx="232">
                  <c:v>1.1409614372873331</c:v>
                </c:pt>
                <c:pt idx="233">
                  <c:v>1.1942310809391847</c:v>
                </c:pt>
                <c:pt idx="234">
                  <c:v>1.1384837794430609</c:v>
                </c:pt>
                <c:pt idx="235">
                  <c:v>1.1223790034552921</c:v>
                </c:pt>
                <c:pt idx="236">
                  <c:v>1.1384837794430611</c:v>
                </c:pt>
                <c:pt idx="237">
                  <c:v>1.2103358569269538</c:v>
                </c:pt>
                <c:pt idx="238">
                  <c:v>1.2450230667467643</c:v>
                </c:pt>
                <c:pt idx="239">
                  <c:v>1.2190076593819066</c:v>
                </c:pt>
                <c:pt idx="240">
                  <c:v>1.2214853172261788</c:v>
                </c:pt>
                <c:pt idx="241">
                  <c:v>1.2313959486032675</c:v>
                </c:pt>
                <c:pt idx="242">
                  <c:v>1.1991863966277292</c:v>
                </c:pt>
                <c:pt idx="243">
                  <c:v>1.1644991868079189</c:v>
                </c:pt>
                <c:pt idx="244">
                  <c:v>1.0814976490248012</c:v>
                </c:pt>
                <c:pt idx="245">
                  <c:v>1.0034514269302279</c:v>
                </c:pt>
                <c:pt idx="246">
                  <c:v>0.97000304603255372</c:v>
                </c:pt>
                <c:pt idx="247">
                  <c:v>0.94398763866769608</c:v>
                </c:pt>
                <c:pt idx="248">
                  <c:v>0.93407700729060728</c:v>
                </c:pt>
                <c:pt idx="249">
                  <c:v>0.97124187495468983</c:v>
                </c:pt>
                <c:pt idx="250">
                  <c:v>1.0022125980080918</c:v>
                </c:pt>
                <c:pt idx="251">
                  <c:v>1.0257503475286776</c:v>
                </c:pt>
                <c:pt idx="252">
                  <c:v>1.0356609789057662</c:v>
                </c:pt>
                <c:pt idx="253">
                  <c:v>1.0591987284263518</c:v>
                </c:pt>
                <c:pt idx="254">
                  <c:v>1.1000800828568427</c:v>
                </c:pt>
                <c:pt idx="255">
                  <c:v>1.0976024250125702</c:v>
                </c:pt>
                <c:pt idx="256">
                  <c:v>1.0703481887255764</c:v>
                </c:pt>
                <c:pt idx="257">
                  <c:v>1.1223790034552918</c:v>
                </c:pt>
                <c:pt idx="258">
                  <c:v>1.1855592784842324</c:v>
                </c:pt>
                <c:pt idx="259">
                  <c:v>1.2202464883040425</c:v>
                </c:pt>
                <c:pt idx="260">
                  <c:v>1.3986378530916388</c:v>
                </c:pt>
                <c:pt idx="261">
                  <c:v>1.3961601952473666</c:v>
                </c:pt>
                <c:pt idx="262">
                  <c:v>1.4085484844687275</c:v>
                </c:pt>
                <c:pt idx="263">
                  <c:v>1.45190749674349</c:v>
                </c:pt>
                <c:pt idx="264">
                  <c:v>1.4717287594976673</c:v>
                </c:pt>
                <c:pt idx="265">
                  <c:v>1.6761355316501216</c:v>
                </c:pt>
                <c:pt idx="266">
                  <c:v>1.7690477008103276</c:v>
                </c:pt>
                <c:pt idx="267">
                  <c:v>1.8557657253598536</c:v>
                </c:pt>
                <c:pt idx="268">
                  <c:v>1.9883204200284144</c:v>
                </c:pt>
                <c:pt idx="269">
                  <c:v>2.0267241166146333</c:v>
                </c:pt>
                <c:pt idx="270">
                  <c:v>2.1208751146969758</c:v>
                </c:pt>
                <c:pt idx="271">
                  <c:v>2.3066994530173881</c:v>
                </c:pt>
                <c:pt idx="272">
                  <c:v>2.5544652374446053</c:v>
                </c:pt>
                <c:pt idx="273">
                  <c:v>2.9855777023479626</c:v>
                </c:pt>
                <c:pt idx="274">
                  <c:v>3.307673222103344</c:v>
                </c:pt>
                <c:pt idx="275">
                  <c:v>3.7833835282036006</c:v>
                </c:pt>
                <c:pt idx="276">
                  <c:v>4.558890433460788</c:v>
                </c:pt>
                <c:pt idx="277">
                  <c:v>4.8103727046544131</c:v>
                </c:pt>
                <c:pt idx="278">
                  <c:v>5.5189828481162531</c:v>
                </c:pt>
                <c:pt idx="279">
                  <c:v>6.7974542957606916</c:v>
                </c:pt>
                <c:pt idx="280">
                  <c:v>8.1477778208890239</c:v>
                </c:pt>
                <c:pt idx="281">
                  <c:v>9.7409118147560285</c:v>
                </c:pt>
                <c:pt idx="282">
                  <c:v>10.909127488330356</c:v>
                </c:pt>
                <c:pt idx="283">
                  <c:v>12.415543457647832</c:v>
                </c:pt>
                <c:pt idx="284">
                  <c:v>13.873645099002003</c:v>
                </c:pt>
                <c:pt idx="285">
                  <c:v>14.208128907978745</c:v>
                </c:pt>
                <c:pt idx="286">
                  <c:v>15.652603431189419</c:v>
                </c:pt>
                <c:pt idx="287">
                  <c:v>16.512350703151863</c:v>
                </c:pt>
                <c:pt idx="288">
                  <c:v>17.182557150027485</c:v>
                </c:pt>
                <c:pt idx="289">
                  <c:v>18.791795919882254</c:v>
                </c:pt>
                <c:pt idx="290">
                  <c:v>19.895592489505507</c:v>
                </c:pt>
                <c:pt idx="291">
                  <c:v>21.477577023073287</c:v>
                </c:pt>
                <c:pt idx="292">
                  <c:v>23.047173267419709</c:v>
                </c:pt>
                <c:pt idx="293">
                  <c:v>24.848430520205575</c:v>
                </c:pt>
                <c:pt idx="294">
                  <c:v>27.592436582736998</c:v>
                </c:pt>
                <c:pt idx="295">
                  <c:v>30.362458052633283</c:v>
                </c:pt>
                <c:pt idx="296">
                  <c:v>31.856485732729393</c:v>
                </c:pt>
                <c:pt idx="297">
                  <c:v>32.483333167330251</c:v>
                </c:pt>
                <c:pt idx="298">
                  <c:v>31.819320865065315</c:v>
                </c:pt>
                <c:pt idx="299">
                  <c:v>32.335912525596065</c:v>
                </c:pt>
                <c:pt idx="300">
                  <c:v>34.379980247120599</c:v>
                </c:pt>
                <c:pt idx="301">
                  <c:v>35.341311490698203</c:v>
                </c:pt>
                <c:pt idx="302">
                  <c:v>35.712960167339027</c:v>
                </c:pt>
                <c:pt idx="303">
                  <c:v>36.472362296608438</c:v>
                </c:pt>
                <c:pt idx="304">
                  <c:v>36.941878458098017</c:v>
                </c:pt>
                <c:pt idx="305">
                  <c:v>39.00576744237673</c:v>
                </c:pt>
                <c:pt idx="306">
                  <c:v>42.99355774273279</c:v>
                </c:pt>
                <c:pt idx="307">
                  <c:v>44.169206389839935</c:v>
                </c:pt>
                <c:pt idx="308">
                  <c:v>44.83817400779342</c:v>
                </c:pt>
                <c:pt idx="309">
                  <c:v>45.565366585087304</c:v>
                </c:pt>
                <c:pt idx="310">
                  <c:v>47.020990568597199</c:v>
                </c:pt>
                <c:pt idx="311">
                  <c:v>47.870827209182558</c:v>
                </c:pt>
                <c:pt idx="312">
                  <c:v>47.554925834037853</c:v>
                </c:pt>
                <c:pt idx="313">
                  <c:v>44.118414404032357</c:v>
                </c:pt>
                <c:pt idx="314">
                  <c:v>42.428651754238736</c:v>
                </c:pt>
                <c:pt idx="315">
                  <c:v>41.445021590062687</c:v>
                </c:pt>
                <c:pt idx="316">
                  <c:v>39.285742778779486</c:v>
                </c:pt>
                <c:pt idx="317">
                  <c:v>36.108146593500436</c:v>
                </c:pt>
                <c:pt idx="318">
                  <c:v>34.512534941789163</c:v>
                </c:pt>
                <c:pt idx="319">
                  <c:v>33.890642822876842</c:v>
                </c:pt>
                <c:pt idx="320">
                  <c:v>34.615357742326452</c:v>
                </c:pt>
                <c:pt idx="321">
                  <c:v>31.99151808524223</c:v>
                </c:pt>
                <c:pt idx="322">
                  <c:v>28.965059028463777</c:v>
                </c:pt>
                <c:pt idx="323">
                  <c:v>27.869934261295477</c:v>
                </c:pt>
                <c:pt idx="324">
                  <c:v>28.426168447334582</c:v>
                </c:pt>
                <c:pt idx="325">
                  <c:v>28.007444271652584</c:v>
                </c:pt>
                <c:pt idx="326">
                  <c:v>25.989391957492906</c:v>
                </c:pt>
                <c:pt idx="327">
                  <c:v>23.775604673635723</c:v>
                </c:pt>
                <c:pt idx="328">
                  <c:v>22.075931392465016</c:v>
                </c:pt>
                <c:pt idx="329">
                  <c:v>21.138137898407997</c:v>
                </c:pt>
                <c:pt idx="330">
                  <c:v>19.732067071783543</c:v>
                </c:pt>
                <c:pt idx="331">
                  <c:v>17.270514003499148</c:v>
                </c:pt>
                <c:pt idx="332">
                  <c:v>15.424658909516381</c:v>
                </c:pt>
                <c:pt idx="333">
                  <c:v>14.379087299233527</c:v>
                </c:pt>
                <c:pt idx="334">
                  <c:v>13.06468981284714</c:v>
                </c:pt>
                <c:pt idx="335">
                  <c:v>11.952221440768938</c:v>
                </c:pt>
                <c:pt idx="336">
                  <c:v>11.029293893777554</c:v>
                </c:pt>
                <c:pt idx="337">
                  <c:v>9.7111799206247618</c:v>
                </c:pt>
                <c:pt idx="338">
                  <c:v>8.545441904894707</c:v>
                </c:pt>
                <c:pt idx="339">
                  <c:v>7.4453618220378646</c:v>
                </c:pt>
                <c:pt idx="340">
                  <c:v>6.9436361085727514</c:v>
                </c:pt>
                <c:pt idx="341">
                  <c:v>6.3254604764268452</c:v>
                </c:pt>
                <c:pt idx="342">
                  <c:v>5.8856762090685351</c:v>
                </c:pt>
                <c:pt idx="343">
                  <c:v>5.1770660656066942</c:v>
                </c:pt>
                <c:pt idx="344">
                  <c:v>5.1076916459670736</c:v>
                </c:pt>
                <c:pt idx="345">
                  <c:v>4.7087887330392553</c:v>
                </c:pt>
                <c:pt idx="346">
                  <c:v>4.560129262382925</c:v>
                </c:pt>
                <c:pt idx="347">
                  <c:v>4.4312910544807718</c:v>
                </c:pt>
                <c:pt idx="348">
                  <c:v>4.2033465328077328</c:v>
                </c:pt>
                <c:pt idx="349">
                  <c:v>3.7759505546707834</c:v>
                </c:pt>
                <c:pt idx="350">
                  <c:v>3.5591554932969691</c:v>
                </c:pt>
                <c:pt idx="351">
                  <c:v>3.12556537054934</c:v>
                </c:pt>
                <c:pt idx="352">
                  <c:v>2.8777995861221228</c:v>
                </c:pt>
                <c:pt idx="353">
                  <c:v>2.8208134557038629</c:v>
                </c:pt>
                <c:pt idx="354">
                  <c:v>2.7774544434291002</c:v>
                </c:pt>
                <c:pt idx="355">
                  <c:v>2.6845422742688938</c:v>
                </c:pt>
                <c:pt idx="356">
                  <c:v>2.6473774066048112</c:v>
                </c:pt>
                <c:pt idx="357">
                  <c:v>2.5903912761865513</c:v>
                </c:pt>
                <c:pt idx="358">
                  <c:v>2.6436609198384033</c:v>
                </c:pt>
                <c:pt idx="359">
                  <c:v>2.6845422742688938</c:v>
                </c:pt>
                <c:pt idx="360">
                  <c:v>2.3153712554723413</c:v>
                </c:pt>
                <c:pt idx="361">
                  <c:v>2.5482710928339247</c:v>
                </c:pt>
                <c:pt idx="362">
                  <c:v>2.4466871212187655</c:v>
                </c:pt>
                <c:pt idx="363">
                  <c:v>2.3612079255913758</c:v>
                </c:pt>
                <c:pt idx="364">
                  <c:v>2.2137872838571822</c:v>
                </c:pt>
                <c:pt idx="365">
                  <c:v>2.1431740352954254</c:v>
                </c:pt>
                <c:pt idx="366">
                  <c:v>1.9102741979338413</c:v>
                </c:pt>
                <c:pt idx="367">
                  <c:v>2.0998150230206623</c:v>
                </c:pt>
                <c:pt idx="368">
                  <c:v>1.7777195032652806</c:v>
                </c:pt>
                <c:pt idx="369">
                  <c:v>1.7863913057202332</c:v>
                </c:pt>
                <c:pt idx="370">
                  <c:v>1.6848073341050742</c:v>
                </c:pt>
                <c:pt idx="371">
                  <c:v>1.6278212036868145</c:v>
                </c:pt>
                <c:pt idx="372">
                  <c:v>1.4469521810549462</c:v>
                </c:pt>
                <c:pt idx="373">
                  <c:v>1.5795068757235069</c:v>
                </c:pt>
                <c:pt idx="374">
                  <c:v>1.5968504806334121</c:v>
                </c:pt>
                <c:pt idx="375">
                  <c:v>1.6092387698547728</c:v>
                </c:pt>
                <c:pt idx="376">
                  <c:v>1.524998403149519</c:v>
                </c:pt>
                <c:pt idx="377">
                  <c:v>1.5237595742273833</c:v>
                </c:pt>
                <c:pt idx="378">
                  <c:v>1.5138489428502946</c:v>
                </c:pt>
                <c:pt idx="379">
                  <c:v>1.5336702056044722</c:v>
                </c:pt>
                <c:pt idx="380">
                  <c:v>1.3936825374030943</c:v>
                </c:pt>
                <c:pt idx="381">
                  <c:v>1.3515623540504673</c:v>
                </c:pt>
                <c:pt idx="382">
                  <c:v>1.2933373947100717</c:v>
                </c:pt>
                <c:pt idx="383">
                  <c:v>1.2735161319558943</c:v>
                </c:pt>
                <c:pt idx="384">
                  <c:v>1.1781263049514157</c:v>
                </c:pt>
                <c:pt idx="385">
                  <c:v>1.1298119769881085</c:v>
                </c:pt>
                <c:pt idx="386">
                  <c:v>1.0430939524385825</c:v>
                </c:pt>
                <c:pt idx="387">
                  <c:v>1.0133620583073166</c:v>
                </c:pt>
                <c:pt idx="388">
                  <c:v>0.99477962447527535</c:v>
                </c:pt>
                <c:pt idx="389">
                  <c:v>0.95885358573332891</c:v>
                </c:pt>
                <c:pt idx="390">
                  <c:v>0.94770412543410421</c:v>
                </c:pt>
                <c:pt idx="391">
                  <c:v>1.0158397161515889</c:v>
                </c:pt>
                <c:pt idx="392">
                  <c:v>1.0914082804018899</c:v>
                </c:pt>
                <c:pt idx="393">
                  <c:v>1.1112295431560673</c:v>
                </c:pt>
                <c:pt idx="394">
                  <c:v>1.0096455715409083</c:v>
                </c:pt>
                <c:pt idx="395">
                  <c:v>0.94646529651196798</c:v>
                </c:pt>
                <c:pt idx="396">
                  <c:v>0.93159934944633516</c:v>
                </c:pt>
                <c:pt idx="397">
                  <c:v>0.88328502148302779</c:v>
                </c:pt>
                <c:pt idx="398">
                  <c:v>0.81762708860981537</c:v>
                </c:pt>
                <c:pt idx="399">
                  <c:v>0.68878888070766264</c:v>
                </c:pt>
                <c:pt idx="400">
                  <c:v>0.68631122286339052</c:v>
                </c:pt>
                <c:pt idx="401">
                  <c:v>0.71232663022824827</c:v>
                </c:pt>
                <c:pt idx="402">
                  <c:v>0.75196915573660295</c:v>
                </c:pt>
                <c:pt idx="403">
                  <c:v>0.78046222094573281</c:v>
                </c:pt>
                <c:pt idx="404">
                  <c:v>0.79904465477777398</c:v>
                </c:pt>
                <c:pt idx="405">
                  <c:v>0.85107546950748969</c:v>
                </c:pt>
                <c:pt idx="406">
                  <c:v>0.85974727196244227</c:v>
                </c:pt>
                <c:pt idx="407">
                  <c:v>0.8101941150769989</c:v>
                </c:pt>
                <c:pt idx="408">
                  <c:v>0.82506006214263194</c:v>
                </c:pt>
                <c:pt idx="409">
                  <c:v>0.77302924741291634</c:v>
                </c:pt>
                <c:pt idx="410">
                  <c:v>0.74577501112592248</c:v>
                </c:pt>
                <c:pt idx="411">
                  <c:v>0.74949149789233083</c:v>
                </c:pt>
                <c:pt idx="412">
                  <c:v>0.71356545915038438</c:v>
                </c:pt>
                <c:pt idx="413">
                  <c:v>0.65905698657639677</c:v>
                </c:pt>
                <c:pt idx="414">
                  <c:v>0.69746068316261522</c:v>
                </c:pt>
                <c:pt idx="415">
                  <c:v>0.67144527579775748</c:v>
                </c:pt>
                <c:pt idx="416">
                  <c:v>0.68631122286339052</c:v>
                </c:pt>
                <c:pt idx="417">
                  <c:v>0.67268410471989359</c:v>
                </c:pt>
                <c:pt idx="418">
                  <c:v>0.65781815765426066</c:v>
                </c:pt>
                <c:pt idx="419">
                  <c:v>0.60950382969095329</c:v>
                </c:pt>
                <c:pt idx="420">
                  <c:v>0.61074265861308941</c:v>
                </c:pt>
                <c:pt idx="421">
                  <c:v>0.5475623835841491</c:v>
                </c:pt>
                <c:pt idx="422">
                  <c:v>0.54384589681774087</c:v>
                </c:pt>
                <c:pt idx="423">
                  <c:v>0.53889058112919652</c:v>
                </c:pt>
                <c:pt idx="424">
                  <c:v>0.57481661987114296</c:v>
                </c:pt>
                <c:pt idx="425">
                  <c:v>0.58720490909250389</c:v>
                </c:pt>
                <c:pt idx="426">
                  <c:v>0.61322031645736153</c:v>
                </c:pt>
                <c:pt idx="427">
                  <c:v>0.64047455274435539</c:v>
                </c:pt>
                <c:pt idx="428">
                  <c:v>0.67640059148630183</c:v>
                </c:pt>
                <c:pt idx="429">
                  <c:v>0.72719257729388131</c:v>
                </c:pt>
                <c:pt idx="430">
                  <c:v>0.74453618220378648</c:v>
                </c:pt>
                <c:pt idx="431">
                  <c:v>0.75692447142514729</c:v>
                </c:pt>
                <c:pt idx="432">
                  <c:v>0.79780582585563808</c:v>
                </c:pt>
                <c:pt idx="433">
                  <c:v>0.83868718028612899</c:v>
                </c:pt>
                <c:pt idx="434">
                  <c:v>0.86470258765098662</c:v>
                </c:pt>
                <c:pt idx="435">
                  <c:v>0.85974727196244227</c:v>
                </c:pt>
                <c:pt idx="436">
                  <c:v>0.82877654890904018</c:v>
                </c:pt>
                <c:pt idx="437">
                  <c:v>0.8622249298067145</c:v>
                </c:pt>
                <c:pt idx="438">
                  <c:v>0.85850844304030605</c:v>
                </c:pt>
                <c:pt idx="439">
                  <c:v>0.82258240429835972</c:v>
                </c:pt>
                <c:pt idx="440">
                  <c:v>0.86470258765098662</c:v>
                </c:pt>
                <c:pt idx="441">
                  <c:v>0.92292754699138257</c:v>
                </c:pt>
                <c:pt idx="442">
                  <c:v>0.80399997046631844</c:v>
                </c:pt>
                <c:pt idx="443">
                  <c:v>1.0294668342950857</c:v>
                </c:pt>
                <c:pt idx="444">
                  <c:v>1.0207950318401331</c:v>
                </c:pt>
                <c:pt idx="445">
                  <c:v>1.0492880970492631</c:v>
                </c:pt>
                <c:pt idx="446">
                  <c:v>1.1496332397422859</c:v>
                </c:pt>
                <c:pt idx="447">
                  <c:v>1.1508720686644218</c:v>
                </c:pt>
                <c:pt idx="448">
                  <c:v>1.1186625166888839</c:v>
                </c:pt>
                <c:pt idx="449">
                  <c:v>1.3168751442306572</c:v>
                </c:pt>
                <c:pt idx="450">
                  <c:v>1.139722608365197</c:v>
                </c:pt>
                <c:pt idx="451">
                  <c:v>1.1867981074063683</c:v>
                </c:pt>
                <c:pt idx="452">
                  <c:v>1.1781263049514157</c:v>
                </c:pt>
                <c:pt idx="453">
                  <c:v>1.1719321603407351</c:v>
                </c:pt>
                <c:pt idx="454">
                  <c:v>1.2115746858490899</c:v>
                </c:pt>
                <c:pt idx="455">
                  <c:v>1.2598890138123975</c:v>
                </c:pt>
                <c:pt idx="456">
                  <c:v>1.3540400118947395</c:v>
                </c:pt>
                <c:pt idx="457">
                  <c:v>1.4642957859648511</c:v>
                </c:pt>
                <c:pt idx="458">
                  <c:v>1.5014606536289337</c:v>
                </c:pt>
                <c:pt idx="459">
                  <c:v>1.5943728227891398</c:v>
                </c:pt>
                <c:pt idx="460">
                  <c:v>1.6067611120105008</c:v>
                </c:pt>
                <c:pt idx="461">
                  <c:v>2.0465453793688106</c:v>
                </c:pt>
                <c:pt idx="462">
                  <c:v>2.3512972942142873</c:v>
                </c:pt>
                <c:pt idx="463">
                  <c:v>2.5346439746904279</c:v>
                </c:pt>
                <c:pt idx="464">
                  <c:v>2.7142741684001597</c:v>
                </c:pt>
                <c:pt idx="465">
                  <c:v>2.9310692297739744</c:v>
                </c:pt>
                <c:pt idx="466">
                  <c:v>3.0487579773769027</c:v>
                </c:pt>
                <c:pt idx="467">
                  <c:v>3.3993465623414147</c:v>
                </c:pt>
                <c:pt idx="468">
                  <c:v>3.4439444035383131</c:v>
                </c:pt>
                <c:pt idx="469">
                  <c:v>3.4860645868909401</c:v>
                </c:pt>
                <c:pt idx="470">
                  <c:v>3.6966655036540748</c:v>
                </c:pt>
                <c:pt idx="471">
                  <c:v>3.95434191945838</c:v>
                </c:pt>
                <c:pt idx="472">
                  <c:v>4.2417502293939515</c:v>
                </c:pt>
                <c:pt idx="473">
                  <c:v>4.3359012274762936</c:v>
                </c:pt>
                <c:pt idx="474">
                  <c:v>4.4709335799891265</c:v>
                </c:pt>
                <c:pt idx="475">
                  <c:v>4.8970907292039394</c:v>
                </c:pt>
                <c:pt idx="476">
                  <c:v>5.1981261572830073</c:v>
                </c:pt>
                <c:pt idx="477">
                  <c:v>5.7333002516457956</c:v>
                </c:pt>
                <c:pt idx="478">
                  <c:v>6.0876053233767164</c:v>
                </c:pt>
                <c:pt idx="479">
                  <c:v>6.3217439896604359</c:v>
                </c:pt>
                <c:pt idx="480">
                  <c:v>6.5224342750464812</c:v>
                </c:pt>
                <c:pt idx="481">
                  <c:v>7.0130105282123711</c:v>
                </c:pt>
                <c:pt idx="482">
                  <c:v>7.439167677427184</c:v>
                </c:pt>
                <c:pt idx="483">
                  <c:v>8.1093741243028052</c:v>
                </c:pt>
                <c:pt idx="484">
                  <c:v>8.9703602251873829</c:v>
                </c:pt>
                <c:pt idx="485">
                  <c:v>9.7173740652354432</c:v>
                </c:pt>
                <c:pt idx="486">
                  <c:v>10.216622120856284</c:v>
                </c:pt>
                <c:pt idx="487">
                  <c:v>10.48668682588195</c:v>
                </c:pt>
                <c:pt idx="488">
                  <c:v>10.92027694862958</c:v>
                </c:pt>
                <c:pt idx="489">
                  <c:v>11.360061215987887</c:v>
                </c:pt>
                <c:pt idx="490">
                  <c:v>11.886563507895726</c:v>
                </c:pt>
                <c:pt idx="491">
                  <c:v>11.905145941727765</c:v>
                </c:pt>
                <c:pt idx="492">
                  <c:v>12.361034985073847</c:v>
                </c:pt>
                <c:pt idx="493">
                  <c:v>12.800819252432158</c:v>
                </c:pt>
                <c:pt idx="494">
                  <c:v>13.207155138892791</c:v>
                </c:pt>
                <c:pt idx="495">
                  <c:v>12.689324649439909</c:v>
                </c:pt>
                <c:pt idx="496">
                  <c:v>11.166803904134662</c:v>
                </c:pt>
                <c:pt idx="497">
                  <c:v>9.7161352363133062</c:v>
                </c:pt>
                <c:pt idx="498">
                  <c:v>8.3447516195086617</c:v>
                </c:pt>
                <c:pt idx="499">
                  <c:v>7.3797038891646514</c:v>
                </c:pt>
                <c:pt idx="500">
                  <c:v>6.5224342750464812</c:v>
                </c:pt>
                <c:pt idx="501">
                  <c:v>6.0343356797248644</c:v>
                </c:pt>
                <c:pt idx="502">
                  <c:v>6.1805174925369224</c:v>
                </c:pt>
                <c:pt idx="503">
                  <c:v>7.9346992462816175</c:v>
                </c:pt>
                <c:pt idx="504">
                  <c:v>9.3234264679961676</c:v>
                </c:pt>
                <c:pt idx="505">
                  <c:v>10.505269259713993</c:v>
                </c:pt>
                <c:pt idx="506">
                  <c:v>11.301836256647492</c:v>
                </c:pt>
                <c:pt idx="507">
                  <c:v>11.922489546637669</c:v>
                </c:pt>
                <c:pt idx="508">
                  <c:v>12.164061186454207</c:v>
                </c:pt>
                <c:pt idx="509">
                  <c:v>12.473768416988227</c:v>
                </c:pt>
                <c:pt idx="510">
                  <c:v>12.688085820517772</c:v>
                </c:pt>
                <c:pt idx="511">
                  <c:v>13.032480260871599</c:v>
                </c:pt>
                <c:pt idx="512">
                  <c:v>13.539161290025261</c:v>
                </c:pt>
                <c:pt idx="513">
                  <c:v>14.25396557809778</c:v>
                </c:pt>
                <c:pt idx="514">
                  <c:v>14.838692829346014</c:v>
                </c:pt>
                <c:pt idx="515">
                  <c:v>15.026994825510696</c:v>
                </c:pt>
                <c:pt idx="516">
                  <c:v>15.58694549831621</c:v>
                </c:pt>
                <c:pt idx="517">
                  <c:v>16.102298329924817</c:v>
                </c:pt>
                <c:pt idx="518">
                  <c:v>17.02894236368261</c:v>
                </c:pt>
                <c:pt idx="519">
                  <c:v>17.884973148878643</c:v>
                </c:pt>
                <c:pt idx="520">
                  <c:v>18.295025522105682</c:v>
                </c:pt>
                <c:pt idx="521">
                  <c:v>18.874797457665373</c:v>
                </c:pt>
                <c:pt idx="522">
                  <c:v>19.443419932925838</c:v>
                </c:pt>
                <c:pt idx="523">
                  <c:v>19.231580187240564</c:v>
                </c:pt>
                <c:pt idx="524">
                  <c:v>18.719943842398362</c:v>
                </c:pt>
                <c:pt idx="525">
                  <c:v>19.915413752259685</c:v>
                </c:pt>
                <c:pt idx="526">
                  <c:v>20.807370576197666</c:v>
                </c:pt>
                <c:pt idx="527">
                  <c:v>21.777373622230218</c:v>
                </c:pt>
                <c:pt idx="528">
                  <c:v>22.534298093655366</c:v>
                </c:pt>
                <c:pt idx="529">
                  <c:v>23.168578501789039</c:v>
                </c:pt>
                <c:pt idx="530">
                  <c:v>24.113804969378872</c:v>
                </c:pt>
                <c:pt idx="531">
                  <c:v>26.309009819404018</c:v>
                </c:pt>
                <c:pt idx="532">
                  <c:v>26.690569127421927</c:v>
                </c:pt>
                <c:pt idx="533">
                  <c:v>27.726230106327698</c:v>
                </c:pt>
                <c:pt idx="534">
                  <c:v>28.335733936018645</c:v>
                </c:pt>
                <c:pt idx="535">
                  <c:v>28.940282450021055</c:v>
                </c:pt>
                <c:pt idx="536">
                  <c:v>29.668713856237073</c:v>
                </c:pt>
                <c:pt idx="537">
                  <c:v>30.746495018495466</c:v>
                </c:pt>
                <c:pt idx="538">
                  <c:v>30.595357889994862</c:v>
                </c:pt>
                <c:pt idx="539">
                  <c:v>30.221231555509767</c:v>
                </c:pt>
                <c:pt idx="540">
                  <c:v>29.858254681323896</c:v>
                </c:pt>
                <c:pt idx="541">
                  <c:v>28.796578295053269</c:v>
                </c:pt>
                <c:pt idx="542">
                  <c:v>27.307505930645696</c:v>
                </c:pt>
                <c:pt idx="543">
                  <c:v>26.612522905327353</c:v>
                </c:pt>
                <c:pt idx="544">
                  <c:v>24.897983677091013</c:v>
                </c:pt>
                <c:pt idx="545">
                  <c:v>23.726051516750278</c:v>
                </c:pt>
                <c:pt idx="546">
                  <c:v>22.590045395151488</c:v>
                </c:pt>
                <c:pt idx="547">
                  <c:v>20.755339761467951</c:v>
                </c:pt>
                <c:pt idx="548">
                  <c:v>20.119820524412141</c:v>
                </c:pt>
                <c:pt idx="549">
                  <c:v>19.545003904540994</c:v>
                </c:pt>
                <c:pt idx="550">
                  <c:v>18.531641846233679</c:v>
                </c:pt>
                <c:pt idx="551">
                  <c:v>18.000184238637299</c:v>
                </c:pt>
                <c:pt idx="552">
                  <c:v>17.058674257813873</c:v>
                </c:pt>
                <c:pt idx="553">
                  <c:v>15.237595742273831</c:v>
                </c:pt>
                <c:pt idx="554">
                  <c:v>13.89718284852259</c:v>
                </c:pt>
                <c:pt idx="555">
                  <c:v>12.453947154234053</c:v>
                </c:pt>
                <c:pt idx="556">
                  <c:v>11.713127458796675</c:v>
                </c:pt>
                <c:pt idx="557">
                  <c:v>11.016905604556197</c:v>
                </c:pt>
                <c:pt idx="558">
                  <c:v>10.501552772947582</c:v>
                </c:pt>
                <c:pt idx="559">
                  <c:v>9.4299657552998699</c:v>
                </c:pt>
                <c:pt idx="560">
                  <c:v>8.9133740947691233</c:v>
                </c:pt>
                <c:pt idx="561">
                  <c:v>8.1713155704096092</c:v>
                </c:pt>
                <c:pt idx="562">
                  <c:v>7.5333186755095261</c:v>
                </c:pt>
                <c:pt idx="563">
                  <c:v>6.8061260982156444</c:v>
                </c:pt>
                <c:pt idx="564">
                  <c:v>6.5447331956449304</c:v>
                </c:pt>
                <c:pt idx="565">
                  <c:v>6.1408749670285667</c:v>
                </c:pt>
                <c:pt idx="566">
                  <c:v>5.6936577261374408</c:v>
                </c:pt>
                <c:pt idx="567">
                  <c:v>5.4582802309315852</c:v>
                </c:pt>
                <c:pt idx="568">
                  <c:v>5.1386623690204773</c:v>
                </c:pt>
                <c:pt idx="569">
                  <c:v>4.5390691707066111</c:v>
                </c:pt>
                <c:pt idx="570">
                  <c:v>4.2343172558611339</c:v>
                </c:pt>
                <c:pt idx="571">
                  <c:v>3.9060275914950724</c:v>
                </c:pt>
                <c:pt idx="572">
                  <c:v>3.6161416237152286</c:v>
                </c:pt>
                <c:pt idx="573">
                  <c:v>3.5281847702435667</c:v>
                </c:pt>
                <c:pt idx="574">
                  <c:v>3.1775961852790551</c:v>
                </c:pt>
                <c:pt idx="575">
                  <c:v>2.9967271626471867</c:v>
                </c:pt>
                <c:pt idx="576">
                  <c:v>2.8579783233679454</c:v>
                </c:pt>
                <c:pt idx="577">
                  <c:v>2.7402895757650176</c:v>
                </c:pt>
                <c:pt idx="578">
                  <c:v>2.6956917345681184</c:v>
                </c:pt>
                <c:pt idx="579">
                  <c:v>2.4714636996614874</c:v>
                </c:pt>
                <c:pt idx="580">
                  <c:v>1.9536332102086043</c:v>
                </c:pt>
                <c:pt idx="581">
                  <c:v>1.7814359900316887</c:v>
                </c:pt>
                <c:pt idx="582">
                  <c:v>1.578268046801371</c:v>
                </c:pt>
                <c:pt idx="583">
                  <c:v>1.4903111933297091</c:v>
                </c:pt>
                <c:pt idx="584">
                  <c:v>1.4122649712351356</c:v>
                </c:pt>
                <c:pt idx="585">
                  <c:v>1.3713836168046449</c:v>
                </c:pt>
                <c:pt idx="586">
                  <c:v>1.2933373947100715</c:v>
                </c:pt>
                <c:pt idx="587">
                  <c:v>1.2115746858490901</c:v>
                </c:pt>
                <c:pt idx="588">
                  <c:v>1.2636055005788054</c:v>
                </c:pt>
                <c:pt idx="589">
                  <c:v>1.2276794618368592</c:v>
                </c:pt>
                <c:pt idx="590">
                  <c:v>1.1644991868079189</c:v>
                </c:pt>
                <c:pt idx="591">
                  <c:v>1.106274227467523</c:v>
                </c:pt>
                <c:pt idx="592">
                  <c:v>1.0864529647133456</c:v>
                </c:pt>
                <c:pt idx="593">
                  <c:v>1.0554822416599436</c:v>
                </c:pt>
                <c:pt idx="594">
                  <c:v>1.0381386367500385</c:v>
                </c:pt>
                <c:pt idx="595">
                  <c:v>0.86594141657312262</c:v>
                </c:pt>
                <c:pt idx="596">
                  <c:v>0.83744835136399265</c:v>
                </c:pt>
                <c:pt idx="597">
                  <c:v>0.80399997046631833</c:v>
                </c:pt>
                <c:pt idx="598">
                  <c:v>0.80647762831059056</c:v>
                </c:pt>
                <c:pt idx="599">
                  <c:v>0.80276114154418232</c:v>
                </c:pt>
                <c:pt idx="600">
                  <c:v>0.73338672190456167</c:v>
                </c:pt>
                <c:pt idx="601">
                  <c:v>0.65905698657639655</c:v>
                </c:pt>
                <c:pt idx="602">
                  <c:v>0.65410167088785232</c:v>
                </c:pt>
                <c:pt idx="603">
                  <c:v>0.57357779094900696</c:v>
                </c:pt>
                <c:pt idx="604">
                  <c:v>0.52154697621929136</c:v>
                </c:pt>
                <c:pt idx="605">
                  <c:v>0.48809859532161709</c:v>
                </c:pt>
                <c:pt idx="606">
                  <c:v>0.46579967472316752</c:v>
                </c:pt>
                <c:pt idx="607">
                  <c:v>0.44226192520258195</c:v>
                </c:pt>
                <c:pt idx="608">
                  <c:v>0.41005237322704374</c:v>
                </c:pt>
                <c:pt idx="609">
                  <c:v>0.37288750556296124</c:v>
                </c:pt>
                <c:pt idx="610">
                  <c:v>0.35926038741946437</c:v>
                </c:pt>
                <c:pt idx="611">
                  <c:v>0.38032047909577782</c:v>
                </c:pt>
                <c:pt idx="612">
                  <c:v>0.39394759723927464</c:v>
                </c:pt>
                <c:pt idx="613">
                  <c:v>0.39766408400568293</c:v>
                </c:pt>
                <c:pt idx="614">
                  <c:v>0.40881354430490768</c:v>
                </c:pt>
                <c:pt idx="615">
                  <c:v>0.40881354430490774</c:v>
                </c:pt>
                <c:pt idx="616">
                  <c:v>0.41253003107131597</c:v>
                </c:pt>
                <c:pt idx="617">
                  <c:v>0.39270876831713858</c:v>
                </c:pt>
                <c:pt idx="618">
                  <c:v>0.35678272957519214</c:v>
                </c:pt>
                <c:pt idx="619">
                  <c:v>0.37784282125150559</c:v>
                </c:pt>
                <c:pt idx="620">
                  <c:v>0.35678272957519214</c:v>
                </c:pt>
                <c:pt idx="621">
                  <c:v>0.31961786191110964</c:v>
                </c:pt>
                <c:pt idx="622">
                  <c:v>0.31342371730042917</c:v>
                </c:pt>
                <c:pt idx="623">
                  <c:v>0.29855777023479618</c:v>
                </c:pt>
                <c:pt idx="624">
                  <c:v>0.31218488837829306</c:v>
                </c:pt>
                <c:pt idx="625">
                  <c:v>0.32085669083324569</c:v>
                </c:pt>
                <c:pt idx="626">
                  <c:v>0.27254236286993849</c:v>
                </c:pt>
                <c:pt idx="627">
                  <c:v>0.28369182316916319</c:v>
                </c:pt>
                <c:pt idx="628">
                  <c:v>0.31342371730042917</c:v>
                </c:pt>
                <c:pt idx="629">
                  <c:v>0.32209551975538181</c:v>
                </c:pt>
                <c:pt idx="630">
                  <c:v>0.33943912466528697</c:v>
                </c:pt>
                <c:pt idx="631">
                  <c:v>0.41996300460413238</c:v>
                </c:pt>
                <c:pt idx="632">
                  <c:v>0.50420337130938608</c:v>
                </c:pt>
                <c:pt idx="633">
                  <c:v>0.59216022478104802</c:v>
                </c:pt>
                <c:pt idx="634">
                  <c:v>0.6516240130435802</c:v>
                </c:pt>
                <c:pt idx="635">
                  <c:v>0.93407700729060728</c:v>
                </c:pt>
                <c:pt idx="636">
                  <c:v>1.4692511016533953</c:v>
                </c:pt>
                <c:pt idx="637">
                  <c:v>2.1654729558938746</c:v>
                </c:pt>
                <c:pt idx="638">
                  <c:v>3.1441478043813809</c:v>
                </c:pt>
                <c:pt idx="639">
                  <c:v>4.2516608607710404</c:v>
                </c:pt>
                <c:pt idx="640">
                  <c:v>4.976375780220649</c:v>
                </c:pt>
                <c:pt idx="641">
                  <c:v>5.6849859236824898</c:v>
                </c:pt>
                <c:pt idx="642">
                  <c:v>7.0935344081512159</c:v>
                </c:pt>
                <c:pt idx="643">
                  <c:v>8.9678825673431124</c:v>
                </c:pt>
                <c:pt idx="644">
                  <c:v>11.597916369038018</c:v>
                </c:pt>
                <c:pt idx="645">
                  <c:v>13.591192104754978</c:v>
                </c:pt>
                <c:pt idx="646">
                  <c:v>15.532437025742222</c:v>
                </c:pt>
                <c:pt idx="647">
                  <c:v>22.419087003896713</c:v>
                </c:pt>
                <c:pt idx="648">
                  <c:v>24.930193229066553</c:v>
                </c:pt>
                <c:pt idx="649">
                  <c:v>29.648892593482891</c:v>
                </c:pt>
                <c:pt idx="650">
                  <c:v>34.477847731969348</c:v>
                </c:pt>
                <c:pt idx="651">
                  <c:v>38.28229135184926</c:v>
                </c:pt>
                <c:pt idx="652">
                  <c:v>41.537933759222888</c:v>
                </c:pt>
                <c:pt idx="653">
                  <c:v>43.559702560148985</c:v>
                </c:pt>
                <c:pt idx="654">
                  <c:v>40.945773534441848</c:v>
                </c:pt>
                <c:pt idx="655">
                  <c:v>40.741366762289381</c:v>
                </c:pt>
                <c:pt idx="656">
                  <c:v>39.259727371414634</c:v>
                </c:pt>
                <c:pt idx="657">
                  <c:v>39.415819815603776</c:v>
                </c:pt>
                <c:pt idx="658">
                  <c:v>37.954001687483199</c:v>
                </c:pt>
                <c:pt idx="659">
                  <c:v>37.557576432399664</c:v>
                </c:pt>
                <c:pt idx="660">
                  <c:v>36.830383855105772</c:v>
                </c:pt>
                <c:pt idx="661">
                  <c:v>33.515277659469618</c:v>
                </c:pt>
                <c:pt idx="662">
                  <c:v>31.669422565486848</c:v>
                </c:pt>
                <c:pt idx="663">
                  <c:v>29.1682269716941</c:v>
                </c:pt>
                <c:pt idx="664">
                  <c:v>24.843475204517024</c:v>
                </c:pt>
                <c:pt idx="665">
                  <c:v>23.37794058963004</c:v>
                </c:pt>
                <c:pt idx="666">
                  <c:v>21.048942216014204</c:v>
                </c:pt>
                <c:pt idx="667">
                  <c:v>19.758082479148403</c:v>
                </c:pt>
                <c:pt idx="668">
                  <c:v>19.106458466104819</c:v>
                </c:pt>
                <c:pt idx="669">
                  <c:v>18.81533366940284</c:v>
                </c:pt>
                <c:pt idx="670">
                  <c:v>19.154772794068126</c:v>
                </c:pt>
                <c:pt idx="671">
                  <c:v>19.577213456516535</c:v>
                </c:pt>
                <c:pt idx="672">
                  <c:v>17.818076387083295</c:v>
                </c:pt>
                <c:pt idx="673">
                  <c:v>17.038852995059699</c:v>
                </c:pt>
                <c:pt idx="674">
                  <c:v>16.211315275072796</c:v>
                </c:pt>
                <c:pt idx="675">
                  <c:v>16.338914654052811</c:v>
                </c:pt>
                <c:pt idx="676">
                  <c:v>15.998236700465389</c:v>
                </c:pt>
                <c:pt idx="677">
                  <c:v>14.972486352936711</c:v>
                </c:pt>
                <c:pt idx="678">
                  <c:v>12.935851604944988</c:v>
                </c:pt>
                <c:pt idx="679">
                  <c:v>11.823383232866785</c:v>
                </c:pt>
                <c:pt idx="680">
                  <c:v>10.144770043372391</c:v>
                </c:pt>
                <c:pt idx="681">
                  <c:v>8.9307176996790272</c:v>
                </c:pt>
                <c:pt idx="682">
                  <c:v>8.3236915278323469</c:v>
                </c:pt>
                <c:pt idx="683">
                  <c:v>8.0647762831059051</c:v>
                </c:pt>
                <c:pt idx="684">
                  <c:v>7.2706869440166759</c:v>
                </c:pt>
                <c:pt idx="685">
                  <c:v>6.6376453648051381</c:v>
                </c:pt>
                <c:pt idx="686">
                  <c:v>6.0677840606225377</c:v>
                </c:pt>
                <c:pt idx="687">
                  <c:v>5.530132308415479</c:v>
                </c:pt>
                <c:pt idx="688">
                  <c:v>4.9553156885443359</c:v>
                </c:pt>
                <c:pt idx="689">
                  <c:v>4.737281798248385</c:v>
                </c:pt>
                <c:pt idx="690">
                  <c:v>4.6443696290881791</c:v>
                </c:pt>
                <c:pt idx="691">
                  <c:v>4.2665268078366729</c:v>
                </c:pt>
                <c:pt idx="692">
                  <c:v>4.0559258910735387</c:v>
                </c:pt>
                <c:pt idx="693">
                  <c:v>3.8911616444294395</c:v>
                </c:pt>
                <c:pt idx="694">
                  <c:v>3.7833835282036006</c:v>
                </c:pt>
                <c:pt idx="695">
                  <c:v>3.6483511756907672</c:v>
                </c:pt>
                <c:pt idx="696">
                  <c:v>3.5058858496451175</c:v>
                </c:pt>
                <c:pt idx="697">
                  <c:v>3.4588103506039465</c:v>
                </c:pt>
                <c:pt idx="698">
                  <c:v>3.380764128509373</c:v>
                </c:pt>
                <c:pt idx="699">
                  <c:v>3.3460769186895627</c:v>
                </c:pt>
                <c:pt idx="700">
                  <c:v>3.1552972646806059</c:v>
                </c:pt>
                <c:pt idx="701">
                  <c:v>3.0499968062990384</c:v>
                </c:pt>
                <c:pt idx="702">
                  <c:v>3.1528196068363337</c:v>
                </c:pt>
                <c:pt idx="703">
                  <c:v>3.197417448033232</c:v>
                </c:pt>
                <c:pt idx="704">
                  <c:v>3.1602525803691495</c:v>
                </c:pt>
                <c:pt idx="705">
                  <c:v>3.2060892504881857</c:v>
                </c:pt>
                <c:pt idx="706">
                  <c:v>3.1837903298897356</c:v>
                </c:pt>
                <c:pt idx="707">
                  <c:v>3.2457317759965396</c:v>
                </c:pt>
                <c:pt idx="708">
                  <c:v>3.2259105132423622</c:v>
                </c:pt>
                <c:pt idx="709">
                  <c:v>3.1181323970165233</c:v>
                </c:pt>
                <c:pt idx="710">
                  <c:v>3.0512356352211749</c:v>
                </c:pt>
                <c:pt idx="711">
                  <c:v>3.0425638327662226</c:v>
                </c:pt>
                <c:pt idx="712">
                  <c:v>2.8716054415114427</c:v>
                </c:pt>
                <c:pt idx="713">
                  <c:v>2.8294852581588157</c:v>
                </c:pt>
                <c:pt idx="714">
                  <c:v>2.7898427326504609</c:v>
                </c:pt>
                <c:pt idx="715">
                  <c:v>2.8208134557038629</c:v>
                </c:pt>
                <c:pt idx="716">
                  <c:v>2.9719505842044649</c:v>
                </c:pt>
                <c:pt idx="717">
                  <c:v>2.7638273252856034</c:v>
                </c:pt>
                <c:pt idx="718">
                  <c:v>2.6015407364857763</c:v>
                </c:pt>
                <c:pt idx="719">
                  <c:v>2.6424220909162668</c:v>
                </c:pt>
                <c:pt idx="720">
                  <c:v>2.62879497277277</c:v>
                </c:pt>
                <c:pt idx="721">
                  <c:v>2.6448997487605395</c:v>
                </c:pt>
                <c:pt idx="722">
                  <c:v>2.6387056041498589</c:v>
                </c:pt>
                <c:pt idx="723">
                  <c:v>2.477657844272168</c:v>
                </c:pt>
                <c:pt idx="724">
                  <c:v>2.6349891173834505</c:v>
                </c:pt>
                <c:pt idx="725">
                  <c:v>2.822052284625999</c:v>
                </c:pt>
                <c:pt idx="726">
                  <c:v>2.7947980483390054</c:v>
                </c:pt>
                <c:pt idx="727">
                  <c:v>2.6560492090597636</c:v>
                </c:pt>
                <c:pt idx="728">
                  <c:v>2.5841971315758707</c:v>
                </c:pt>
                <c:pt idx="729">
                  <c:v>2.5569428952888771</c:v>
                </c:pt>
                <c:pt idx="730">
                  <c:v>2.4863296467271208</c:v>
                </c:pt>
                <c:pt idx="731">
                  <c:v>2.5631370398995581</c:v>
                </c:pt>
                <c:pt idx="732">
                  <c:v>2.5210168565469311</c:v>
                </c:pt>
                <c:pt idx="733">
                  <c:v>2.4219105427760441</c:v>
                </c:pt>
                <c:pt idx="734">
                  <c:v>2.3550137809806952</c:v>
                </c:pt>
                <c:pt idx="735">
                  <c:v>2.2782063878082583</c:v>
                </c:pt>
                <c:pt idx="736">
                  <c:v>2.2348473755334952</c:v>
                </c:pt>
                <c:pt idx="737">
                  <c:v>2.2707734142754417</c:v>
                </c:pt>
                <c:pt idx="738">
                  <c:v>2.159278811283194</c:v>
                </c:pt>
                <c:pt idx="739">
                  <c:v>2.1530846666725139</c:v>
                </c:pt>
                <c:pt idx="740">
                  <c:v>2.1753835872709635</c:v>
                </c:pt>
                <c:pt idx="741">
                  <c:v>2.2199814284678623</c:v>
                </c:pt>
                <c:pt idx="742">
                  <c:v>2.2410415201441758</c:v>
                </c:pt>
                <c:pt idx="743">
                  <c:v>2.227414402000679</c:v>
                </c:pt>
                <c:pt idx="744">
                  <c:v>2.1753835872709635</c:v>
                </c:pt>
                <c:pt idx="745">
                  <c:v>2.1667117848160107</c:v>
                </c:pt>
                <c:pt idx="746">
                  <c:v>2.1642341269717389</c:v>
                </c:pt>
                <c:pt idx="747">
                  <c:v>2.0676054710451237</c:v>
                </c:pt>
                <c:pt idx="748">
                  <c:v>2.050261866135219</c:v>
                </c:pt>
                <c:pt idx="749">
                  <c:v>2.0874267337993011</c:v>
                </c:pt>
                <c:pt idx="750">
                  <c:v>2.1444128642175615</c:v>
                </c:pt>
                <c:pt idx="751">
                  <c:v>2.1729059294266913</c:v>
                </c:pt>
                <c:pt idx="752">
                  <c:v>2.2187425995457262</c:v>
                </c:pt>
                <c:pt idx="753">
                  <c:v>2.2088319681686377</c:v>
                </c:pt>
                <c:pt idx="754">
                  <c:v>2.3760738726570088</c:v>
                </c:pt>
                <c:pt idx="755">
                  <c:v>2.4342988319974048</c:v>
                </c:pt>
                <c:pt idx="756">
                  <c:v>2.498717935948481</c:v>
                </c:pt>
                <c:pt idx="757">
                  <c:v>2.5408381193011076</c:v>
                </c:pt>
                <c:pt idx="758">
                  <c:v>2.5371216325346997</c:v>
                </c:pt>
                <c:pt idx="759">
                  <c:v>2.5705700134323739</c:v>
                </c:pt>
                <c:pt idx="760">
                  <c:v>2.5866747894201434</c:v>
                </c:pt>
                <c:pt idx="761">
                  <c:v>2.6312726306170426</c:v>
                </c:pt>
                <c:pt idx="762">
                  <c:v>2.7935592194168697</c:v>
                </c:pt>
                <c:pt idx="763">
                  <c:v>2.6746316428918049</c:v>
                </c:pt>
                <c:pt idx="764">
                  <c:v>2.5643758688216933</c:v>
                </c:pt>
                <c:pt idx="765">
                  <c:v>2.4974791070263449</c:v>
                </c:pt>
                <c:pt idx="766">
                  <c:v>2.4305823452309974</c:v>
                </c:pt>
                <c:pt idx="767">
                  <c:v>2.3983727932554584</c:v>
                </c:pt>
                <c:pt idx="768">
                  <c:v>2.2459968358327203</c:v>
                </c:pt>
                <c:pt idx="769">
                  <c:v>1.9808874464955981</c:v>
                </c:pt>
                <c:pt idx="770">
                  <c:v>2.0093805117047281</c:v>
                </c:pt>
                <c:pt idx="771">
                  <c:v>2.0948597073321182</c:v>
                </c:pt>
                <c:pt idx="772">
                  <c:v>2.0564560107458996</c:v>
                </c:pt>
                <c:pt idx="773">
                  <c:v>2.0539783529016273</c:v>
                </c:pt>
                <c:pt idx="774">
                  <c:v>2.1976825078694131</c:v>
                </c:pt>
                <c:pt idx="775">
                  <c:v>2.3153712554723405</c:v>
                </c:pt>
                <c:pt idx="776">
                  <c:v>2.7762156145069641</c:v>
                </c:pt>
                <c:pt idx="777">
                  <c:v>3.583932071739691</c:v>
                </c:pt>
                <c:pt idx="778">
                  <c:v>4.4263357387922273</c:v>
                </c:pt>
                <c:pt idx="779">
                  <c:v>5.3145760759637994</c:v>
                </c:pt>
                <c:pt idx="780">
                  <c:v>6.1173372175079814</c:v>
                </c:pt>
                <c:pt idx="781">
                  <c:v>6.4072231852878252</c:v>
                </c:pt>
                <c:pt idx="782">
                  <c:v>7.7798456310146067</c:v>
                </c:pt>
                <c:pt idx="783">
                  <c:v>8.7721475976456098</c:v>
                </c:pt>
                <c:pt idx="784">
                  <c:v>8.7411768745922078</c:v>
                </c:pt>
                <c:pt idx="785">
                  <c:v>9.1549457345856613</c:v>
                </c:pt>
                <c:pt idx="786">
                  <c:v>10.147247701216665</c:v>
                </c:pt>
                <c:pt idx="787">
                  <c:v>10.518896377857489</c:v>
                </c:pt>
                <c:pt idx="788">
                  <c:v>10.733213781387033</c:v>
                </c:pt>
                <c:pt idx="789">
                  <c:v>10.247592843909686</c:v>
                </c:pt>
                <c:pt idx="790">
                  <c:v>10.495358628336902</c:v>
                </c:pt>
                <c:pt idx="791">
                  <c:v>12.230957948249555</c:v>
                </c:pt>
                <c:pt idx="792">
                  <c:v>13.578803815533616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92-418F-96BE-24E2B0F84CE1}"/>
            </c:ext>
          </c:extLst>
        </c:ser>
        <c:ser>
          <c:idx val="4"/>
          <c:order val="4"/>
          <c:tx>
            <c:strRef>
              <c:f>'PROVINCIAL - Cases'!$F$1</c:f>
              <c:strCache>
                <c:ptCount val="1"/>
                <c:pt idx="0">
                  <c:v> Free State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Cases'!$F$2:$F$824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3.4142475868951618E-2</c:v>
                </c:pt>
                <c:pt idx="16">
                  <c:v>3.4142475868951618E-2</c:v>
                </c:pt>
                <c:pt idx="17">
                  <c:v>4.3897468974366367E-2</c:v>
                </c:pt>
                <c:pt idx="18">
                  <c:v>6.340745518519586E-2</c:v>
                </c:pt>
                <c:pt idx="19">
                  <c:v>8.7794937948732735E-2</c:v>
                </c:pt>
                <c:pt idx="20">
                  <c:v>0.14632489658122122</c:v>
                </c:pt>
                <c:pt idx="21">
                  <c:v>0.23899733108266133</c:v>
                </c:pt>
                <c:pt idx="22">
                  <c:v>0.20485485521370972</c:v>
                </c:pt>
                <c:pt idx="23">
                  <c:v>0.2975272897151498</c:v>
                </c:pt>
                <c:pt idx="24">
                  <c:v>0.30728228282056452</c:v>
                </c:pt>
                <c:pt idx="25">
                  <c:v>0.28777229660973502</c:v>
                </c:pt>
                <c:pt idx="26">
                  <c:v>0.27313980695161294</c:v>
                </c:pt>
                <c:pt idx="27">
                  <c:v>0.22436484142453919</c:v>
                </c:pt>
                <c:pt idx="28">
                  <c:v>0.17071237934475808</c:v>
                </c:pt>
                <c:pt idx="29">
                  <c:v>0.17071237934475808</c:v>
                </c:pt>
                <c:pt idx="30">
                  <c:v>8.2917441396025346E-2</c:v>
                </c:pt>
                <c:pt idx="31">
                  <c:v>7.316244829061061E-2</c:v>
                </c:pt>
                <c:pt idx="32">
                  <c:v>8.2917441396025374E-2</c:v>
                </c:pt>
                <c:pt idx="33">
                  <c:v>7.316244829061061E-2</c:v>
                </c:pt>
                <c:pt idx="34">
                  <c:v>6.340745518519586E-2</c:v>
                </c:pt>
                <c:pt idx="35">
                  <c:v>2.4387482763536868E-2</c:v>
                </c:pt>
                <c:pt idx="36">
                  <c:v>4.8774965527073735E-2</c:v>
                </c:pt>
                <c:pt idx="37">
                  <c:v>4.3897468974366367E-2</c:v>
                </c:pt>
                <c:pt idx="38">
                  <c:v>4.389746897436636E-2</c:v>
                </c:pt>
                <c:pt idx="39">
                  <c:v>3.4142475868951618E-2</c:v>
                </c:pt>
                <c:pt idx="40">
                  <c:v>4.389746897436636E-2</c:v>
                </c:pt>
                <c:pt idx="41">
                  <c:v>4.389746897436636E-2</c:v>
                </c:pt>
                <c:pt idx="42">
                  <c:v>4.389746897436636E-2</c:v>
                </c:pt>
                <c:pt idx="43">
                  <c:v>2.9264979316244246E-2</c:v>
                </c:pt>
                <c:pt idx="44">
                  <c:v>2.9264979316244246E-2</c:v>
                </c:pt>
                <c:pt idx="45">
                  <c:v>1.9509986210829496E-2</c:v>
                </c:pt>
                <c:pt idx="46">
                  <c:v>4.3897468974366367E-2</c:v>
                </c:pt>
                <c:pt idx="47">
                  <c:v>3.9019972421658992E-2</c:v>
                </c:pt>
                <c:pt idx="48">
                  <c:v>3.9019972421658992E-2</c:v>
                </c:pt>
                <c:pt idx="49">
                  <c:v>3.9019972421658992E-2</c:v>
                </c:pt>
                <c:pt idx="50">
                  <c:v>5.3652462079781103E-2</c:v>
                </c:pt>
                <c:pt idx="51">
                  <c:v>5.3652462079781103E-2</c:v>
                </c:pt>
                <c:pt idx="52">
                  <c:v>5.3652462079781103E-2</c:v>
                </c:pt>
                <c:pt idx="53">
                  <c:v>2.9264979316244243E-2</c:v>
                </c:pt>
                <c:pt idx="54">
                  <c:v>3.4142475868951618E-2</c:v>
                </c:pt>
                <c:pt idx="55">
                  <c:v>3.4142475868951618E-2</c:v>
                </c:pt>
                <c:pt idx="56">
                  <c:v>4.8774965527073735E-2</c:v>
                </c:pt>
                <c:pt idx="57">
                  <c:v>3.4142475868951618E-2</c:v>
                </c:pt>
                <c:pt idx="58">
                  <c:v>4.8774965527073735E-2</c:v>
                </c:pt>
                <c:pt idx="59">
                  <c:v>5.3652462079781117E-2</c:v>
                </c:pt>
                <c:pt idx="60">
                  <c:v>6.8284951737903235E-2</c:v>
                </c:pt>
                <c:pt idx="61">
                  <c:v>7.316244829061061E-2</c:v>
                </c:pt>
                <c:pt idx="62">
                  <c:v>8.2917441396025374E-2</c:v>
                </c:pt>
                <c:pt idx="63">
                  <c:v>8.7794937948732721E-2</c:v>
                </c:pt>
                <c:pt idx="64">
                  <c:v>7.8039944843317985E-2</c:v>
                </c:pt>
                <c:pt idx="65">
                  <c:v>6.340745518519586E-2</c:v>
                </c:pt>
                <c:pt idx="66">
                  <c:v>6.3407455185195874E-2</c:v>
                </c:pt>
                <c:pt idx="67">
                  <c:v>4.8774965527073742E-2</c:v>
                </c:pt>
                <c:pt idx="68">
                  <c:v>3.4142475868951618E-2</c:v>
                </c:pt>
                <c:pt idx="69">
                  <c:v>3.9019972421658992E-2</c:v>
                </c:pt>
                <c:pt idx="70">
                  <c:v>5.3652462079781117E-2</c:v>
                </c:pt>
                <c:pt idx="71">
                  <c:v>8.2917441396025346E-2</c:v>
                </c:pt>
                <c:pt idx="72">
                  <c:v>9.267243450144011E-2</c:v>
                </c:pt>
                <c:pt idx="73">
                  <c:v>0.1121824207122696</c:v>
                </c:pt>
                <c:pt idx="74">
                  <c:v>0.13656990347580647</c:v>
                </c:pt>
                <c:pt idx="75">
                  <c:v>0.16095738623934333</c:v>
                </c:pt>
                <c:pt idx="76">
                  <c:v>0.20485485521370969</c:v>
                </c:pt>
                <c:pt idx="77">
                  <c:v>0.19022236555558761</c:v>
                </c:pt>
                <c:pt idx="78">
                  <c:v>0.16583488279205075</c:v>
                </c:pt>
                <c:pt idx="79">
                  <c:v>0.20973235176641711</c:v>
                </c:pt>
                <c:pt idx="80">
                  <c:v>0.21460984831912441</c:v>
                </c:pt>
                <c:pt idx="81">
                  <c:v>0.2194873448718318</c:v>
                </c:pt>
                <c:pt idx="82">
                  <c:v>0.19509986210829494</c:v>
                </c:pt>
                <c:pt idx="83">
                  <c:v>0.19997735866100233</c:v>
                </c:pt>
                <c:pt idx="84">
                  <c:v>0.19997735866100233</c:v>
                </c:pt>
                <c:pt idx="85">
                  <c:v>0.22436484142453922</c:v>
                </c:pt>
                <c:pt idx="86">
                  <c:v>0.3170372759259793</c:v>
                </c:pt>
                <c:pt idx="87">
                  <c:v>0.37068973800576049</c:v>
                </c:pt>
                <c:pt idx="88">
                  <c:v>0.3755672345584678</c:v>
                </c:pt>
                <c:pt idx="89">
                  <c:v>0.44385218629637102</c:v>
                </c:pt>
                <c:pt idx="90">
                  <c:v>0.47799466216532266</c:v>
                </c:pt>
                <c:pt idx="91">
                  <c:v>0.47311716561261535</c:v>
                </c:pt>
                <c:pt idx="92">
                  <c:v>0.51213713803427441</c:v>
                </c:pt>
                <c:pt idx="93">
                  <c:v>0.42434220008554158</c:v>
                </c:pt>
                <c:pt idx="94">
                  <c:v>0.40483221387471202</c:v>
                </c:pt>
                <c:pt idx="95">
                  <c:v>0.42921969663824883</c:v>
                </c:pt>
                <c:pt idx="96">
                  <c:v>0.44872968284907838</c:v>
                </c:pt>
                <c:pt idx="97">
                  <c:v>0.39995471732200466</c:v>
                </c:pt>
                <c:pt idx="98">
                  <c:v>0.40970971042741944</c:v>
                </c:pt>
                <c:pt idx="99">
                  <c:v>0.48287215871802996</c:v>
                </c:pt>
                <c:pt idx="100">
                  <c:v>0.53164712424510374</c:v>
                </c:pt>
                <c:pt idx="101">
                  <c:v>0.65358453806278816</c:v>
                </c:pt>
                <c:pt idx="102">
                  <c:v>0.67797202082632502</c:v>
                </c:pt>
                <c:pt idx="103">
                  <c:v>0.91209185535627901</c:v>
                </c:pt>
                <c:pt idx="104">
                  <c:v>1.0096417864104263</c:v>
                </c:pt>
                <c:pt idx="105">
                  <c:v>1.185231662307892</c:v>
                </c:pt>
                <c:pt idx="106">
                  <c:v>1.0876817312537443</c:v>
                </c:pt>
                <c:pt idx="107">
                  <c:v>1.185231662307892</c:v>
                </c:pt>
                <c:pt idx="108">
                  <c:v>1.1608441795443551</c:v>
                </c:pt>
                <c:pt idx="109">
                  <c:v>1.2681491037039174</c:v>
                </c:pt>
                <c:pt idx="110">
                  <c:v>1.1510891864389403</c:v>
                </c:pt>
                <c:pt idx="111">
                  <c:v>1.3705765313107723</c:v>
                </c:pt>
                <c:pt idx="112">
                  <c:v>1.5949413727353114</c:v>
                </c:pt>
                <c:pt idx="113">
                  <c:v>2.0046510831627309</c:v>
                </c:pt>
                <c:pt idx="114">
                  <c:v>2.2436484142453921</c:v>
                </c:pt>
                <c:pt idx="115">
                  <c:v>2.6631131177782263</c:v>
                </c:pt>
                <c:pt idx="116">
                  <c:v>2.9508854143879608</c:v>
                </c:pt>
                <c:pt idx="117">
                  <c:v>3.4142475868951614</c:v>
                </c:pt>
                <c:pt idx="118">
                  <c:v>3.8190798007698739</c:v>
                </c:pt>
                <c:pt idx="119">
                  <c:v>4.43852186296371</c:v>
                </c:pt>
                <c:pt idx="120">
                  <c:v>5.1750238424225232</c:v>
                </c:pt>
                <c:pt idx="121">
                  <c:v>5.931035808092167</c:v>
                </c:pt>
                <c:pt idx="122">
                  <c:v>6.2139306081491936</c:v>
                </c:pt>
                <c:pt idx="123">
                  <c:v>6.9601875807134226</c:v>
                </c:pt>
                <c:pt idx="124">
                  <c:v>7.4137947601152074</c:v>
                </c:pt>
                <c:pt idx="125">
                  <c:v>7.7405870291466012</c:v>
                </c:pt>
                <c:pt idx="126">
                  <c:v>8.9648386638761526</c:v>
                </c:pt>
                <c:pt idx="127">
                  <c:v>10.19884529171112</c:v>
                </c:pt>
                <c:pt idx="128">
                  <c:v>11.232874560885081</c:v>
                </c:pt>
                <c:pt idx="129">
                  <c:v>13.027793292281396</c:v>
                </c:pt>
                <c:pt idx="130">
                  <c:v>13.793560251056453</c:v>
                </c:pt>
                <c:pt idx="131">
                  <c:v>14.334962368406973</c:v>
                </c:pt>
                <c:pt idx="132">
                  <c:v>16.105493617039748</c:v>
                </c:pt>
                <c:pt idx="133">
                  <c:v>17.500457631114056</c:v>
                </c:pt>
                <c:pt idx="134">
                  <c:v>19.846533472966307</c:v>
                </c:pt>
                <c:pt idx="135">
                  <c:v>21.095172590459391</c:v>
                </c:pt>
                <c:pt idx="136">
                  <c:v>23.260781059861465</c:v>
                </c:pt>
                <c:pt idx="137">
                  <c:v>24.850844936044066</c:v>
                </c:pt>
                <c:pt idx="138">
                  <c:v>26.23605395701296</c:v>
                </c:pt>
                <c:pt idx="139">
                  <c:v>28.148032605674253</c:v>
                </c:pt>
                <c:pt idx="140">
                  <c:v>29.903931364648908</c:v>
                </c:pt>
                <c:pt idx="141">
                  <c:v>30.494108447526497</c:v>
                </c:pt>
                <c:pt idx="142">
                  <c:v>31.742747565019588</c:v>
                </c:pt>
                <c:pt idx="143">
                  <c:v>31.65007513051815</c:v>
                </c:pt>
                <c:pt idx="144">
                  <c:v>31.679340109834385</c:v>
                </c:pt>
                <c:pt idx="145">
                  <c:v>33.079181620461405</c:v>
                </c:pt>
                <c:pt idx="146">
                  <c:v>33.532788799863191</c:v>
                </c:pt>
                <c:pt idx="147">
                  <c:v>33.922988524079784</c:v>
                </c:pt>
                <c:pt idx="148">
                  <c:v>32.776776834193548</c:v>
                </c:pt>
                <c:pt idx="149">
                  <c:v>33.147466572199313</c:v>
                </c:pt>
                <c:pt idx="150">
                  <c:v>32.274394689264696</c:v>
                </c:pt>
                <c:pt idx="151">
                  <c:v>31.620810151201908</c:v>
                </c:pt>
                <c:pt idx="152">
                  <c:v>30.235601130233015</c:v>
                </c:pt>
                <c:pt idx="153">
                  <c:v>29.386916730061927</c:v>
                </c:pt>
                <c:pt idx="154">
                  <c:v>27.923667764249711</c:v>
                </c:pt>
                <c:pt idx="155">
                  <c:v>27.387143143451908</c:v>
                </c:pt>
                <c:pt idx="156">
                  <c:v>26.504316267411873</c:v>
                </c:pt>
                <c:pt idx="157">
                  <c:v>25.709284329320571</c:v>
                </c:pt>
                <c:pt idx="158">
                  <c:v>25.38249206028917</c:v>
                </c:pt>
                <c:pt idx="159">
                  <c:v>23.782673191001152</c:v>
                </c:pt>
                <c:pt idx="160">
                  <c:v>21.19760001806625</c:v>
                </c:pt>
                <c:pt idx="161">
                  <c:v>19.149051465929151</c:v>
                </c:pt>
                <c:pt idx="162">
                  <c:v>19.314886348721199</c:v>
                </c:pt>
                <c:pt idx="163">
                  <c:v>18.158919665729552</c:v>
                </c:pt>
                <c:pt idx="164">
                  <c:v>17.071237934475811</c:v>
                </c:pt>
                <c:pt idx="165">
                  <c:v>16.559100796441534</c:v>
                </c:pt>
                <c:pt idx="166">
                  <c:v>16.505448334361752</c:v>
                </c:pt>
                <c:pt idx="167">
                  <c:v>17.485825141455937</c:v>
                </c:pt>
                <c:pt idx="168">
                  <c:v>17.637027534589865</c:v>
                </c:pt>
                <c:pt idx="169">
                  <c:v>16.090861127381626</c:v>
                </c:pt>
                <c:pt idx="170">
                  <c:v>15.393379120344472</c:v>
                </c:pt>
                <c:pt idx="171">
                  <c:v>15.169014278919933</c:v>
                </c:pt>
                <c:pt idx="172">
                  <c:v>14.939771940942688</c:v>
                </c:pt>
                <c:pt idx="173">
                  <c:v>14.681264623649195</c:v>
                </c:pt>
                <c:pt idx="174">
                  <c:v>13.739907788976671</c:v>
                </c:pt>
                <c:pt idx="175">
                  <c:v>13.432625506156111</c:v>
                </c:pt>
                <c:pt idx="176">
                  <c:v>12.710756016355417</c:v>
                </c:pt>
                <c:pt idx="177">
                  <c:v>12.3693312576659</c:v>
                </c:pt>
                <c:pt idx="178">
                  <c:v>12.569308616326902</c:v>
                </c:pt>
                <c:pt idx="179">
                  <c:v>12.29616880937529</c:v>
                </c:pt>
                <c:pt idx="180">
                  <c:v>12.301046305927997</c:v>
                </c:pt>
                <c:pt idx="181">
                  <c:v>12.159598905899482</c:v>
                </c:pt>
                <c:pt idx="182">
                  <c:v>11.949866554133067</c:v>
                </c:pt>
                <c:pt idx="183">
                  <c:v>11.949866554133067</c:v>
                </c:pt>
                <c:pt idx="184">
                  <c:v>11.359689471255475</c:v>
                </c:pt>
                <c:pt idx="185">
                  <c:v>10.8475523332212</c:v>
                </c:pt>
                <c:pt idx="186">
                  <c:v>10.23298776758007</c:v>
                </c:pt>
                <c:pt idx="187">
                  <c:v>9.8964405054432607</c:v>
                </c:pt>
                <c:pt idx="188">
                  <c:v>9.6720756640187222</c:v>
                </c:pt>
                <c:pt idx="189">
                  <c:v>9.5745257329645757</c:v>
                </c:pt>
                <c:pt idx="190">
                  <c:v>10.037887905471775</c:v>
                </c:pt>
                <c:pt idx="191">
                  <c:v>10.330537698634219</c:v>
                </c:pt>
                <c:pt idx="192">
                  <c:v>10.213477781369241</c:v>
                </c:pt>
                <c:pt idx="193">
                  <c:v>10.408577643477537</c:v>
                </c:pt>
                <c:pt idx="194">
                  <c:v>10.247620257238195</c:v>
                </c:pt>
                <c:pt idx="195">
                  <c:v>10.467107602110023</c:v>
                </c:pt>
                <c:pt idx="196">
                  <c:v>10.774389884930589</c:v>
                </c:pt>
                <c:pt idx="197">
                  <c:v>10.364680174503169</c:v>
                </c:pt>
                <c:pt idx="198">
                  <c:v>10.593922512480415</c:v>
                </c:pt>
                <c:pt idx="199">
                  <c:v>10.545147546953341</c:v>
                </c:pt>
                <c:pt idx="200">
                  <c:v>10.589045015927709</c:v>
                </c:pt>
                <c:pt idx="201">
                  <c:v>11.515769360942111</c:v>
                </c:pt>
                <c:pt idx="202">
                  <c:v>11.418219429887964</c:v>
                </c:pt>
                <c:pt idx="203">
                  <c:v>11.276772029859448</c:v>
                </c:pt>
                <c:pt idx="204">
                  <c:v>11.232874560885081</c:v>
                </c:pt>
                <c:pt idx="205">
                  <c:v>10.247620257238193</c:v>
                </c:pt>
                <c:pt idx="206">
                  <c:v>10.19884529171112</c:v>
                </c:pt>
                <c:pt idx="207">
                  <c:v>10.037887905471775</c:v>
                </c:pt>
                <c:pt idx="208">
                  <c:v>9.4720983053577203</c:v>
                </c:pt>
                <c:pt idx="209">
                  <c:v>9.7745030916255775</c:v>
                </c:pt>
                <c:pt idx="210">
                  <c:v>9.5745257329645757</c:v>
                </c:pt>
                <c:pt idx="211">
                  <c:v>9.7452381123093339</c:v>
                </c:pt>
                <c:pt idx="212">
                  <c:v>10.784144878036003</c:v>
                </c:pt>
                <c:pt idx="213">
                  <c:v>11.096304657409275</c:v>
                </c:pt>
                <c:pt idx="214">
                  <c:v>11.281649526412156</c:v>
                </c:pt>
                <c:pt idx="215">
                  <c:v>11.252384547095911</c:v>
                </c:pt>
                <c:pt idx="216">
                  <c:v>11.330424491939228</c:v>
                </c:pt>
                <c:pt idx="217">
                  <c:v>11.545034340258352</c:v>
                </c:pt>
                <c:pt idx="218">
                  <c:v>11.169467105699884</c:v>
                </c:pt>
                <c:pt idx="219">
                  <c:v>12.01815150587097</c:v>
                </c:pt>
                <c:pt idx="220">
                  <c:v>11.940111561027651</c:v>
                </c:pt>
                <c:pt idx="221">
                  <c:v>11.784031671341014</c:v>
                </c:pt>
                <c:pt idx="222">
                  <c:v>12.554676126668783</c:v>
                </c:pt>
                <c:pt idx="223">
                  <c:v>12.291291312822581</c:v>
                </c:pt>
                <c:pt idx="224">
                  <c:v>12.115701436925118</c:v>
                </c:pt>
                <c:pt idx="225">
                  <c:v>12.818060940514981</c:v>
                </c:pt>
                <c:pt idx="226">
                  <c:v>12.393718740429437</c:v>
                </c:pt>
                <c:pt idx="227">
                  <c:v>12.354698768007777</c:v>
                </c:pt>
                <c:pt idx="228">
                  <c:v>12.686368533591878</c:v>
                </c:pt>
                <c:pt idx="229">
                  <c:v>11.993764023107433</c:v>
                </c:pt>
                <c:pt idx="230">
                  <c:v>11.940111561027653</c:v>
                </c:pt>
                <c:pt idx="231">
                  <c:v>12.310801299033411</c:v>
                </c:pt>
                <c:pt idx="232">
                  <c:v>11.808419154104552</c:v>
                </c:pt>
                <c:pt idx="233">
                  <c:v>10.789022374588713</c:v>
                </c:pt>
                <c:pt idx="234">
                  <c:v>10.881694809090151</c:v>
                </c:pt>
                <c:pt idx="235">
                  <c:v>10.554902540058759</c:v>
                </c:pt>
                <c:pt idx="236">
                  <c:v>10.340292691739633</c:v>
                </c:pt>
                <c:pt idx="237">
                  <c:v>9.550138250201039</c:v>
                </c:pt>
                <c:pt idx="238">
                  <c:v>9.0428786087194712</c:v>
                </c:pt>
                <c:pt idx="239">
                  <c:v>8.4429465327364639</c:v>
                </c:pt>
                <c:pt idx="240">
                  <c:v>7.8820344291751159</c:v>
                </c:pt>
                <c:pt idx="241">
                  <c:v>7.0382275255567404</c:v>
                </c:pt>
                <c:pt idx="242">
                  <c:v>6.5114578978643447</c:v>
                </c:pt>
                <c:pt idx="243">
                  <c:v>6.0724832081206799</c:v>
                </c:pt>
                <c:pt idx="244">
                  <c:v>6.0188307460408996</c:v>
                </c:pt>
                <c:pt idx="245">
                  <c:v>5.2335538010550113</c:v>
                </c:pt>
                <c:pt idx="246">
                  <c:v>4.7701916285478125</c:v>
                </c:pt>
                <c:pt idx="247">
                  <c:v>4.487296828490785</c:v>
                </c:pt>
                <c:pt idx="248">
                  <c:v>4.2775644767243666</c:v>
                </c:pt>
                <c:pt idx="249">
                  <c:v>3.9849146835619242</c:v>
                </c:pt>
                <c:pt idx="250">
                  <c:v>3.7556723455846774</c:v>
                </c:pt>
                <c:pt idx="251">
                  <c:v>3.3654726213680881</c:v>
                </c:pt>
                <c:pt idx="252">
                  <c:v>2.9216204350717168</c:v>
                </c:pt>
                <c:pt idx="253">
                  <c:v>2.7509080557269594</c:v>
                </c:pt>
                <c:pt idx="254">
                  <c:v>2.5850731729349086</c:v>
                </c:pt>
                <c:pt idx="255">
                  <c:v>2.3558308349576613</c:v>
                </c:pt>
                <c:pt idx="256">
                  <c:v>2.2338934211399772</c:v>
                </c:pt>
                <c:pt idx="257">
                  <c:v>2.2729133935616361</c:v>
                </c:pt>
                <c:pt idx="258">
                  <c:v>2.1802409590601961</c:v>
                </c:pt>
                <c:pt idx="259">
                  <c:v>1.9412436279775349</c:v>
                </c:pt>
                <c:pt idx="260">
                  <c:v>1.8485711934760947</c:v>
                </c:pt>
                <c:pt idx="261">
                  <c:v>1.7510212624219472</c:v>
                </c:pt>
                <c:pt idx="262">
                  <c:v>1.6973688003421663</c:v>
                </c:pt>
                <c:pt idx="263">
                  <c:v>1.6729813175786294</c:v>
                </c:pt>
                <c:pt idx="264">
                  <c:v>1.5266564209974083</c:v>
                </c:pt>
                <c:pt idx="265">
                  <c:v>1.3608215382053575</c:v>
                </c:pt>
                <c:pt idx="266">
                  <c:v>1.4486164761540903</c:v>
                </c:pt>
                <c:pt idx="267">
                  <c:v>1.3608215382053572</c:v>
                </c:pt>
                <c:pt idx="268">
                  <c:v>1.2340066278349657</c:v>
                </c:pt>
                <c:pt idx="269">
                  <c:v>1.2096191450714286</c:v>
                </c:pt>
                <c:pt idx="270">
                  <c:v>1.1413341933335255</c:v>
                </c:pt>
                <c:pt idx="271">
                  <c:v>1.199864151966014</c:v>
                </c:pt>
                <c:pt idx="272">
                  <c:v>1.3120465726782837</c:v>
                </c:pt>
                <c:pt idx="273">
                  <c:v>1.2730266002566246</c:v>
                </c:pt>
                <c:pt idx="274">
                  <c:v>1.4681264623649195</c:v>
                </c:pt>
                <c:pt idx="275">
                  <c:v>1.5656763934190667</c:v>
                </c:pt>
                <c:pt idx="276">
                  <c:v>1.6437163382623849</c:v>
                </c:pt>
                <c:pt idx="277">
                  <c:v>1.7363887727638248</c:v>
                </c:pt>
                <c:pt idx="278">
                  <c:v>1.751021262421947</c:v>
                </c:pt>
                <c:pt idx="279">
                  <c:v>1.8827136693450461</c:v>
                </c:pt>
                <c:pt idx="280">
                  <c:v>1.9558761176356572</c:v>
                </c:pt>
                <c:pt idx="281">
                  <c:v>1.9119786486612906</c:v>
                </c:pt>
                <c:pt idx="282">
                  <c:v>2.1314659935331224</c:v>
                </c:pt>
                <c:pt idx="283">
                  <c:v>2.2777908901143435</c:v>
                </c:pt>
                <c:pt idx="284">
                  <c:v>2.2436484142453916</c:v>
                </c:pt>
                <c:pt idx="285">
                  <c:v>2.4192382901428573</c:v>
                </c:pt>
                <c:pt idx="286">
                  <c:v>2.4387482763536865</c:v>
                </c:pt>
                <c:pt idx="287">
                  <c:v>2.5362982074078344</c:v>
                </c:pt>
                <c:pt idx="288">
                  <c:v>2.5704406832767859</c:v>
                </c:pt>
                <c:pt idx="289">
                  <c:v>2.8826004626500579</c:v>
                </c:pt>
                <c:pt idx="290">
                  <c:v>3.1167202971800116</c:v>
                </c:pt>
                <c:pt idx="291">
                  <c:v>3.3654726213680877</c:v>
                </c:pt>
                <c:pt idx="292">
                  <c:v>4.3507269250149774</c:v>
                </c:pt>
                <c:pt idx="293">
                  <c:v>5.3457362217672824</c:v>
                </c:pt>
                <c:pt idx="294">
                  <c:v>6.3407455185195873</c:v>
                </c:pt>
                <c:pt idx="295">
                  <c:v>6.9016576220809345</c:v>
                </c:pt>
                <c:pt idx="296">
                  <c:v>6.5992528358130773</c:v>
                </c:pt>
                <c:pt idx="297">
                  <c:v>6.4090304702574894</c:v>
                </c:pt>
                <c:pt idx="298">
                  <c:v>6.5260903875224665</c:v>
                </c:pt>
                <c:pt idx="299">
                  <c:v>5.7017934701149207</c:v>
                </c:pt>
                <c:pt idx="300">
                  <c:v>5.8042208977217751</c:v>
                </c:pt>
                <c:pt idx="301">
                  <c:v>6.2236856012546093</c:v>
                </c:pt>
                <c:pt idx="302">
                  <c:v>7.0333500290040334</c:v>
                </c:pt>
                <c:pt idx="303">
                  <c:v>8.1063992705996561</c:v>
                </c:pt>
                <c:pt idx="304">
                  <c:v>8.5990264224230994</c:v>
                </c:pt>
                <c:pt idx="305">
                  <c:v>9.1014085673519602</c:v>
                </c:pt>
                <c:pt idx="306">
                  <c:v>9.7891355812837002</c:v>
                </c:pt>
                <c:pt idx="307">
                  <c:v>10.350047684845048</c:v>
                </c:pt>
                <c:pt idx="308">
                  <c:v>10.998754726355129</c:v>
                </c:pt>
                <c:pt idx="309">
                  <c:v>12.159598905899484</c:v>
                </c:pt>
                <c:pt idx="310">
                  <c:v>13.588705395842743</c:v>
                </c:pt>
                <c:pt idx="311">
                  <c:v>15.734803879033988</c:v>
                </c:pt>
                <c:pt idx="312">
                  <c:v>17.544355100088421</c:v>
                </c:pt>
                <c:pt idx="313">
                  <c:v>17.558987589746543</c:v>
                </c:pt>
                <c:pt idx="314">
                  <c:v>18.207694631256626</c:v>
                </c:pt>
                <c:pt idx="315">
                  <c:v>18.695444286527362</c:v>
                </c:pt>
                <c:pt idx="316">
                  <c:v>18.841769183108589</c:v>
                </c:pt>
                <c:pt idx="317">
                  <c:v>19.056379031427713</c:v>
                </c:pt>
                <c:pt idx="318">
                  <c:v>18.295489569205358</c:v>
                </c:pt>
                <c:pt idx="319">
                  <c:v>17.334622748322008</c:v>
                </c:pt>
                <c:pt idx="320">
                  <c:v>17.832127396698162</c:v>
                </c:pt>
                <c:pt idx="321">
                  <c:v>17.519967617324887</c:v>
                </c:pt>
                <c:pt idx="322">
                  <c:v>16.934668031000005</c:v>
                </c:pt>
                <c:pt idx="323">
                  <c:v>16.251818513620968</c:v>
                </c:pt>
                <c:pt idx="324">
                  <c:v>16.017698679091016</c:v>
                </c:pt>
                <c:pt idx="325">
                  <c:v>16.003066189432893</c:v>
                </c:pt>
                <c:pt idx="326">
                  <c:v>15.739681375586695</c:v>
                </c:pt>
                <c:pt idx="327">
                  <c:v>15.49092905139862</c:v>
                </c:pt>
                <c:pt idx="328">
                  <c:v>15.271441706526787</c:v>
                </c:pt>
                <c:pt idx="329">
                  <c:v>15.00317939612788</c:v>
                </c:pt>
                <c:pt idx="330">
                  <c:v>14.369104844275922</c:v>
                </c:pt>
                <c:pt idx="331">
                  <c:v>13.042425781939517</c:v>
                </c:pt>
                <c:pt idx="332">
                  <c:v>12.130333926583239</c:v>
                </c:pt>
                <c:pt idx="333">
                  <c:v>11.46211689886233</c:v>
                </c:pt>
                <c:pt idx="334">
                  <c:v>10.730492415956222</c:v>
                </c:pt>
                <c:pt idx="335">
                  <c:v>9.5696482364118669</c:v>
                </c:pt>
                <c:pt idx="336">
                  <c:v>8.247846670628169</c:v>
                </c:pt>
                <c:pt idx="337">
                  <c:v>7.7357095325938952</c:v>
                </c:pt>
                <c:pt idx="338">
                  <c:v>7.0967574841892302</c:v>
                </c:pt>
                <c:pt idx="339">
                  <c:v>6.496825408206222</c:v>
                </c:pt>
                <c:pt idx="340">
                  <c:v>6.0041982563827778</c:v>
                </c:pt>
                <c:pt idx="341">
                  <c:v>5.7749559184055306</c:v>
                </c:pt>
                <c:pt idx="342">
                  <c:v>5.872505849459678</c:v>
                </c:pt>
                <c:pt idx="343">
                  <c:v>6.0968706908842165</c:v>
                </c:pt>
                <c:pt idx="344">
                  <c:v>5.687160980456798</c:v>
                </c:pt>
                <c:pt idx="345">
                  <c:v>5.4237761666106001</c:v>
                </c:pt>
                <c:pt idx="346">
                  <c:v>5.1067388906846203</c:v>
                </c:pt>
                <c:pt idx="347">
                  <c:v>4.994556469972351</c:v>
                </c:pt>
                <c:pt idx="348">
                  <c:v>4.6775191940463712</c:v>
                </c:pt>
                <c:pt idx="349">
                  <c:v>4.1214845870377319</c:v>
                </c:pt>
                <c:pt idx="350">
                  <c:v>3.9117522352713143</c:v>
                </c:pt>
                <c:pt idx="351">
                  <c:v>3.6678774076359453</c:v>
                </c:pt>
                <c:pt idx="352">
                  <c:v>3.6483674214251161</c:v>
                </c:pt>
                <c:pt idx="353">
                  <c:v>3.6191024421088716</c:v>
                </c:pt>
                <c:pt idx="354">
                  <c:v>3.5410624972655533</c:v>
                </c:pt>
                <c:pt idx="355">
                  <c:v>3.6532449179778226</c:v>
                </c:pt>
                <c:pt idx="356">
                  <c:v>3.7312848628211404</c:v>
                </c:pt>
                <c:pt idx="357">
                  <c:v>3.5995924558980428</c:v>
                </c:pt>
                <c:pt idx="358">
                  <c:v>3.6337349317669938</c:v>
                </c:pt>
                <c:pt idx="359">
                  <c:v>3.3313301454991366</c:v>
                </c:pt>
                <c:pt idx="360">
                  <c:v>3.2435352075504036</c:v>
                </c:pt>
                <c:pt idx="361">
                  <c:v>3.2386577109976962</c:v>
                </c:pt>
                <c:pt idx="362">
                  <c:v>3.2630451937612333</c:v>
                </c:pt>
                <c:pt idx="363">
                  <c:v>3.0435578488894017</c:v>
                </c:pt>
                <c:pt idx="364">
                  <c:v>2.9362529247298386</c:v>
                </c:pt>
                <c:pt idx="365">
                  <c:v>2.8728454695446435</c:v>
                </c:pt>
                <c:pt idx="366">
                  <c:v>2.8094380143594471</c:v>
                </c:pt>
                <c:pt idx="367">
                  <c:v>2.9118654419663019</c:v>
                </c:pt>
                <c:pt idx="368">
                  <c:v>2.7655405453850812</c:v>
                </c:pt>
                <c:pt idx="369">
                  <c:v>2.9899053868096201</c:v>
                </c:pt>
                <c:pt idx="370">
                  <c:v>3.2142702282341595</c:v>
                </c:pt>
                <c:pt idx="371">
                  <c:v>3.3215751523937223</c:v>
                </c:pt>
                <c:pt idx="372">
                  <c:v>3.345962635157258</c:v>
                </c:pt>
                <c:pt idx="373">
                  <c:v>3.6825098972940671</c:v>
                </c:pt>
                <c:pt idx="374">
                  <c:v>3.6678774076359448</c:v>
                </c:pt>
                <c:pt idx="375">
                  <c:v>3.8580997731915332</c:v>
                </c:pt>
                <c:pt idx="376">
                  <c:v>3.6727549041886518</c:v>
                </c:pt>
                <c:pt idx="377">
                  <c:v>3.6727549041886531</c:v>
                </c:pt>
                <c:pt idx="378">
                  <c:v>3.6629999110832379</c:v>
                </c:pt>
                <c:pt idx="379">
                  <c:v>3.872732262849655</c:v>
                </c:pt>
                <c:pt idx="380">
                  <c:v>3.7264073662684338</c:v>
                </c:pt>
                <c:pt idx="381">
                  <c:v>3.6629999110832379</c:v>
                </c:pt>
                <c:pt idx="382">
                  <c:v>3.7556723455846779</c:v>
                </c:pt>
                <c:pt idx="383">
                  <c:v>3.7459173524792635</c:v>
                </c:pt>
                <c:pt idx="384">
                  <c:v>3.5459399938182607</c:v>
                </c:pt>
                <c:pt idx="385">
                  <c:v>3.7068973800576037</c:v>
                </c:pt>
                <c:pt idx="386">
                  <c:v>3.7849373249009224</c:v>
                </c:pt>
                <c:pt idx="387">
                  <c:v>3.872732262849655</c:v>
                </c:pt>
                <c:pt idx="388">
                  <c:v>4.1019746008269014</c:v>
                </c:pt>
                <c:pt idx="389">
                  <c:v>4.0824646146160717</c:v>
                </c:pt>
                <c:pt idx="390">
                  <c:v>4.1312395801431459</c:v>
                </c:pt>
                <c:pt idx="391">
                  <c:v>4.501929318148906</c:v>
                </c:pt>
                <c:pt idx="392">
                  <c:v>3.9117522352713139</c:v>
                </c:pt>
                <c:pt idx="393">
                  <c:v>3.7068973800576042</c:v>
                </c:pt>
                <c:pt idx="394">
                  <c:v>3.5800824696872122</c:v>
                </c:pt>
                <c:pt idx="395">
                  <c:v>3.2532902006558184</c:v>
                </c:pt>
                <c:pt idx="396">
                  <c:v>3.2240252213395739</c:v>
                </c:pt>
                <c:pt idx="397">
                  <c:v>3.0923328144164755</c:v>
                </c:pt>
                <c:pt idx="398">
                  <c:v>2.7606630488323738</c:v>
                </c:pt>
                <c:pt idx="399">
                  <c:v>3.2971876696301843</c:v>
                </c:pt>
                <c:pt idx="400">
                  <c:v>3.4776550420803574</c:v>
                </c:pt>
                <c:pt idx="401">
                  <c:v>3.9117522352713139</c:v>
                </c:pt>
                <c:pt idx="402">
                  <c:v>4.3604819181203922</c:v>
                </c:pt>
                <c:pt idx="403">
                  <c:v>4.4629093457272466</c:v>
                </c:pt>
                <c:pt idx="404">
                  <c:v>4.9555364975506917</c:v>
                </c:pt>
                <c:pt idx="405">
                  <c:v>5.6969159735622128</c:v>
                </c:pt>
                <c:pt idx="406">
                  <c:v>5.9456682977502888</c:v>
                </c:pt>
                <c:pt idx="407">
                  <c:v>6.2041756150437797</c:v>
                </c:pt>
                <c:pt idx="408">
                  <c:v>6.3700104978358301</c:v>
                </c:pt>
                <c:pt idx="409">
                  <c:v>6.4431729461264409</c:v>
                </c:pt>
                <c:pt idx="410">
                  <c:v>6.9065351186336414</c:v>
                </c:pt>
                <c:pt idx="411">
                  <c:v>6.813862684132201</c:v>
                </c:pt>
                <c:pt idx="412">
                  <c:v>6.7163127530780544</c:v>
                </c:pt>
                <c:pt idx="413">
                  <c:v>6.7407002358415911</c:v>
                </c:pt>
                <c:pt idx="414">
                  <c:v>7.438182242878745</c:v>
                </c:pt>
                <c:pt idx="415">
                  <c:v>7.8186269739899199</c:v>
                </c:pt>
                <c:pt idx="416">
                  <c:v>8.194194208548387</c:v>
                </c:pt>
                <c:pt idx="417">
                  <c:v>8.5551289534487349</c:v>
                </c:pt>
                <c:pt idx="418">
                  <c:v>8.7990037810841013</c:v>
                </c:pt>
                <c:pt idx="419">
                  <c:v>8.9160636983490793</c:v>
                </c:pt>
                <c:pt idx="420">
                  <c:v>9.0087361328505189</c:v>
                </c:pt>
                <c:pt idx="421">
                  <c:v>8.8721662293747148</c:v>
                </c:pt>
                <c:pt idx="422">
                  <c:v>9.0721435880357166</c:v>
                </c:pt>
                <c:pt idx="423">
                  <c:v>9.2038359949588138</c:v>
                </c:pt>
                <c:pt idx="424">
                  <c:v>8.7941262845313961</c:v>
                </c:pt>
                <c:pt idx="425">
                  <c:v>9.2038359949588138</c:v>
                </c:pt>
                <c:pt idx="426">
                  <c:v>10.018377919260946</c:v>
                </c:pt>
                <c:pt idx="427">
                  <c:v>11.018264712565957</c:v>
                </c:pt>
                <c:pt idx="428">
                  <c:v>11.418219429887964</c:v>
                </c:pt>
                <c:pt idx="429">
                  <c:v>11.545034340258354</c:v>
                </c:pt>
                <c:pt idx="430">
                  <c:v>11.686481740286867</c:v>
                </c:pt>
                <c:pt idx="431">
                  <c:v>11.866949112737041</c:v>
                </c:pt>
                <c:pt idx="432">
                  <c:v>12.057171478292627</c:v>
                </c:pt>
                <c:pt idx="433">
                  <c:v>12.515656154247122</c:v>
                </c:pt>
                <c:pt idx="434">
                  <c:v>12.798550954304149</c:v>
                </c:pt>
                <c:pt idx="435">
                  <c:v>12.949753347438078</c:v>
                </c:pt>
                <c:pt idx="436">
                  <c:v>13.252158133705935</c:v>
                </c:pt>
                <c:pt idx="437">
                  <c:v>13.510665450999426</c:v>
                </c:pt>
                <c:pt idx="438">
                  <c:v>14.144740002851382</c:v>
                </c:pt>
                <c:pt idx="439">
                  <c:v>14.520307237409851</c:v>
                </c:pt>
                <c:pt idx="440">
                  <c:v>13.983782616612043</c:v>
                </c:pt>
                <c:pt idx="441">
                  <c:v>13.920375161426847</c:v>
                </c:pt>
                <c:pt idx="442">
                  <c:v>14.125230016640558</c:v>
                </c:pt>
                <c:pt idx="443">
                  <c:v>14.539817223620684</c:v>
                </c:pt>
                <c:pt idx="444">
                  <c:v>14.495919754646314</c:v>
                </c:pt>
                <c:pt idx="445">
                  <c:v>14.37885983738134</c:v>
                </c:pt>
                <c:pt idx="446">
                  <c:v>14.637367154674829</c:v>
                </c:pt>
                <c:pt idx="447">
                  <c:v>15.515316534162157</c:v>
                </c:pt>
                <c:pt idx="448">
                  <c:v>15.964046217011234</c:v>
                </c:pt>
                <c:pt idx="449">
                  <c:v>16.598120768863193</c:v>
                </c:pt>
                <c:pt idx="450">
                  <c:v>16.685915706811926</c:v>
                </c:pt>
                <c:pt idx="451">
                  <c:v>16.978565499974366</c:v>
                </c:pt>
                <c:pt idx="452">
                  <c:v>16.954178017210829</c:v>
                </c:pt>
                <c:pt idx="453">
                  <c:v>17.134645389661006</c:v>
                </c:pt>
                <c:pt idx="454">
                  <c:v>16.671283217153803</c:v>
                </c:pt>
                <c:pt idx="455">
                  <c:v>15.944536230800406</c:v>
                </c:pt>
                <c:pt idx="456">
                  <c:v>15.359236644475519</c:v>
                </c:pt>
                <c:pt idx="457">
                  <c:v>14.900751968521027</c:v>
                </c:pt>
                <c:pt idx="458">
                  <c:v>14.627612161569413</c:v>
                </c:pt>
                <c:pt idx="459">
                  <c:v>14.57883719604234</c:v>
                </c:pt>
                <c:pt idx="460">
                  <c:v>14.403247320144875</c:v>
                </c:pt>
                <c:pt idx="461">
                  <c:v>14.920261954731856</c:v>
                </c:pt>
                <c:pt idx="462">
                  <c:v>15.344604154817398</c:v>
                </c:pt>
                <c:pt idx="463">
                  <c:v>15.203156754788882</c:v>
                </c:pt>
                <c:pt idx="464">
                  <c:v>15.066586851313076</c:v>
                </c:pt>
                <c:pt idx="465">
                  <c:v>15.256809216868664</c:v>
                </c:pt>
                <c:pt idx="466">
                  <c:v>14.925139451284563</c:v>
                </c:pt>
                <c:pt idx="467">
                  <c:v>15.061709354760371</c:v>
                </c:pt>
                <c:pt idx="468">
                  <c:v>15.13974929960369</c:v>
                </c:pt>
                <c:pt idx="469">
                  <c:v>15.110484320287444</c:v>
                </c:pt>
                <c:pt idx="470">
                  <c:v>14.695897113307316</c:v>
                </c:pt>
                <c:pt idx="471">
                  <c:v>15.188524265130765</c:v>
                </c:pt>
                <c:pt idx="472">
                  <c:v>15.095851830629323</c:v>
                </c:pt>
                <c:pt idx="473">
                  <c:v>15.178769272025347</c:v>
                </c:pt>
                <c:pt idx="474">
                  <c:v>14.69589711330732</c:v>
                </c:pt>
                <c:pt idx="475">
                  <c:v>14.076455051113482</c:v>
                </c:pt>
                <c:pt idx="476">
                  <c:v>14.256922423563655</c:v>
                </c:pt>
                <c:pt idx="477">
                  <c:v>14.934894444389981</c:v>
                </c:pt>
                <c:pt idx="478">
                  <c:v>14.671509630543781</c:v>
                </c:pt>
                <c:pt idx="479">
                  <c:v>14.734917085728977</c:v>
                </c:pt>
                <c:pt idx="480">
                  <c:v>15.134871803050981</c:v>
                </c:pt>
                <c:pt idx="481">
                  <c:v>15.003179396127882</c:v>
                </c:pt>
                <c:pt idx="482">
                  <c:v>15.661641430743376</c:v>
                </c:pt>
                <c:pt idx="483">
                  <c:v>15.910393754931452</c:v>
                </c:pt>
                <c:pt idx="484">
                  <c:v>16.071351141170798</c:v>
                </c:pt>
                <c:pt idx="485">
                  <c:v>16.481060851598219</c:v>
                </c:pt>
                <c:pt idx="486">
                  <c:v>16.490815844703633</c:v>
                </c:pt>
                <c:pt idx="487">
                  <c:v>16.320103465358873</c:v>
                </c:pt>
                <c:pt idx="488">
                  <c:v>16.724935679233589</c:v>
                </c:pt>
                <c:pt idx="489">
                  <c:v>16.632263244732144</c:v>
                </c:pt>
                <c:pt idx="490">
                  <c:v>16.485938348150924</c:v>
                </c:pt>
                <c:pt idx="491">
                  <c:v>16.417653396413019</c:v>
                </c:pt>
                <c:pt idx="492">
                  <c:v>16.573733286099657</c:v>
                </c:pt>
                <c:pt idx="493">
                  <c:v>16.461550865387387</c:v>
                </c:pt>
                <c:pt idx="494">
                  <c:v>16.315225968806168</c:v>
                </c:pt>
                <c:pt idx="495">
                  <c:v>16.442040879176556</c:v>
                </c:pt>
                <c:pt idx="496">
                  <c:v>16.110371113592457</c:v>
                </c:pt>
                <c:pt idx="497">
                  <c:v>16.100616120487039</c:v>
                </c:pt>
                <c:pt idx="498">
                  <c:v>15.998188692880186</c:v>
                </c:pt>
                <c:pt idx="499">
                  <c:v>14.998301899575173</c:v>
                </c:pt>
                <c:pt idx="500">
                  <c:v>14.817834527125001</c:v>
                </c:pt>
                <c:pt idx="501">
                  <c:v>14.988546906469759</c:v>
                </c:pt>
                <c:pt idx="502">
                  <c:v>14.676387127096488</c:v>
                </c:pt>
                <c:pt idx="503">
                  <c:v>14.695897113307316</c:v>
                </c:pt>
                <c:pt idx="504">
                  <c:v>14.900751968521027</c:v>
                </c:pt>
                <c:pt idx="505">
                  <c:v>15.04707686510225</c:v>
                </c:pt>
                <c:pt idx="506">
                  <c:v>15.422644099660715</c:v>
                </c:pt>
                <c:pt idx="507">
                  <c:v>15.437276589318838</c:v>
                </c:pt>
                <c:pt idx="508">
                  <c:v>15.266564209974081</c:v>
                </c:pt>
                <c:pt idx="509">
                  <c:v>15.276319203079495</c:v>
                </c:pt>
                <c:pt idx="510">
                  <c:v>15.822598816982719</c:v>
                </c:pt>
                <c:pt idx="511">
                  <c:v>15.354359147922811</c:v>
                </c:pt>
                <c:pt idx="512">
                  <c:v>15.520194030714865</c:v>
                </c:pt>
                <c:pt idx="513">
                  <c:v>15.827476313535428</c:v>
                </c:pt>
                <c:pt idx="514">
                  <c:v>16.066473644618089</c:v>
                </c:pt>
                <c:pt idx="515">
                  <c:v>15.846986299746259</c:v>
                </c:pt>
                <c:pt idx="516">
                  <c:v>15.856741292851671</c:v>
                </c:pt>
                <c:pt idx="517">
                  <c:v>15.573846492794644</c:v>
                </c:pt>
                <c:pt idx="518">
                  <c:v>15.866496285957087</c:v>
                </c:pt>
                <c:pt idx="519">
                  <c:v>15.846986299746257</c:v>
                </c:pt>
                <c:pt idx="520">
                  <c:v>16.398143410202191</c:v>
                </c:pt>
                <c:pt idx="521">
                  <c:v>16.783465637866072</c:v>
                </c:pt>
                <c:pt idx="522">
                  <c:v>17.549232596641133</c:v>
                </c:pt>
                <c:pt idx="523">
                  <c:v>17.03709545860686</c:v>
                </c:pt>
                <c:pt idx="524">
                  <c:v>16.344490948122409</c:v>
                </c:pt>
                <c:pt idx="525">
                  <c:v>17.329745251769303</c:v>
                </c:pt>
                <c:pt idx="526">
                  <c:v>18.73934175550173</c:v>
                </c:pt>
                <c:pt idx="527">
                  <c:v>18.905176638293785</c:v>
                </c:pt>
                <c:pt idx="528">
                  <c:v>19.251478893536007</c:v>
                </c:pt>
                <c:pt idx="529">
                  <c:v>19.714841066043203</c:v>
                </c:pt>
                <c:pt idx="530">
                  <c:v>21.446352342254322</c:v>
                </c:pt>
                <c:pt idx="531">
                  <c:v>24.085077977269012</c:v>
                </c:pt>
                <c:pt idx="532">
                  <c:v>24.450890218722066</c:v>
                </c:pt>
                <c:pt idx="533">
                  <c:v>24.358217784220624</c:v>
                </c:pt>
                <c:pt idx="534">
                  <c:v>25.187392198180877</c:v>
                </c:pt>
                <c:pt idx="535">
                  <c:v>25.177637205075463</c:v>
                </c:pt>
                <c:pt idx="536">
                  <c:v>25.153249722311923</c:v>
                </c:pt>
                <c:pt idx="537">
                  <c:v>25.719039322425981</c:v>
                </c:pt>
                <c:pt idx="538">
                  <c:v>25.645876874135372</c:v>
                </c:pt>
                <c:pt idx="539">
                  <c:v>26.187278991485893</c:v>
                </c:pt>
                <c:pt idx="540">
                  <c:v>26.309216405303573</c:v>
                </c:pt>
                <c:pt idx="541">
                  <c:v>25.919016681086987</c:v>
                </c:pt>
                <c:pt idx="542">
                  <c:v>25.855609225901787</c:v>
                </c:pt>
                <c:pt idx="543">
                  <c:v>26.265318936329209</c:v>
                </c:pt>
                <c:pt idx="544">
                  <c:v>26.172646501827767</c:v>
                </c:pt>
                <c:pt idx="545">
                  <c:v>26.094606556984449</c:v>
                </c:pt>
                <c:pt idx="546">
                  <c:v>25.187392198180881</c:v>
                </c:pt>
                <c:pt idx="547">
                  <c:v>24.007038032425694</c:v>
                </c:pt>
                <c:pt idx="548">
                  <c:v>23.953385570345915</c:v>
                </c:pt>
                <c:pt idx="549">
                  <c:v>24.133852942796086</c:v>
                </c:pt>
                <c:pt idx="550">
                  <c:v>23.802183177211983</c:v>
                </c:pt>
                <c:pt idx="551">
                  <c:v>23.065681197753172</c:v>
                </c:pt>
                <c:pt idx="552">
                  <c:v>22.216996797582087</c:v>
                </c:pt>
                <c:pt idx="553">
                  <c:v>21.280517459462271</c:v>
                </c:pt>
                <c:pt idx="554">
                  <c:v>21.378067390516417</c:v>
                </c:pt>
                <c:pt idx="555">
                  <c:v>20.056265824732723</c:v>
                </c:pt>
                <c:pt idx="556">
                  <c:v>19.017359059006051</c:v>
                </c:pt>
                <c:pt idx="557">
                  <c:v>17.915044838094182</c:v>
                </c:pt>
                <c:pt idx="558">
                  <c:v>17.558987589746547</c:v>
                </c:pt>
                <c:pt idx="559">
                  <c:v>16.154268582566822</c:v>
                </c:pt>
                <c:pt idx="560">
                  <c:v>15.67139642384879</c:v>
                </c:pt>
                <c:pt idx="561">
                  <c:v>14.427634802908413</c:v>
                </c:pt>
                <c:pt idx="562">
                  <c:v>13.96915012695392</c:v>
                </c:pt>
                <c:pt idx="563">
                  <c:v>13.378973044076327</c:v>
                </c:pt>
                <c:pt idx="564">
                  <c:v>13.178995685415325</c:v>
                </c:pt>
                <c:pt idx="565">
                  <c:v>12.1693538990049</c:v>
                </c:pt>
                <c:pt idx="566">
                  <c:v>11.281649526412156</c:v>
                </c:pt>
                <c:pt idx="567">
                  <c:v>10.413455140030241</c:v>
                </c:pt>
                <c:pt idx="568">
                  <c:v>9.8866855123378468</c:v>
                </c:pt>
                <c:pt idx="569">
                  <c:v>8.6819438638191251</c:v>
                </c:pt>
                <c:pt idx="570">
                  <c:v>8.1356642499158998</c:v>
                </c:pt>
                <c:pt idx="571">
                  <c:v>7.496712201511234</c:v>
                </c:pt>
                <c:pt idx="572">
                  <c:v>6.8431276634484446</c:v>
                </c:pt>
                <c:pt idx="573">
                  <c:v>6.2919705529925123</c:v>
                </c:pt>
                <c:pt idx="574">
                  <c:v>5.7408134425365782</c:v>
                </c:pt>
                <c:pt idx="575">
                  <c:v>5.1408813665535718</c:v>
                </c:pt>
                <c:pt idx="576">
                  <c:v>5.2091663182914747</c:v>
                </c:pt>
                <c:pt idx="577">
                  <c:v>5.0872289044737906</c:v>
                </c:pt>
                <c:pt idx="578">
                  <c:v>4.8677415596019591</c:v>
                </c:pt>
                <c:pt idx="579">
                  <c:v>4.3360944353568556</c:v>
                </c:pt>
                <c:pt idx="580">
                  <c:v>3.9654046973510941</c:v>
                </c:pt>
                <c:pt idx="581">
                  <c:v>3.5264300076074315</c:v>
                </c:pt>
                <c:pt idx="582">
                  <c:v>3.2825551799720629</c:v>
                </c:pt>
                <c:pt idx="583">
                  <c:v>2.9947828833623271</c:v>
                </c:pt>
                <c:pt idx="584">
                  <c:v>2.9801503937042049</c:v>
                </c:pt>
                <c:pt idx="585">
                  <c:v>2.8143155109121549</c:v>
                </c:pt>
                <c:pt idx="586">
                  <c:v>2.8679679729919356</c:v>
                </c:pt>
                <c:pt idx="587">
                  <c:v>2.7265205729634223</c:v>
                </c:pt>
                <c:pt idx="588">
                  <c:v>2.7313980695161293</c:v>
                </c:pt>
                <c:pt idx="589">
                  <c:v>2.5460532005132492</c:v>
                </c:pt>
                <c:pt idx="590">
                  <c:v>2.4436257729063944</c:v>
                </c:pt>
                <c:pt idx="591">
                  <c:v>2.3704633246157836</c:v>
                </c:pt>
                <c:pt idx="592">
                  <c:v>2.4875232418807607</c:v>
                </c:pt>
                <c:pt idx="593">
                  <c:v>2.3460758418522469</c:v>
                </c:pt>
                <c:pt idx="594">
                  <c:v>2.1704859659547813</c:v>
                </c:pt>
                <c:pt idx="595">
                  <c:v>1.9802636003991936</c:v>
                </c:pt>
                <c:pt idx="596">
                  <c:v>2.0095285797154383</c:v>
                </c:pt>
                <c:pt idx="597">
                  <c:v>2.0241610693735601</c:v>
                </c:pt>
                <c:pt idx="598">
                  <c:v>1.8436936969233877</c:v>
                </c:pt>
                <c:pt idx="599">
                  <c:v>1.716878786552996</c:v>
                </c:pt>
                <c:pt idx="600">
                  <c:v>1.7705312486327767</c:v>
                </c:pt>
                <c:pt idx="601">
                  <c:v>1.6485938348150921</c:v>
                </c:pt>
                <c:pt idx="602">
                  <c:v>1.5705538899717744</c:v>
                </c:pt>
                <c:pt idx="603">
                  <c:v>1.3754540278634795</c:v>
                </c:pt>
                <c:pt idx="604">
                  <c:v>1.248639117493088</c:v>
                </c:pt>
                <c:pt idx="605">
                  <c:v>1.3022915795728687</c:v>
                </c:pt>
                <c:pt idx="606">
                  <c:v>1.35594404165265</c:v>
                </c:pt>
                <c:pt idx="607">
                  <c:v>1.2340066278349655</c:v>
                </c:pt>
                <c:pt idx="608">
                  <c:v>1.199864151966014</c:v>
                </c:pt>
                <c:pt idx="609">
                  <c:v>1.2096191450714289</c:v>
                </c:pt>
                <c:pt idx="610">
                  <c:v>1.199864151966014</c:v>
                </c:pt>
                <c:pt idx="611">
                  <c:v>1.253516614045795</c:v>
                </c:pt>
                <c:pt idx="612">
                  <c:v>1.2144966416241361</c:v>
                </c:pt>
                <c:pt idx="613">
                  <c:v>1.1705991726497698</c:v>
                </c:pt>
                <c:pt idx="614">
                  <c:v>1.1949866554133066</c:v>
                </c:pt>
                <c:pt idx="615">
                  <c:v>1.1559666829916477</c:v>
                </c:pt>
                <c:pt idx="616">
                  <c:v>1.0486617588320855</c:v>
                </c:pt>
                <c:pt idx="617">
                  <c:v>0.94135683467252329</c:v>
                </c:pt>
                <c:pt idx="618">
                  <c:v>0.80478693119671685</c:v>
                </c:pt>
                <c:pt idx="619">
                  <c:v>0.71699199324798391</c:v>
                </c:pt>
                <c:pt idx="620">
                  <c:v>0.80478693119671674</c:v>
                </c:pt>
                <c:pt idx="621">
                  <c:v>0.73650197945881346</c:v>
                </c:pt>
                <c:pt idx="622">
                  <c:v>0.72674698635339863</c:v>
                </c:pt>
                <c:pt idx="623">
                  <c:v>0.70235950358986188</c:v>
                </c:pt>
                <c:pt idx="624">
                  <c:v>0.70235950358986188</c:v>
                </c:pt>
                <c:pt idx="625">
                  <c:v>0.62431955874654399</c:v>
                </c:pt>
                <c:pt idx="626">
                  <c:v>0.65358453806278827</c:v>
                </c:pt>
                <c:pt idx="627">
                  <c:v>0.55603460700864071</c:v>
                </c:pt>
                <c:pt idx="628">
                  <c:v>0.56578960011405544</c:v>
                </c:pt>
                <c:pt idx="629">
                  <c:v>0.52676962769239644</c:v>
                </c:pt>
                <c:pt idx="630">
                  <c:v>0.53164712424510374</c:v>
                </c:pt>
                <c:pt idx="631">
                  <c:v>0.67309452427361749</c:v>
                </c:pt>
                <c:pt idx="632">
                  <c:v>0.79990943464400932</c:v>
                </c:pt>
                <c:pt idx="633">
                  <c:v>0.89258186914544946</c:v>
                </c:pt>
                <c:pt idx="634">
                  <c:v>0.97062181398876746</c:v>
                </c:pt>
                <c:pt idx="635">
                  <c:v>1.2096191450714289</c:v>
                </c:pt>
                <c:pt idx="636">
                  <c:v>1.8046737245017286</c:v>
                </c:pt>
                <c:pt idx="637">
                  <c:v>2.8874779592027653</c:v>
                </c:pt>
                <c:pt idx="638">
                  <c:v>4.0824646146160717</c:v>
                </c:pt>
                <c:pt idx="639">
                  <c:v>5.506693608006624</c:v>
                </c:pt>
                <c:pt idx="640">
                  <c:v>6.6480278013401497</c:v>
                </c:pt>
                <c:pt idx="641">
                  <c:v>7.1065124772946433</c:v>
                </c:pt>
                <c:pt idx="642">
                  <c:v>8.4819665051581232</c:v>
                </c:pt>
                <c:pt idx="643">
                  <c:v>11.008509719460543</c:v>
                </c:pt>
                <c:pt idx="644">
                  <c:v>14.700774609860023</c:v>
                </c:pt>
                <c:pt idx="645">
                  <c:v>17.939432320857723</c:v>
                </c:pt>
                <c:pt idx="646">
                  <c:v>20.270875673051847</c:v>
                </c:pt>
                <c:pt idx="647">
                  <c:v>28.460192385047524</c:v>
                </c:pt>
                <c:pt idx="648">
                  <c:v>31.040388061429724</c:v>
                </c:pt>
                <c:pt idx="649">
                  <c:v>36.195901917641422</c:v>
                </c:pt>
                <c:pt idx="650">
                  <c:v>40.649056270263259</c:v>
                </c:pt>
                <c:pt idx="651">
                  <c:v>42.687849829294933</c:v>
                </c:pt>
                <c:pt idx="652">
                  <c:v>44.336443664110028</c:v>
                </c:pt>
                <c:pt idx="653">
                  <c:v>45.585082781603113</c:v>
                </c:pt>
                <c:pt idx="654">
                  <c:v>41.51725065664516</c:v>
                </c:pt>
                <c:pt idx="655">
                  <c:v>40.336896490889977</c:v>
                </c:pt>
                <c:pt idx="656">
                  <c:v>38.000575642143147</c:v>
                </c:pt>
                <c:pt idx="657">
                  <c:v>36.425144255618669</c:v>
                </c:pt>
                <c:pt idx="658">
                  <c:v>37.20066620749914</c:v>
                </c:pt>
                <c:pt idx="659">
                  <c:v>35.527684889920515</c:v>
                </c:pt>
                <c:pt idx="660">
                  <c:v>34.054680931002885</c:v>
                </c:pt>
                <c:pt idx="661">
                  <c:v>29.986848806044936</c:v>
                </c:pt>
                <c:pt idx="662">
                  <c:v>28.943064543765558</c:v>
                </c:pt>
                <c:pt idx="663">
                  <c:v>25.665386860346207</c:v>
                </c:pt>
                <c:pt idx="664">
                  <c:v>21.95361198373589</c:v>
                </c:pt>
                <c:pt idx="665">
                  <c:v>17.515090120772179</c:v>
                </c:pt>
                <c:pt idx="666">
                  <c:v>15.700661403165038</c:v>
                </c:pt>
                <c:pt idx="667">
                  <c:v>14.393492327039459</c:v>
                </c:pt>
                <c:pt idx="668">
                  <c:v>14.125230016640556</c:v>
                </c:pt>
                <c:pt idx="669">
                  <c:v>13.94476264419038</c:v>
                </c:pt>
                <c:pt idx="670">
                  <c:v>14.554449713278805</c:v>
                </c:pt>
                <c:pt idx="671">
                  <c:v>14.691019616754613</c:v>
                </c:pt>
                <c:pt idx="672">
                  <c:v>13.369218050970911</c:v>
                </c:pt>
                <c:pt idx="673">
                  <c:v>12.866835906042054</c:v>
                </c:pt>
                <c:pt idx="674">
                  <c:v>12.086436457608874</c:v>
                </c:pt>
                <c:pt idx="675">
                  <c:v>12.164476402452193</c:v>
                </c:pt>
                <c:pt idx="676">
                  <c:v>11.974254036896605</c:v>
                </c:pt>
                <c:pt idx="677">
                  <c:v>11.749889195472065</c:v>
                </c:pt>
                <c:pt idx="678">
                  <c:v>10.750002402167054</c:v>
                </c:pt>
                <c:pt idx="679">
                  <c:v>9.8427880433634805</c:v>
                </c:pt>
                <c:pt idx="680">
                  <c:v>8.5648839465541489</c:v>
                </c:pt>
                <c:pt idx="681">
                  <c:v>7.8186269739899208</c:v>
                </c:pt>
                <c:pt idx="682">
                  <c:v>7.0918799876365224</c:v>
                </c:pt>
                <c:pt idx="683">
                  <c:v>6.9650650772661304</c:v>
                </c:pt>
                <c:pt idx="684">
                  <c:v>6.2724605667816826</c:v>
                </c:pt>
                <c:pt idx="685">
                  <c:v>5.7261809528784573</c:v>
                </c:pt>
                <c:pt idx="686">
                  <c:v>5.7310584494311643</c:v>
                </c:pt>
                <c:pt idx="687">
                  <c:v>5.6725284907986753</c:v>
                </c:pt>
                <c:pt idx="688">
                  <c:v>5.5066936080066258</c:v>
                </c:pt>
                <c:pt idx="689">
                  <c:v>5.3945111872943556</c:v>
                </c:pt>
                <c:pt idx="690">
                  <c:v>5.3701237045308181</c:v>
                </c:pt>
                <c:pt idx="691">
                  <c:v>5.4725511321376734</c:v>
                </c:pt>
                <c:pt idx="692">
                  <c:v>5.7554459321947018</c:v>
                </c:pt>
                <c:pt idx="693">
                  <c:v>5.6676509942459683</c:v>
                </c:pt>
                <c:pt idx="694">
                  <c:v>5.9749332770665333</c:v>
                </c:pt>
                <c:pt idx="695">
                  <c:v>6.365133001283124</c:v>
                </c:pt>
                <c:pt idx="696">
                  <c:v>6.6577827944455663</c:v>
                </c:pt>
                <c:pt idx="697">
                  <c:v>6.6821702772091038</c:v>
                </c:pt>
                <c:pt idx="698">
                  <c:v>6.7748427117105434</c:v>
                </c:pt>
                <c:pt idx="699">
                  <c:v>6.8236176772376158</c:v>
                </c:pt>
                <c:pt idx="700">
                  <c:v>6.7114352565253466</c:v>
                </c:pt>
                <c:pt idx="701">
                  <c:v>6.2578280771235617</c:v>
                </c:pt>
                <c:pt idx="702">
                  <c:v>6.3407455185195873</c:v>
                </c:pt>
                <c:pt idx="703">
                  <c:v>6.2285630978073163</c:v>
                </c:pt>
                <c:pt idx="704">
                  <c:v>6.0822382012260956</c:v>
                </c:pt>
                <c:pt idx="705">
                  <c:v>5.8481183666961414</c:v>
                </c:pt>
                <c:pt idx="706">
                  <c:v>5.6042435390607732</c:v>
                </c:pt>
                <c:pt idx="707">
                  <c:v>5.5944885459553584</c:v>
                </c:pt>
                <c:pt idx="708">
                  <c:v>5.5213260976647476</c:v>
                </c:pt>
                <c:pt idx="709">
                  <c:v>4.9652914906561074</c:v>
                </c:pt>
                <c:pt idx="710">
                  <c:v>4.8823740492600809</c:v>
                </c:pt>
                <c:pt idx="711">
                  <c:v>4.8335990837330076</c:v>
                </c:pt>
                <c:pt idx="712">
                  <c:v>4.560459276781395</c:v>
                </c:pt>
                <c:pt idx="713">
                  <c:v>4.6677642009409572</c:v>
                </c:pt>
                <c:pt idx="714">
                  <c:v>4.5458267871232723</c:v>
                </c:pt>
                <c:pt idx="715">
                  <c:v>4.4824193319380763</c:v>
                </c:pt>
                <c:pt idx="716">
                  <c:v>4.497051821596199</c:v>
                </c:pt>
                <c:pt idx="717">
                  <c:v>4.492174325043492</c:v>
                </c:pt>
                <c:pt idx="718">
                  <c:v>4.5068068147016138</c:v>
                </c:pt>
                <c:pt idx="719">
                  <c:v>4.4872968284907842</c:v>
                </c:pt>
                <c:pt idx="720">
                  <c:v>4.0385671456417054</c:v>
                </c:pt>
                <c:pt idx="721">
                  <c:v>3.9507722076929732</c:v>
                </c:pt>
                <c:pt idx="722">
                  <c:v>3.7605498421373857</c:v>
                </c:pt>
                <c:pt idx="723">
                  <c:v>3.7556723455846779</c:v>
                </c:pt>
                <c:pt idx="724">
                  <c:v>3.6825098972940675</c:v>
                </c:pt>
                <c:pt idx="725">
                  <c:v>3.6386124283197008</c:v>
                </c:pt>
                <c:pt idx="726">
                  <c:v>3.3557176282626733</c:v>
                </c:pt>
                <c:pt idx="727">
                  <c:v>3.1752502558125002</c:v>
                </c:pt>
                <c:pt idx="728">
                  <c:v>2.9606404074933756</c:v>
                </c:pt>
                <c:pt idx="729">
                  <c:v>2.9703954005987905</c:v>
                </c:pt>
                <c:pt idx="730">
                  <c:v>2.7216430764107149</c:v>
                </c:pt>
                <c:pt idx="731">
                  <c:v>2.6484806281201041</c:v>
                </c:pt>
                <c:pt idx="732">
                  <c:v>2.5850731729349086</c:v>
                </c:pt>
                <c:pt idx="733">
                  <c:v>2.531420710855127</c:v>
                </c:pt>
                <c:pt idx="734">
                  <c:v>2.4241157866955652</c:v>
                </c:pt>
                <c:pt idx="735">
                  <c:v>2.370463324615784</c:v>
                </c:pt>
                <c:pt idx="736">
                  <c:v>2.2436484142453921</c:v>
                </c:pt>
                <c:pt idx="737">
                  <c:v>2.1363434900858298</c:v>
                </c:pt>
                <c:pt idx="738">
                  <c:v>2.1460984831912446</c:v>
                </c:pt>
                <c:pt idx="739">
                  <c:v>2.1022010142168783</c:v>
                </c:pt>
                <c:pt idx="740">
                  <c:v>2.1070785107695857</c:v>
                </c:pt>
                <c:pt idx="741">
                  <c:v>2.0436710555843898</c:v>
                </c:pt>
                <c:pt idx="742">
                  <c:v>1.8827136693450461</c:v>
                </c:pt>
                <c:pt idx="743">
                  <c:v>1.7997962279490207</c:v>
                </c:pt>
                <c:pt idx="744">
                  <c:v>1.7461437658692398</c:v>
                </c:pt>
                <c:pt idx="745">
                  <c:v>1.5900638761826034</c:v>
                </c:pt>
                <c:pt idx="746">
                  <c:v>1.5510439037609447</c:v>
                </c:pt>
                <c:pt idx="747">
                  <c:v>1.3900865175216013</c:v>
                </c:pt>
                <c:pt idx="748">
                  <c:v>1.2583941105985024</c:v>
                </c:pt>
                <c:pt idx="749">
                  <c:v>1.3218015657836983</c:v>
                </c:pt>
                <c:pt idx="750">
                  <c:v>1.2779040968093318</c:v>
                </c:pt>
                <c:pt idx="751">
                  <c:v>1.2632716071512096</c:v>
                </c:pt>
                <c:pt idx="752">
                  <c:v>1.2827815933620392</c:v>
                </c:pt>
                <c:pt idx="753">
                  <c:v>1.3120465726782835</c:v>
                </c:pt>
                <c:pt idx="754">
                  <c:v>1.341311551994528</c:v>
                </c:pt>
                <c:pt idx="755">
                  <c:v>1.3461890485472352</c:v>
                </c:pt>
                <c:pt idx="756">
                  <c:v>1.4242289933905532</c:v>
                </c:pt>
                <c:pt idx="757">
                  <c:v>1.4632489658122121</c:v>
                </c:pt>
                <c:pt idx="758">
                  <c:v>1.4047190071797238</c:v>
                </c:pt>
                <c:pt idx="759">
                  <c:v>1.4583714692595051</c:v>
                </c:pt>
                <c:pt idx="760">
                  <c:v>1.4778814554703346</c:v>
                </c:pt>
                <c:pt idx="761">
                  <c:v>1.4925139451284564</c:v>
                </c:pt>
                <c:pt idx="762">
                  <c:v>1.4632489658122123</c:v>
                </c:pt>
                <c:pt idx="763">
                  <c:v>1.2974140830201615</c:v>
                </c:pt>
                <c:pt idx="764">
                  <c:v>1.1023142209118666</c:v>
                </c:pt>
                <c:pt idx="765">
                  <c:v>1.0535392553847927</c:v>
                </c:pt>
                <c:pt idx="766">
                  <c:v>0.95111182777793779</c:v>
                </c:pt>
                <c:pt idx="767">
                  <c:v>0.90233686225086418</c:v>
                </c:pt>
                <c:pt idx="768">
                  <c:v>0.85843939327649788</c:v>
                </c:pt>
                <c:pt idx="769">
                  <c:v>0.85843939327649788</c:v>
                </c:pt>
                <c:pt idx="770">
                  <c:v>0.89258186914544946</c:v>
                </c:pt>
                <c:pt idx="771">
                  <c:v>0.93647933811981587</c:v>
                </c:pt>
                <c:pt idx="772">
                  <c:v>1.043784262279378</c:v>
                </c:pt>
                <c:pt idx="773">
                  <c:v>1.0632942484902077</c:v>
                </c:pt>
                <c:pt idx="774">
                  <c:v>1.1510891864389403</c:v>
                </c:pt>
                <c:pt idx="775">
                  <c:v>1.2193741381768437</c:v>
                </c:pt>
                <c:pt idx="776">
                  <c:v>1.4144740002851386</c:v>
                </c:pt>
                <c:pt idx="777">
                  <c:v>1.6583488279205072</c:v>
                </c:pt>
                <c:pt idx="778">
                  <c:v>2.1022010142168779</c:v>
                </c:pt>
                <c:pt idx="779">
                  <c:v>2.5997056625930304</c:v>
                </c:pt>
                <c:pt idx="780">
                  <c:v>2.9118654419663024</c:v>
                </c:pt>
                <c:pt idx="781">
                  <c:v>3.0289253592312795</c:v>
                </c:pt>
                <c:pt idx="782">
                  <c:v>3.8385897869807031</c:v>
                </c:pt>
                <c:pt idx="783">
                  <c:v>4.6189892354138831</c:v>
                </c:pt>
                <c:pt idx="784">
                  <c:v>5.0238214492885955</c:v>
                </c:pt>
                <c:pt idx="785">
                  <c:v>5.3408587252145736</c:v>
                </c:pt>
                <c:pt idx="786">
                  <c:v>5.9212808149867522</c:v>
                </c:pt>
                <c:pt idx="787">
                  <c:v>6.189543125385657</c:v>
                </c:pt>
                <c:pt idx="788">
                  <c:v>6.5260903875224656</c:v>
                </c:pt>
                <c:pt idx="789">
                  <c:v>6.433417953021026</c:v>
                </c:pt>
                <c:pt idx="790">
                  <c:v>6.9114126151863493</c:v>
                </c:pt>
                <c:pt idx="791">
                  <c:v>8.3356416085769016</c:v>
                </c:pt>
                <c:pt idx="792">
                  <c:v>9.3940583605144035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92-418F-96BE-24E2B0F84CE1}"/>
            </c:ext>
          </c:extLst>
        </c:ser>
        <c:ser>
          <c:idx val="5"/>
          <c:order val="5"/>
          <c:tx>
            <c:strRef>
              <c:f>'PROVINCIAL - Cases'!$G$1</c:f>
              <c:strCache>
                <c:ptCount val="1"/>
                <c:pt idx="0">
                  <c:v> Northern Cape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Cases'!$G$2:$G$824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2.2100663660829072E-2</c:v>
                </c:pt>
                <c:pt idx="19">
                  <c:v>2.2100663660829072E-2</c:v>
                </c:pt>
                <c:pt idx="20">
                  <c:v>2.2100663660829072E-2</c:v>
                </c:pt>
                <c:pt idx="21">
                  <c:v>2.2100663660829072E-2</c:v>
                </c:pt>
                <c:pt idx="22">
                  <c:v>2.2100663660829072E-2</c:v>
                </c:pt>
                <c:pt idx="23">
                  <c:v>5.5251659152072675E-2</c:v>
                </c:pt>
                <c:pt idx="24">
                  <c:v>6.6301990982487208E-2</c:v>
                </c:pt>
                <c:pt idx="25">
                  <c:v>4.4201327321658143E-2</c:v>
                </c:pt>
                <c:pt idx="26">
                  <c:v>4.4201327321658143E-2</c:v>
                </c:pt>
                <c:pt idx="27">
                  <c:v>5.5251659152072675E-2</c:v>
                </c:pt>
                <c:pt idx="28">
                  <c:v>5.5251659152072675E-2</c:v>
                </c:pt>
                <c:pt idx="29">
                  <c:v>5.5251659152072675E-2</c:v>
                </c:pt>
                <c:pt idx="30">
                  <c:v>2.2100663660829072E-2</c:v>
                </c:pt>
                <c:pt idx="31">
                  <c:v>2.2100663660829072E-2</c:v>
                </c:pt>
                <c:pt idx="32">
                  <c:v>2.2100663660829072E-2</c:v>
                </c:pt>
                <c:pt idx="33">
                  <c:v>2.2100663660829072E-2</c:v>
                </c:pt>
                <c:pt idx="34">
                  <c:v>6.6301990982487208E-2</c:v>
                </c:pt>
                <c:pt idx="35">
                  <c:v>8.8402654643316286E-2</c:v>
                </c:pt>
                <c:pt idx="36">
                  <c:v>8.8402654643316286E-2</c:v>
                </c:pt>
                <c:pt idx="37">
                  <c:v>9.9452986473730812E-2</c:v>
                </c:pt>
                <c:pt idx="38">
                  <c:v>8.8402654643316272E-2</c:v>
                </c:pt>
                <c:pt idx="39">
                  <c:v>8.8402654643316272E-2</c:v>
                </c:pt>
                <c:pt idx="40">
                  <c:v>8.8402654643316272E-2</c:v>
                </c:pt>
                <c:pt idx="41">
                  <c:v>3.3150995491243604E-2</c:v>
                </c:pt>
                <c:pt idx="42">
                  <c:v>1.1050331830414536E-2</c:v>
                </c:pt>
                <c:pt idx="43">
                  <c:v>1.1050331830414536E-2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1.1050331830414536E-2</c:v>
                </c:pt>
                <c:pt idx="53">
                  <c:v>1.1050331830414536E-2</c:v>
                </c:pt>
                <c:pt idx="54">
                  <c:v>1.1050331830414536E-2</c:v>
                </c:pt>
                <c:pt idx="55">
                  <c:v>1.1050331830414536E-2</c:v>
                </c:pt>
                <c:pt idx="56">
                  <c:v>1.1050331830414536E-2</c:v>
                </c:pt>
                <c:pt idx="57">
                  <c:v>2.2100663660829072E-2</c:v>
                </c:pt>
                <c:pt idx="58">
                  <c:v>7.7352322812901733E-2</c:v>
                </c:pt>
                <c:pt idx="59">
                  <c:v>7.7352322812901733E-2</c:v>
                </c:pt>
                <c:pt idx="60">
                  <c:v>8.8402654643316272E-2</c:v>
                </c:pt>
                <c:pt idx="61">
                  <c:v>9.9452986473730798E-2</c:v>
                </c:pt>
                <c:pt idx="62">
                  <c:v>9.9452986473730798E-2</c:v>
                </c:pt>
                <c:pt idx="63">
                  <c:v>0.11050331830414532</c:v>
                </c:pt>
                <c:pt idx="64">
                  <c:v>9.9452986473730798E-2</c:v>
                </c:pt>
                <c:pt idx="65">
                  <c:v>5.5251659152072675E-2</c:v>
                </c:pt>
                <c:pt idx="66">
                  <c:v>5.5251659152072675E-2</c:v>
                </c:pt>
                <c:pt idx="67">
                  <c:v>5.5251659152072675E-2</c:v>
                </c:pt>
                <c:pt idx="68">
                  <c:v>4.4201327321658143E-2</c:v>
                </c:pt>
                <c:pt idx="69">
                  <c:v>4.4201327321658143E-2</c:v>
                </c:pt>
                <c:pt idx="70">
                  <c:v>4.4201327321658143E-2</c:v>
                </c:pt>
                <c:pt idx="71">
                  <c:v>7.7352322812901747E-2</c:v>
                </c:pt>
                <c:pt idx="72">
                  <c:v>7.7352322812901747E-2</c:v>
                </c:pt>
                <c:pt idx="73">
                  <c:v>8.8402654643316286E-2</c:v>
                </c:pt>
                <c:pt idx="74">
                  <c:v>7.7352322812901733E-2</c:v>
                </c:pt>
                <c:pt idx="75">
                  <c:v>7.7352322812901733E-2</c:v>
                </c:pt>
                <c:pt idx="76">
                  <c:v>7.7352322812901733E-2</c:v>
                </c:pt>
                <c:pt idx="77">
                  <c:v>6.6301990982487208E-2</c:v>
                </c:pt>
                <c:pt idx="78">
                  <c:v>5.5251659152072675E-2</c:v>
                </c:pt>
                <c:pt idx="79">
                  <c:v>5.5251659152072675E-2</c:v>
                </c:pt>
                <c:pt idx="80">
                  <c:v>3.3150995491243604E-2</c:v>
                </c:pt>
                <c:pt idx="81">
                  <c:v>8.8402654643316286E-2</c:v>
                </c:pt>
                <c:pt idx="82">
                  <c:v>8.8402654643316286E-2</c:v>
                </c:pt>
                <c:pt idx="83">
                  <c:v>0.12155365013455989</c:v>
                </c:pt>
                <c:pt idx="84">
                  <c:v>0.15470464562580349</c:v>
                </c:pt>
                <c:pt idx="85">
                  <c:v>0.14365431379538895</c:v>
                </c:pt>
                <c:pt idx="86">
                  <c:v>0.18785564111704708</c:v>
                </c:pt>
                <c:pt idx="87">
                  <c:v>0.32045962308202153</c:v>
                </c:pt>
                <c:pt idx="88">
                  <c:v>0.40886227772533779</c:v>
                </c:pt>
                <c:pt idx="89">
                  <c:v>0.50831526419906858</c:v>
                </c:pt>
                <c:pt idx="90">
                  <c:v>0.4972649323686541</c:v>
                </c:pt>
                <c:pt idx="91">
                  <c:v>0.48621460053823956</c:v>
                </c:pt>
                <c:pt idx="92">
                  <c:v>0.55251659152072674</c:v>
                </c:pt>
                <c:pt idx="93">
                  <c:v>0.53041592785989777</c:v>
                </c:pt>
                <c:pt idx="94">
                  <c:v>0.4972649323686541</c:v>
                </c:pt>
                <c:pt idx="95">
                  <c:v>0.39781194589492325</c:v>
                </c:pt>
                <c:pt idx="96">
                  <c:v>0.34256028674285055</c:v>
                </c:pt>
                <c:pt idx="97">
                  <c:v>0.35361061857326515</c:v>
                </c:pt>
                <c:pt idx="98">
                  <c:v>0.40886227772533779</c:v>
                </c:pt>
                <c:pt idx="99">
                  <c:v>0.39781194589492325</c:v>
                </c:pt>
                <c:pt idx="100">
                  <c:v>0.43096294138616686</c:v>
                </c:pt>
                <c:pt idx="101">
                  <c:v>0.46411393687741054</c:v>
                </c:pt>
                <c:pt idx="102">
                  <c:v>0.96137886924606453</c:v>
                </c:pt>
                <c:pt idx="103">
                  <c:v>0.98347953290689361</c:v>
                </c:pt>
                <c:pt idx="104">
                  <c:v>0.95032853741564993</c:v>
                </c:pt>
                <c:pt idx="105">
                  <c:v>0.90612721009399189</c:v>
                </c:pt>
                <c:pt idx="106">
                  <c:v>0.88402654643316292</c:v>
                </c:pt>
                <c:pt idx="107">
                  <c:v>0.97242920107647912</c:v>
                </c:pt>
                <c:pt idx="108">
                  <c:v>0.89507687826357729</c:v>
                </c:pt>
                <c:pt idx="109">
                  <c:v>0.54146625969031226</c:v>
                </c:pt>
                <c:pt idx="110">
                  <c:v>0.65196957799445754</c:v>
                </c:pt>
                <c:pt idx="111">
                  <c:v>0.97242920107647901</c:v>
                </c:pt>
                <c:pt idx="112">
                  <c:v>1.1492345103631116</c:v>
                </c:pt>
                <c:pt idx="113">
                  <c:v>1.3149894878193298</c:v>
                </c:pt>
                <c:pt idx="114">
                  <c:v>1.3591908151409877</c:v>
                </c:pt>
                <c:pt idx="115">
                  <c:v>1.4144424742930604</c:v>
                </c:pt>
                <c:pt idx="116">
                  <c:v>1.6575497745621803</c:v>
                </c:pt>
                <c:pt idx="117">
                  <c:v>2.1548147069308343</c:v>
                </c:pt>
                <c:pt idx="118">
                  <c:v>2.1548147069308348</c:v>
                </c:pt>
                <c:pt idx="119">
                  <c:v>2.8178346167557069</c:v>
                </c:pt>
                <c:pt idx="120">
                  <c:v>3.1935458989898002</c:v>
                </c:pt>
                <c:pt idx="121">
                  <c:v>3.6576598358672108</c:v>
                </c:pt>
                <c:pt idx="122">
                  <c:v>4.0775724454229634</c:v>
                </c:pt>
                <c:pt idx="123">
                  <c:v>4.5969380414524466</c:v>
                </c:pt>
                <c:pt idx="124">
                  <c:v>4.6742903642653477</c:v>
                </c:pt>
                <c:pt idx="125">
                  <c:v>5.304159278598978</c:v>
                </c:pt>
                <c:pt idx="126">
                  <c:v>5.149454632973173</c:v>
                </c:pt>
                <c:pt idx="127">
                  <c:v>5.9892798520846782</c:v>
                </c:pt>
                <c:pt idx="128">
                  <c:v>6.4091924616404299</c:v>
                </c:pt>
                <c:pt idx="129">
                  <c:v>7.3705713308864942</c:v>
                </c:pt>
                <c:pt idx="130">
                  <c:v>7.7573329449510036</c:v>
                </c:pt>
                <c:pt idx="131">
                  <c:v>7.6357792948164436</c:v>
                </c:pt>
                <c:pt idx="132">
                  <c:v>7.657879958477273</c:v>
                </c:pt>
                <c:pt idx="133">
                  <c:v>8.7518628096883102</c:v>
                </c:pt>
                <c:pt idx="134">
                  <c:v>9.6800906834431313</c:v>
                </c:pt>
                <c:pt idx="135">
                  <c:v>10.287858934115931</c:v>
                </c:pt>
                <c:pt idx="136">
                  <c:v>9.5585370333085713</c:v>
                </c:pt>
                <c:pt idx="137">
                  <c:v>9.1607250874136508</c:v>
                </c:pt>
                <c:pt idx="138">
                  <c:v>10.608318557197952</c:v>
                </c:pt>
                <c:pt idx="139">
                  <c:v>11.713351740239407</c:v>
                </c:pt>
                <c:pt idx="140">
                  <c:v>12.586327954842153</c:v>
                </c:pt>
                <c:pt idx="141">
                  <c:v>12.497925300198839</c:v>
                </c:pt>
                <c:pt idx="142">
                  <c:v>13.171995541854127</c:v>
                </c:pt>
                <c:pt idx="143">
                  <c:v>14.741142661772992</c:v>
                </c:pt>
                <c:pt idx="144">
                  <c:v>16.840705709551749</c:v>
                </c:pt>
                <c:pt idx="145">
                  <c:v>16.111383808744392</c:v>
                </c:pt>
                <c:pt idx="146">
                  <c:v>15.558867217223664</c:v>
                </c:pt>
                <c:pt idx="147">
                  <c:v>15.824075181153614</c:v>
                </c:pt>
                <c:pt idx="148">
                  <c:v>17.304819646429159</c:v>
                </c:pt>
                <c:pt idx="149">
                  <c:v>17.371121637411647</c:v>
                </c:pt>
                <c:pt idx="150">
                  <c:v>16.918058032364652</c:v>
                </c:pt>
                <c:pt idx="151">
                  <c:v>15.76882352200154</c:v>
                </c:pt>
                <c:pt idx="152">
                  <c:v>15.271558589632887</c:v>
                </c:pt>
                <c:pt idx="153">
                  <c:v>16.608648741113047</c:v>
                </c:pt>
                <c:pt idx="154">
                  <c:v>16.907007700534241</c:v>
                </c:pt>
                <c:pt idx="155">
                  <c:v>15.95667916311859</c:v>
                </c:pt>
                <c:pt idx="156">
                  <c:v>15.525716221732422</c:v>
                </c:pt>
                <c:pt idx="157">
                  <c:v>16.464994427317656</c:v>
                </c:pt>
                <c:pt idx="158">
                  <c:v>16.575497745621803</c:v>
                </c:pt>
                <c:pt idx="159">
                  <c:v>16.376591772674342</c:v>
                </c:pt>
                <c:pt idx="160">
                  <c:v>14.575387684316771</c:v>
                </c:pt>
                <c:pt idx="161">
                  <c:v>13.149894878193296</c:v>
                </c:pt>
                <c:pt idx="162">
                  <c:v>13.901317442661483</c:v>
                </c:pt>
                <c:pt idx="163">
                  <c:v>15.127904275837498</c:v>
                </c:pt>
                <c:pt idx="164">
                  <c:v>13.470354501275315</c:v>
                </c:pt>
                <c:pt idx="165">
                  <c:v>13.470354501275319</c:v>
                </c:pt>
                <c:pt idx="166">
                  <c:v>14.01182076096563</c:v>
                </c:pt>
                <c:pt idx="167">
                  <c:v>15.293659253293715</c:v>
                </c:pt>
                <c:pt idx="168">
                  <c:v>16.056132149592319</c:v>
                </c:pt>
                <c:pt idx="169">
                  <c:v>15.194206266819986</c:v>
                </c:pt>
                <c:pt idx="170">
                  <c:v>13.934468438152729</c:v>
                </c:pt>
                <c:pt idx="171">
                  <c:v>14.243877729404335</c:v>
                </c:pt>
                <c:pt idx="172">
                  <c:v>14.376481711369308</c:v>
                </c:pt>
                <c:pt idx="173">
                  <c:v>13.768713460696508</c:v>
                </c:pt>
                <c:pt idx="174">
                  <c:v>12.807334591450447</c:v>
                </c:pt>
                <c:pt idx="175">
                  <c:v>13.857116115339826</c:v>
                </c:pt>
                <c:pt idx="176">
                  <c:v>13.536656492257805</c:v>
                </c:pt>
                <c:pt idx="177">
                  <c:v>14.232827397573919</c:v>
                </c:pt>
                <c:pt idx="178">
                  <c:v>15.901427503966516</c:v>
                </c:pt>
                <c:pt idx="179">
                  <c:v>15.514665889902007</c:v>
                </c:pt>
                <c:pt idx="180">
                  <c:v>16.155585136066048</c:v>
                </c:pt>
                <c:pt idx="181">
                  <c:v>16.79650438223009</c:v>
                </c:pt>
                <c:pt idx="182">
                  <c:v>16.398692436335171</c:v>
                </c:pt>
                <c:pt idx="183">
                  <c:v>16.332390445352679</c:v>
                </c:pt>
                <c:pt idx="184">
                  <c:v>15.846175844814443</c:v>
                </c:pt>
                <c:pt idx="185">
                  <c:v>14.973199630211695</c:v>
                </c:pt>
                <c:pt idx="186">
                  <c:v>15.017400957533352</c:v>
                </c:pt>
                <c:pt idx="187">
                  <c:v>15.304709585124131</c:v>
                </c:pt>
                <c:pt idx="188">
                  <c:v>15.326810248784961</c:v>
                </c:pt>
                <c:pt idx="189">
                  <c:v>14.553287020655944</c:v>
                </c:pt>
                <c:pt idx="190">
                  <c:v>15.448363898919521</c:v>
                </c:pt>
                <c:pt idx="191">
                  <c:v>15.525716221732424</c:v>
                </c:pt>
                <c:pt idx="192">
                  <c:v>16.221887127048539</c:v>
                </c:pt>
                <c:pt idx="193">
                  <c:v>16.343440777183098</c:v>
                </c:pt>
                <c:pt idx="194">
                  <c:v>15.404162571597862</c:v>
                </c:pt>
                <c:pt idx="195">
                  <c:v>14.586438016147188</c:v>
                </c:pt>
                <c:pt idx="196">
                  <c:v>15.172105603159157</c:v>
                </c:pt>
                <c:pt idx="197">
                  <c:v>16.100333476913978</c:v>
                </c:pt>
                <c:pt idx="198">
                  <c:v>17.768933583306573</c:v>
                </c:pt>
                <c:pt idx="199">
                  <c:v>18.188846192862325</c:v>
                </c:pt>
                <c:pt idx="200">
                  <c:v>17.669480596832845</c:v>
                </c:pt>
                <c:pt idx="201">
                  <c:v>18.387752165809786</c:v>
                </c:pt>
                <c:pt idx="202">
                  <c:v>20.25525824514984</c:v>
                </c:pt>
                <c:pt idx="203">
                  <c:v>19.249678048582119</c:v>
                </c:pt>
                <c:pt idx="204">
                  <c:v>17.349020973750818</c:v>
                </c:pt>
                <c:pt idx="205">
                  <c:v>14.741142661772988</c:v>
                </c:pt>
                <c:pt idx="206">
                  <c:v>13.326700187479929</c:v>
                </c:pt>
                <c:pt idx="207">
                  <c:v>13.636109478731539</c:v>
                </c:pt>
                <c:pt idx="208">
                  <c:v>13.138844546362881</c:v>
                </c:pt>
                <c:pt idx="209">
                  <c:v>12.166415345286405</c:v>
                </c:pt>
                <c:pt idx="210">
                  <c:v>12.685780941315885</c:v>
                </c:pt>
                <c:pt idx="211">
                  <c:v>12.984139900737079</c:v>
                </c:pt>
                <c:pt idx="212">
                  <c:v>14.88479697556838</c:v>
                </c:pt>
                <c:pt idx="213">
                  <c:v>16.608648741113047</c:v>
                </c:pt>
                <c:pt idx="214">
                  <c:v>16.343440777183098</c:v>
                </c:pt>
                <c:pt idx="215">
                  <c:v>16.918058032364652</c:v>
                </c:pt>
                <c:pt idx="216">
                  <c:v>17.083813009820869</c:v>
                </c:pt>
                <c:pt idx="217">
                  <c:v>16.520246086469729</c:v>
                </c:pt>
                <c:pt idx="218">
                  <c:v>16.652850068434702</c:v>
                </c:pt>
                <c:pt idx="219">
                  <c:v>16.310289781691854</c:v>
                </c:pt>
                <c:pt idx="220">
                  <c:v>14.719041998112159</c:v>
                </c:pt>
                <c:pt idx="221">
                  <c:v>14.32123005221724</c:v>
                </c:pt>
                <c:pt idx="222">
                  <c:v>13.978669765474384</c:v>
                </c:pt>
                <c:pt idx="223">
                  <c:v>12.984139900737079</c:v>
                </c:pt>
                <c:pt idx="224">
                  <c:v>13.72451213337485</c:v>
                </c:pt>
                <c:pt idx="225">
                  <c:v>13.105693550871637</c:v>
                </c:pt>
                <c:pt idx="226">
                  <c:v>11.735452403900236</c:v>
                </c:pt>
                <c:pt idx="227">
                  <c:v>11.945408708678112</c:v>
                </c:pt>
                <c:pt idx="228">
                  <c:v>13.359851182971173</c:v>
                </c:pt>
                <c:pt idx="229">
                  <c:v>13.072542555380394</c:v>
                </c:pt>
                <c:pt idx="230">
                  <c:v>14.453834034182211</c:v>
                </c:pt>
                <c:pt idx="231">
                  <c:v>13.890267110831072</c:v>
                </c:pt>
                <c:pt idx="232">
                  <c:v>14.774293657264234</c:v>
                </c:pt>
                <c:pt idx="233">
                  <c:v>14.442783702351798</c:v>
                </c:pt>
                <c:pt idx="234">
                  <c:v>13.437203505784074</c:v>
                </c:pt>
                <c:pt idx="235">
                  <c:v>11.624949085596091</c:v>
                </c:pt>
                <c:pt idx="236">
                  <c:v>11.160835148718679</c:v>
                </c:pt>
                <c:pt idx="237">
                  <c:v>9.6137886924606448</c:v>
                </c:pt>
                <c:pt idx="238">
                  <c:v>8.8844667916532849</c:v>
                </c:pt>
                <c:pt idx="239">
                  <c:v>7.5694773038339571</c:v>
                </c:pt>
                <c:pt idx="240">
                  <c:v>7.2379673489215204</c:v>
                </c:pt>
                <c:pt idx="241">
                  <c:v>6.9838097168219866</c:v>
                </c:pt>
                <c:pt idx="242">
                  <c:v>6.6965010892312078</c:v>
                </c:pt>
                <c:pt idx="243">
                  <c:v>6.6744004255703802</c:v>
                </c:pt>
                <c:pt idx="244">
                  <c:v>6.3428904706579434</c:v>
                </c:pt>
                <c:pt idx="245">
                  <c:v>5.7351222199851426</c:v>
                </c:pt>
                <c:pt idx="246">
                  <c:v>4.9505486600257109</c:v>
                </c:pt>
                <c:pt idx="247">
                  <c:v>4.7737433507390792</c:v>
                </c:pt>
                <c:pt idx="248">
                  <c:v>4.2985790820312539</c:v>
                </c:pt>
                <c:pt idx="249">
                  <c:v>4.2764784183704245</c:v>
                </c:pt>
                <c:pt idx="250">
                  <c:v>4.4311830639962286</c:v>
                </c:pt>
                <c:pt idx="251">
                  <c:v>4.0665221135925487</c:v>
                </c:pt>
                <c:pt idx="252">
                  <c:v>4.0333711181013054</c:v>
                </c:pt>
                <c:pt idx="253">
                  <c:v>3.7902638178321846</c:v>
                </c:pt>
                <c:pt idx="254">
                  <c:v>3.5913578448847239</c:v>
                </c:pt>
                <c:pt idx="255">
                  <c:v>3.6355591722063823</c:v>
                </c:pt>
                <c:pt idx="256">
                  <c:v>3.5913578448847234</c:v>
                </c:pt>
                <c:pt idx="257">
                  <c:v>3.4035022037676765</c:v>
                </c:pt>
                <c:pt idx="258">
                  <c:v>3.2487975581418733</c:v>
                </c:pt>
                <c:pt idx="259">
                  <c:v>2.8730862759077795</c:v>
                </c:pt>
                <c:pt idx="260">
                  <c:v>3.0719922488552407</c:v>
                </c:pt>
                <c:pt idx="261">
                  <c:v>2.8730862759077795</c:v>
                </c:pt>
                <c:pt idx="262">
                  <c:v>2.5084253255040996</c:v>
                </c:pt>
                <c:pt idx="263">
                  <c:v>2.3979220071999543</c:v>
                </c:pt>
                <c:pt idx="264">
                  <c:v>2.5636769846561722</c:v>
                </c:pt>
                <c:pt idx="265">
                  <c:v>2.7404822939428048</c:v>
                </c:pt>
                <c:pt idx="266">
                  <c:v>2.8730862759077795</c:v>
                </c:pt>
                <c:pt idx="267">
                  <c:v>2.3537206798782964</c:v>
                </c:pt>
                <c:pt idx="268">
                  <c:v>2.5084253255040991</c:v>
                </c:pt>
                <c:pt idx="269">
                  <c:v>2.5747273164865865</c:v>
                </c:pt>
                <c:pt idx="270">
                  <c:v>2.5415763209953433</c:v>
                </c:pt>
                <c:pt idx="271">
                  <c:v>2.3205696843870518</c:v>
                </c:pt>
                <c:pt idx="272">
                  <c:v>2.3095193525566375</c:v>
                </c:pt>
                <c:pt idx="273">
                  <c:v>2.3537206798782964</c:v>
                </c:pt>
                <c:pt idx="274">
                  <c:v>2.8620359440773648</c:v>
                </c:pt>
                <c:pt idx="275">
                  <c:v>2.8509856122469506</c:v>
                </c:pt>
                <c:pt idx="276">
                  <c:v>2.9283379350598517</c:v>
                </c:pt>
                <c:pt idx="277">
                  <c:v>2.9172876032294375</c:v>
                </c:pt>
                <c:pt idx="278">
                  <c:v>3.038841253363997</c:v>
                </c:pt>
                <c:pt idx="279">
                  <c:v>2.9172876032294366</c:v>
                </c:pt>
                <c:pt idx="280">
                  <c:v>2.961488930551095</c:v>
                </c:pt>
                <c:pt idx="281">
                  <c:v>2.8620359440773648</c:v>
                </c:pt>
                <c:pt idx="282">
                  <c:v>3.0830425806856554</c:v>
                </c:pt>
                <c:pt idx="283">
                  <c:v>3.1161935761768995</c:v>
                </c:pt>
                <c:pt idx="284">
                  <c:v>3.2819485536331174</c:v>
                </c:pt>
                <c:pt idx="285">
                  <c:v>3.3924518719372623</c:v>
                </c:pt>
                <c:pt idx="286">
                  <c:v>3.6797604995280406</c:v>
                </c:pt>
                <c:pt idx="287">
                  <c:v>3.9560187952884038</c:v>
                </c:pt>
                <c:pt idx="288">
                  <c:v>4.0223207862708907</c:v>
                </c:pt>
                <c:pt idx="289">
                  <c:v>4.5527367141307886</c:v>
                </c:pt>
                <c:pt idx="290">
                  <c:v>4.7737433507390801</c:v>
                </c:pt>
                <c:pt idx="291">
                  <c:v>5.4257129287335371</c:v>
                </c:pt>
                <c:pt idx="292">
                  <c:v>5.5804175743593403</c:v>
                </c:pt>
                <c:pt idx="293">
                  <c:v>6.0334811794063361</c:v>
                </c:pt>
                <c:pt idx="294">
                  <c:v>6.8512057348570119</c:v>
                </c:pt>
                <c:pt idx="295">
                  <c:v>7.5252759765122983</c:v>
                </c:pt>
                <c:pt idx="296">
                  <c:v>7.5805276356643718</c:v>
                </c:pt>
                <c:pt idx="297">
                  <c:v>7.8015342722726615</c:v>
                </c:pt>
                <c:pt idx="298">
                  <c:v>7.4037223263777392</c:v>
                </c:pt>
                <c:pt idx="299">
                  <c:v>7.4479236536993971</c:v>
                </c:pt>
                <c:pt idx="300">
                  <c:v>8.4866548457583626</c:v>
                </c:pt>
                <c:pt idx="301">
                  <c:v>8.3982521911150467</c:v>
                </c:pt>
                <c:pt idx="302">
                  <c:v>9.8900469882210107</c:v>
                </c:pt>
                <c:pt idx="303">
                  <c:v>10.597268225367539</c:v>
                </c:pt>
                <c:pt idx="304">
                  <c:v>11.525496099122361</c:v>
                </c:pt>
                <c:pt idx="305">
                  <c:v>12.144314681625575</c:v>
                </c:pt>
                <c:pt idx="306">
                  <c:v>12.387421981894695</c:v>
                </c:pt>
                <c:pt idx="307">
                  <c:v>13.138844546362884</c:v>
                </c:pt>
                <c:pt idx="308">
                  <c:v>15.326810248784961</c:v>
                </c:pt>
                <c:pt idx="309">
                  <c:v>16.387642104504756</c:v>
                </c:pt>
                <c:pt idx="310">
                  <c:v>18.045191879066937</c:v>
                </c:pt>
                <c:pt idx="311">
                  <c:v>19.17232572576922</c:v>
                </c:pt>
                <c:pt idx="312">
                  <c:v>21.592348396630001</c:v>
                </c:pt>
                <c:pt idx="313">
                  <c:v>22.045412001676997</c:v>
                </c:pt>
                <c:pt idx="314">
                  <c:v>22.421123283911093</c:v>
                </c:pt>
                <c:pt idx="315">
                  <c:v>21.901757687881609</c:v>
                </c:pt>
                <c:pt idx="316">
                  <c:v>21.061932468770102</c:v>
                </c:pt>
                <c:pt idx="317">
                  <c:v>21.691801383103734</c:v>
                </c:pt>
                <c:pt idx="318">
                  <c:v>21.106133796091765</c:v>
                </c:pt>
                <c:pt idx="319">
                  <c:v>19.71379198545953</c:v>
                </c:pt>
                <c:pt idx="320">
                  <c:v>19.934798622067824</c:v>
                </c:pt>
                <c:pt idx="321">
                  <c:v>19.194426389430049</c:v>
                </c:pt>
                <c:pt idx="322">
                  <c:v>18.807664775365538</c:v>
                </c:pt>
                <c:pt idx="323">
                  <c:v>17.713681924154496</c:v>
                </c:pt>
                <c:pt idx="324">
                  <c:v>15.934578499457757</c:v>
                </c:pt>
                <c:pt idx="325">
                  <c:v>15.492565226241178</c:v>
                </c:pt>
                <c:pt idx="326">
                  <c:v>14.663790338960085</c:v>
                </c:pt>
                <c:pt idx="327">
                  <c:v>13.923418106322313</c:v>
                </c:pt>
                <c:pt idx="328">
                  <c:v>14.01182076096563</c:v>
                </c:pt>
                <c:pt idx="329">
                  <c:v>13.415102842123245</c:v>
                </c:pt>
                <c:pt idx="330">
                  <c:v>13.072542555380394</c:v>
                </c:pt>
                <c:pt idx="331">
                  <c:v>11.746502735730649</c:v>
                </c:pt>
                <c:pt idx="332">
                  <c:v>11.602848421935262</c:v>
                </c:pt>
                <c:pt idx="333">
                  <c:v>10.751972870993344</c:v>
                </c:pt>
                <c:pt idx="334">
                  <c:v>10.144204620320542</c:v>
                </c:pt>
                <c:pt idx="335">
                  <c:v>8.8071144688403855</c:v>
                </c:pt>
                <c:pt idx="336">
                  <c:v>7.7683832767814183</c:v>
                </c:pt>
                <c:pt idx="337">
                  <c:v>7.4479236536993971</c:v>
                </c:pt>
                <c:pt idx="338">
                  <c:v>7.4921249810210542</c:v>
                </c:pt>
                <c:pt idx="339">
                  <c:v>6.8291050711961825</c:v>
                </c:pt>
                <c:pt idx="340">
                  <c:v>6.6412494300791352</c:v>
                </c:pt>
                <c:pt idx="341">
                  <c:v>6.762803080213696</c:v>
                </c:pt>
                <c:pt idx="342">
                  <c:v>6.5086454481141613</c:v>
                </c:pt>
                <c:pt idx="343">
                  <c:v>6.1881858250321402</c:v>
                </c:pt>
                <c:pt idx="344">
                  <c:v>5.8235248746284602</c:v>
                </c:pt>
                <c:pt idx="345">
                  <c:v>5.7461725518155573</c:v>
                </c:pt>
                <c:pt idx="346">
                  <c:v>5.2710082831077338</c:v>
                </c:pt>
                <c:pt idx="347">
                  <c:v>5.3262599422598056</c:v>
                </c:pt>
                <c:pt idx="348">
                  <c:v>5.2820586149381485</c:v>
                </c:pt>
                <c:pt idx="349">
                  <c:v>4.8400453417215656</c:v>
                </c:pt>
                <c:pt idx="350">
                  <c:v>5.2489076194469044</c:v>
                </c:pt>
                <c:pt idx="351">
                  <c:v>5.3262599422598056</c:v>
                </c:pt>
                <c:pt idx="352">
                  <c:v>5.0279009828386139</c:v>
                </c:pt>
                <c:pt idx="353">
                  <c:v>5.3041592785989762</c:v>
                </c:pt>
                <c:pt idx="354">
                  <c:v>5.2489076194469044</c:v>
                </c:pt>
                <c:pt idx="355">
                  <c:v>5.226806955786075</c:v>
                </c:pt>
                <c:pt idx="356">
                  <c:v>5.4588639242247803</c:v>
                </c:pt>
                <c:pt idx="357">
                  <c:v>5.0279009828386139</c:v>
                </c:pt>
                <c:pt idx="358">
                  <c:v>5.0610519783298571</c:v>
                </c:pt>
                <c:pt idx="359">
                  <c:v>4.8731963372128098</c:v>
                </c:pt>
                <c:pt idx="360">
                  <c:v>4.6079883732828604</c:v>
                </c:pt>
                <c:pt idx="361">
                  <c:v>4.6853406960957633</c:v>
                </c:pt>
                <c:pt idx="362">
                  <c:v>4.6632400324349339</c:v>
                </c:pt>
                <c:pt idx="363">
                  <c:v>4.5637870459612033</c:v>
                </c:pt>
                <c:pt idx="364">
                  <c:v>4.5416863823003739</c:v>
                </c:pt>
                <c:pt idx="365">
                  <c:v>4.0665221135925487</c:v>
                </c:pt>
                <c:pt idx="366">
                  <c:v>4.0554717817621349</c:v>
                </c:pt>
                <c:pt idx="367">
                  <c:v>3.9891697907796475</c:v>
                </c:pt>
                <c:pt idx="368">
                  <c:v>3.7571128223409427</c:v>
                </c:pt>
                <c:pt idx="369">
                  <c:v>3.867616140645088</c:v>
                </c:pt>
                <c:pt idx="370">
                  <c:v>4.0333711181013054</c:v>
                </c:pt>
                <c:pt idx="371">
                  <c:v>4.0002201226100613</c:v>
                </c:pt>
                <c:pt idx="372">
                  <c:v>4.132824104575036</c:v>
                </c:pt>
                <c:pt idx="373">
                  <c:v>4.4864347231483013</c:v>
                </c:pt>
                <c:pt idx="374">
                  <c:v>5.8677262019501182</c:v>
                </c:pt>
                <c:pt idx="375">
                  <c:v>6.0997831703888235</c:v>
                </c:pt>
                <c:pt idx="376">
                  <c:v>6.1660851613713108</c:v>
                </c:pt>
                <c:pt idx="377">
                  <c:v>6.7959540757049384</c:v>
                </c:pt>
                <c:pt idx="378">
                  <c:v>7.1606150261086174</c:v>
                </c:pt>
                <c:pt idx="379">
                  <c:v>7.6357792948164427</c:v>
                </c:pt>
                <c:pt idx="380">
                  <c:v>8.1330442271850973</c:v>
                </c:pt>
                <c:pt idx="381">
                  <c:v>8.0446415725417815</c:v>
                </c:pt>
                <c:pt idx="382">
                  <c:v>7.9451885860680509</c:v>
                </c:pt>
                <c:pt idx="383">
                  <c:v>7.7904839404422477</c:v>
                </c:pt>
                <c:pt idx="384">
                  <c:v>6.4754944526229181</c:v>
                </c:pt>
                <c:pt idx="385">
                  <c:v>6.2986891433362855</c:v>
                </c:pt>
                <c:pt idx="386">
                  <c:v>6.8291050711961825</c:v>
                </c:pt>
                <c:pt idx="387">
                  <c:v>6.4202427934708437</c:v>
                </c:pt>
                <c:pt idx="388">
                  <c:v>4.5637870459612033</c:v>
                </c:pt>
                <c:pt idx="389">
                  <c:v>5.3483606059206341</c:v>
                </c:pt>
                <c:pt idx="390">
                  <c:v>5.547266578868097</c:v>
                </c:pt>
                <c:pt idx="391">
                  <c:v>6.3097394751667002</c:v>
                </c:pt>
                <c:pt idx="392">
                  <c:v>6.243437484184212</c:v>
                </c:pt>
                <c:pt idx="393">
                  <c:v>5.911927529271777</c:v>
                </c:pt>
                <c:pt idx="394">
                  <c:v>5.8566758701197035</c:v>
                </c:pt>
                <c:pt idx="395">
                  <c:v>6.0997831703888235</c:v>
                </c:pt>
                <c:pt idx="396">
                  <c:v>5.3152096104293909</c:v>
                </c:pt>
                <c:pt idx="397">
                  <c:v>5.1826056284644171</c:v>
                </c:pt>
                <c:pt idx="398">
                  <c:v>4.5085353868091307</c:v>
                </c:pt>
                <c:pt idx="399">
                  <c:v>4.5306360504699601</c:v>
                </c:pt>
                <c:pt idx="400">
                  <c:v>4.3206797456920834</c:v>
                </c:pt>
                <c:pt idx="401">
                  <c:v>4.4201327321658139</c:v>
                </c:pt>
                <c:pt idx="402">
                  <c:v>5.1494546329731739</c:v>
                </c:pt>
                <c:pt idx="403">
                  <c:v>5.6909208926634847</c:v>
                </c:pt>
                <c:pt idx="404">
                  <c:v>5.9008771974413614</c:v>
                </c:pt>
                <c:pt idx="405">
                  <c:v>7.3926719945473227</c:v>
                </c:pt>
                <c:pt idx="406">
                  <c:v>8.1993462181675856</c:v>
                </c:pt>
                <c:pt idx="407">
                  <c:v>8.6634601550449961</c:v>
                </c:pt>
                <c:pt idx="408">
                  <c:v>8.994970109957432</c:v>
                </c:pt>
                <c:pt idx="409">
                  <c:v>9.7905940017472783</c:v>
                </c:pt>
                <c:pt idx="410">
                  <c:v>10.254707938624689</c:v>
                </c:pt>
                <c:pt idx="411">
                  <c:v>11.138734485057853</c:v>
                </c:pt>
                <c:pt idx="412">
                  <c:v>12.265868331760133</c:v>
                </c:pt>
                <c:pt idx="413">
                  <c:v>12.343220654573036</c:v>
                </c:pt>
                <c:pt idx="414">
                  <c:v>13.614008815070706</c:v>
                </c:pt>
                <c:pt idx="415">
                  <c:v>14.398582375030141</c:v>
                </c:pt>
                <c:pt idx="416">
                  <c:v>14.542236688825529</c:v>
                </c:pt>
                <c:pt idx="417">
                  <c:v>14.752192993603405</c:v>
                </c:pt>
                <c:pt idx="418">
                  <c:v>14.011820760965632</c:v>
                </c:pt>
                <c:pt idx="419">
                  <c:v>12.873636582432933</c:v>
                </c:pt>
                <c:pt idx="420">
                  <c:v>12.442673641046765</c:v>
                </c:pt>
                <c:pt idx="421">
                  <c:v>11.624949085596089</c:v>
                </c:pt>
                <c:pt idx="422">
                  <c:v>12.155365013455988</c:v>
                </c:pt>
                <c:pt idx="423">
                  <c:v>12.044861695151841</c:v>
                </c:pt>
                <c:pt idx="424">
                  <c:v>12.100113354303916</c:v>
                </c:pt>
                <c:pt idx="425">
                  <c:v>12.630529282163815</c:v>
                </c:pt>
                <c:pt idx="426">
                  <c:v>14.144424742930605</c:v>
                </c:pt>
                <c:pt idx="427">
                  <c:v>15.713571862849468</c:v>
                </c:pt>
                <c:pt idx="428">
                  <c:v>17.592128274019938</c:v>
                </c:pt>
                <c:pt idx="429">
                  <c:v>18.210946856523154</c:v>
                </c:pt>
                <c:pt idx="430">
                  <c:v>20.266308576980258</c:v>
                </c:pt>
                <c:pt idx="431">
                  <c:v>20.321560236132324</c:v>
                </c:pt>
                <c:pt idx="432">
                  <c:v>20.343660899793157</c:v>
                </c:pt>
                <c:pt idx="433">
                  <c:v>20.398912558945231</c:v>
                </c:pt>
                <c:pt idx="434">
                  <c:v>22.34377096109819</c:v>
                </c:pt>
                <c:pt idx="435">
                  <c:v>22.807884897975605</c:v>
                </c:pt>
                <c:pt idx="436">
                  <c:v>24.321780358742391</c:v>
                </c:pt>
                <c:pt idx="437">
                  <c:v>27.316420284784733</c:v>
                </c:pt>
                <c:pt idx="438">
                  <c:v>28.907668068364419</c:v>
                </c:pt>
                <c:pt idx="439">
                  <c:v>30.189506560692511</c:v>
                </c:pt>
                <c:pt idx="440">
                  <c:v>32.057012640032568</c:v>
                </c:pt>
                <c:pt idx="441">
                  <c:v>31.836006003424277</c:v>
                </c:pt>
                <c:pt idx="442">
                  <c:v>31.195086757260235</c:v>
                </c:pt>
                <c:pt idx="443">
                  <c:v>33.139945159413195</c:v>
                </c:pt>
                <c:pt idx="444">
                  <c:v>30.918828461499867</c:v>
                </c:pt>
                <c:pt idx="445">
                  <c:v>33.02944184110904</c:v>
                </c:pt>
                <c:pt idx="446">
                  <c:v>33.34990146419107</c:v>
                </c:pt>
                <c:pt idx="447">
                  <c:v>32.941039186465737</c:v>
                </c:pt>
                <c:pt idx="448">
                  <c:v>32.896837859144071</c:v>
                </c:pt>
                <c:pt idx="449">
                  <c:v>32.565327904231637</c:v>
                </c:pt>
                <c:pt idx="450">
                  <c:v>29.095523709481473</c:v>
                </c:pt>
                <c:pt idx="451">
                  <c:v>30.266858883505414</c:v>
                </c:pt>
                <c:pt idx="452">
                  <c:v>31.283489411903549</c:v>
                </c:pt>
                <c:pt idx="453">
                  <c:v>31.559747707663913</c:v>
                </c:pt>
                <c:pt idx="454">
                  <c:v>30.730972820382821</c:v>
                </c:pt>
                <c:pt idx="455">
                  <c:v>30.355261538148728</c:v>
                </c:pt>
                <c:pt idx="456">
                  <c:v>30.04585224689712</c:v>
                </c:pt>
                <c:pt idx="457">
                  <c:v>30.344211206318313</c:v>
                </c:pt>
                <c:pt idx="458">
                  <c:v>29.217077359616034</c:v>
                </c:pt>
                <c:pt idx="459">
                  <c:v>24.36598168606405</c:v>
                </c:pt>
                <c:pt idx="460">
                  <c:v>22.741582906993109</c:v>
                </c:pt>
                <c:pt idx="461">
                  <c:v>22.509525938554408</c:v>
                </c:pt>
                <c:pt idx="462">
                  <c:v>22.078562997168238</c:v>
                </c:pt>
                <c:pt idx="463">
                  <c:v>22.520576270384819</c:v>
                </c:pt>
                <c:pt idx="464">
                  <c:v>21.93490868337285</c:v>
                </c:pt>
                <c:pt idx="465">
                  <c:v>20.089503267693626</c:v>
                </c:pt>
                <c:pt idx="466">
                  <c:v>21.293989437208808</c:v>
                </c:pt>
                <c:pt idx="467">
                  <c:v>22.222217310963629</c:v>
                </c:pt>
                <c:pt idx="468">
                  <c:v>23.238847839361764</c:v>
                </c:pt>
                <c:pt idx="469">
                  <c:v>22.708431911501869</c:v>
                </c:pt>
                <c:pt idx="470">
                  <c:v>22.144864988150726</c:v>
                </c:pt>
                <c:pt idx="471">
                  <c:v>21.835455696899121</c:v>
                </c:pt>
                <c:pt idx="472">
                  <c:v>22.410072952080675</c:v>
                </c:pt>
                <c:pt idx="473">
                  <c:v>22.962589543601403</c:v>
                </c:pt>
                <c:pt idx="474">
                  <c:v>22.763683570653942</c:v>
                </c:pt>
                <c:pt idx="475">
                  <c:v>21.33819076453047</c:v>
                </c:pt>
                <c:pt idx="476">
                  <c:v>21.139284791583005</c:v>
                </c:pt>
                <c:pt idx="477">
                  <c:v>21.680751051273319</c:v>
                </c:pt>
                <c:pt idx="478">
                  <c:v>21.813355033238288</c:v>
                </c:pt>
                <c:pt idx="479">
                  <c:v>20.542566872740622</c:v>
                </c:pt>
                <c:pt idx="480">
                  <c:v>18.675060793400565</c:v>
                </c:pt>
                <c:pt idx="481">
                  <c:v>17.735782587815329</c:v>
                </c:pt>
                <c:pt idx="482">
                  <c:v>17.094863341651287</c:v>
                </c:pt>
                <c:pt idx="483">
                  <c:v>17.371121637411647</c:v>
                </c:pt>
                <c:pt idx="484">
                  <c:v>16.929108364195066</c:v>
                </c:pt>
                <c:pt idx="485">
                  <c:v>17.6363296013416</c:v>
                </c:pt>
                <c:pt idx="486">
                  <c:v>18.067292542727763</c:v>
                </c:pt>
                <c:pt idx="487">
                  <c:v>18.454054156792271</c:v>
                </c:pt>
                <c:pt idx="488">
                  <c:v>18.553507143266</c:v>
                </c:pt>
                <c:pt idx="489">
                  <c:v>19.371231698716681</c:v>
                </c:pt>
                <c:pt idx="490">
                  <c:v>18.940268757330518</c:v>
                </c:pt>
                <c:pt idx="491">
                  <c:v>18.796614443535127</c:v>
                </c:pt>
                <c:pt idx="492">
                  <c:v>18.553507143266007</c:v>
                </c:pt>
                <c:pt idx="493">
                  <c:v>18.056242210897352</c:v>
                </c:pt>
                <c:pt idx="494">
                  <c:v>17.47057462388538</c:v>
                </c:pt>
                <c:pt idx="495">
                  <c:v>17.547926946698279</c:v>
                </c:pt>
                <c:pt idx="496">
                  <c:v>17.315869978259574</c:v>
                </c:pt>
                <c:pt idx="497">
                  <c:v>17.558977278528694</c:v>
                </c:pt>
                <c:pt idx="498">
                  <c:v>18.564557475096418</c:v>
                </c:pt>
                <c:pt idx="499">
                  <c:v>17.426373296563721</c:v>
                </c:pt>
                <c:pt idx="500">
                  <c:v>17.791034246967403</c:v>
                </c:pt>
                <c:pt idx="501">
                  <c:v>18.431953493131449</c:v>
                </c:pt>
                <c:pt idx="502">
                  <c:v>18.597708470587662</c:v>
                </c:pt>
                <c:pt idx="503">
                  <c:v>19.083923071125902</c:v>
                </c:pt>
                <c:pt idx="504">
                  <c:v>20.498365545418967</c:v>
                </c:pt>
                <c:pt idx="505">
                  <c:v>20.675170854705595</c:v>
                </c:pt>
                <c:pt idx="506">
                  <c:v>22.399022620250264</c:v>
                </c:pt>
                <c:pt idx="507">
                  <c:v>21.736002710425389</c:v>
                </c:pt>
                <c:pt idx="508">
                  <c:v>21.581298064799586</c:v>
                </c:pt>
                <c:pt idx="509">
                  <c:v>21.039831805109277</c:v>
                </c:pt>
                <c:pt idx="510">
                  <c:v>22.001210674355338</c:v>
                </c:pt>
                <c:pt idx="511">
                  <c:v>21.82440536506871</c:v>
                </c:pt>
                <c:pt idx="512">
                  <c:v>23.80241476271291</c:v>
                </c:pt>
                <c:pt idx="513">
                  <c:v>25.09530358687141</c:v>
                </c:pt>
                <c:pt idx="514">
                  <c:v>25.901977810491669</c:v>
                </c:pt>
                <c:pt idx="515">
                  <c:v>27.957339530948776</c:v>
                </c:pt>
                <c:pt idx="516">
                  <c:v>28.896617736534008</c:v>
                </c:pt>
                <c:pt idx="517">
                  <c:v>27.957339530948769</c:v>
                </c:pt>
                <c:pt idx="518">
                  <c:v>29.714342291984682</c:v>
                </c:pt>
                <c:pt idx="519">
                  <c:v>28.5098561224695</c:v>
                </c:pt>
                <c:pt idx="520">
                  <c:v>27.460074598580121</c:v>
                </c:pt>
                <c:pt idx="521">
                  <c:v>29.393882668902666</c:v>
                </c:pt>
                <c:pt idx="522">
                  <c:v>30.388412533639976</c:v>
                </c:pt>
                <c:pt idx="523">
                  <c:v>30.189506560692507</c:v>
                </c:pt>
                <c:pt idx="524">
                  <c:v>27.924188535457535</c:v>
                </c:pt>
                <c:pt idx="525">
                  <c:v>25.504165864596754</c:v>
                </c:pt>
                <c:pt idx="526">
                  <c:v>26.962809666211463</c:v>
                </c:pt>
                <c:pt idx="527">
                  <c:v>27.902087871796702</c:v>
                </c:pt>
                <c:pt idx="528">
                  <c:v>27.857886544475043</c:v>
                </c:pt>
                <c:pt idx="529">
                  <c:v>28.233597826709136</c:v>
                </c:pt>
                <c:pt idx="530">
                  <c:v>33.747713410085986</c:v>
                </c:pt>
                <c:pt idx="531">
                  <c:v>38.554607756316308</c:v>
                </c:pt>
                <c:pt idx="532">
                  <c:v>41.317190713919949</c:v>
                </c:pt>
                <c:pt idx="533">
                  <c:v>41.460845027715337</c:v>
                </c:pt>
                <c:pt idx="534">
                  <c:v>41.228788059276631</c:v>
                </c:pt>
                <c:pt idx="535">
                  <c:v>42.190166928522693</c:v>
                </c:pt>
                <c:pt idx="536">
                  <c:v>41.416643700393671</c:v>
                </c:pt>
                <c:pt idx="537">
                  <c:v>38.046292492117239</c:v>
                </c:pt>
                <c:pt idx="538">
                  <c:v>39.792244921322734</c:v>
                </c:pt>
                <c:pt idx="539">
                  <c:v>42.565878210756786</c:v>
                </c:pt>
                <c:pt idx="540">
                  <c:v>42.201217260353097</c:v>
                </c:pt>
                <c:pt idx="541">
                  <c:v>42.565878210756793</c:v>
                </c:pt>
                <c:pt idx="542">
                  <c:v>43.538307411833273</c:v>
                </c:pt>
                <c:pt idx="543">
                  <c:v>43.538307411833266</c:v>
                </c:pt>
                <c:pt idx="544">
                  <c:v>45.36161216385166</c:v>
                </c:pt>
                <c:pt idx="545">
                  <c:v>43.704062389289483</c:v>
                </c:pt>
                <c:pt idx="546">
                  <c:v>40.035352221591857</c:v>
                </c:pt>
                <c:pt idx="547">
                  <c:v>40.521566822130104</c:v>
                </c:pt>
                <c:pt idx="548">
                  <c:v>41.284039718428701</c:v>
                </c:pt>
                <c:pt idx="549">
                  <c:v>39.140275343328277</c:v>
                </c:pt>
                <c:pt idx="550">
                  <c:v>38.97452036587206</c:v>
                </c:pt>
                <c:pt idx="551">
                  <c:v>34.786444602144954</c:v>
                </c:pt>
                <c:pt idx="552">
                  <c:v>32.786334540839924</c:v>
                </c:pt>
                <c:pt idx="553">
                  <c:v>31.946509321728421</c:v>
                </c:pt>
                <c:pt idx="554">
                  <c:v>29.150775368633539</c:v>
                </c:pt>
                <c:pt idx="555">
                  <c:v>27.979440194609602</c:v>
                </c:pt>
                <c:pt idx="556">
                  <c:v>27.736332894340485</c:v>
                </c:pt>
                <c:pt idx="557">
                  <c:v>26.100883783439137</c:v>
                </c:pt>
                <c:pt idx="558">
                  <c:v>27.647930239697164</c:v>
                </c:pt>
                <c:pt idx="559">
                  <c:v>26.553947388486126</c:v>
                </c:pt>
                <c:pt idx="560">
                  <c:v>24.785894295619805</c:v>
                </c:pt>
                <c:pt idx="561">
                  <c:v>23.581408126104613</c:v>
                </c:pt>
                <c:pt idx="562">
                  <c:v>21.736002710425389</c:v>
                </c:pt>
                <c:pt idx="563">
                  <c:v>21.139284791583005</c:v>
                </c:pt>
                <c:pt idx="564">
                  <c:v>22.255368306454873</c:v>
                </c:pt>
                <c:pt idx="565">
                  <c:v>20.498365545418959</c:v>
                </c:pt>
                <c:pt idx="566">
                  <c:v>19.923748290237405</c:v>
                </c:pt>
                <c:pt idx="567">
                  <c:v>20.487315213588545</c:v>
                </c:pt>
                <c:pt idx="568">
                  <c:v>20.818825168500982</c:v>
                </c:pt>
                <c:pt idx="569">
                  <c:v>20.730422513857668</c:v>
                </c:pt>
                <c:pt idx="570">
                  <c:v>18.133594533710252</c:v>
                </c:pt>
                <c:pt idx="571">
                  <c:v>14.873746643737963</c:v>
                </c:pt>
                <c:pt idx="572">
                  <c:v>14.354381047708481</c:v>
                </c:pt>
                <c:pt idx="573">
                  <c:v>13.735562465205264</c:v>
                </c:pt>
                <c:pt idx="574">
                  <c:v>11.845955722204382</c:v>
                </c:pt>
                <c:pt idx="575">
                  <c:v>10.431513247911321</c:v>
                </c:pt>
                <c:pt idx="576">
                  <c:v>8.9397184508053584</c:v>
                </c:pt>
                <c:pt idx="577">
                  <c:v>9.0833727646007478</c:v>
                </c:pt>
                <c:pt idx="578">
                  <c:v>9.0170707736182614</c:v>
                </c:pt>
                <c:pt idx="579">
                  <c:v>8.7187118141970696</c:v>
                </c:pt>
                <c:pt idx="580">
                  <c:v>7.7241819494597603</c:v>
                </c:pt>
                <c:pt idx="581">
                  <c:v>6.9838097168219866</c:v>
                </c:pt>
                <c:pt idx="582">
                  <c:v>6.0666321748975793</c:v>
                </c:pt>
                <c:pt idx="583">
                  <c:v>5.6135685698505835</c:v>
                </c:pt>
                <c:pt idx="584">
                  <c:v>5.6467195653418267</c:v>
                </c:pt>
                <c:pt idx="585">
                  <c:v>5.4478135923943665</c:v>
                </c:pt>
                <c:pt idx="586">
                  <c:v>5.3815116014118791</c:v>
                </c:pt>
                <c:pt idx="587">
                  <c:v>5.3262599422598056</c:v>
                </c:pt>
                <c:pt idx="588">
                  <c:v>5.5030652515464391</c:v>
                </c:pt>
                <c:pt idx="589">
                  <c:v>5.2047062921252465</c:v>
                </c:pt>
                <c:pt idx="590">
                  <c:v>4.8621460053823951</c:v>
                </c:pt>
                <c:pt idx="591">
                  <c:v>4.3648810730137413</c:v>
                </c:pt>
                <c:pt idx="592">
                  <c:v>4.3980320685049845</c:v>
                </c:pt>
                <c:pt idx="593">
                  <c:v>4.254377754709596</c:v>
                </c:pt>
                <c:pt idx="594">
                  <c:v>3.790263817832185</c:v>
                </c:pt>
                <c:pt idx="595">
                  <c:v>3.3261498809547754</c:v>
                </c:pt>
                <c:pt idx="596">
                  <c:v>3.259847889972288</c:v>
                </c:pt>
                <c:pt idx="597">
                  <c:v>3.160394903498557</c:v>
                </c:pt>
                <c:pt idx="598">
                  <c:v>3.0056902578727533</c:v>
                </c:pt>
                <c:pt idx="599">
                  <c:v>2.9725392623815092</c:v>
                </c:pt>
                <c:pt idx="600">
                  <c:v>2.8841366077381934</c:v>
                </c:pt>
                <c:pt idx="601">
                  <c:v>2.9504385987206807</c:v>
                </c:pt>
                <c:pt idx="602">
                  <c:v>2.6078783119778302</c:v>
                </c:pt>
                <c:pt idx="603">
                  <c:v>2.718381630281975</c:v>
                </c:pt>
                <c:pt idx="604">
                  <c:v>2.6410293074690734</c:v>
                </c:pt>
                <c:pt idx="605">
                  <c:v>2.4973749936736849</c:v>
                </c:pt>
                <c:pt idx="606">
                  <c:v>2.4421233345216118</c:v>
                </c:pt>
                <c:pt idx="607">
                  <c:v>2.3095193525566375</c:v>
                </c:pt>
                <c:pt idx="608">
                  <c:v>1.8122544201879838</c:v>
                </c:pt>
                <c:pt idx="609">
                  <c:v>1.6575497745621806</c:v>
                </c:pt>
                <c:pt idx="610">
                  <c:v>1.4254928061234753</c:v>
                </c:pt>
                <c:pt idx="611">
                  <c:v>1.2044861695151841</c:v>
                </c:pt>
                <c:pt idx="612">
                  <c:v>1.2928888241585006</c:v>
                </c:pt>
                <c:pt idx="613">
                  <c:v>1.2928888241585008</c:v>
                </c:pt>
                <c:pt idx="614">
                  <c:v>1.3370901514801585</c:v>
                </c:pt>
                <c:pt idx="615">
                  <c:v>1.447593469784304</c:v>
                </c:pt>
                <c:pt idx="616">
                  <c:v>1.5801974517492785</c:v>
                </c:pt>
                <c:pt idx="617">
                  <c:v>1.7791034246967403</c:v>
                </c:pt>
                <c:pt idx="618">
                  <c:v>1.8454054156792274</c:v>
                </c:pt>
                <c:pt idx="619">
                  <c:v>1.7459524292054966</c:v>
                </c:pt>
                <c:pt idx="620">
                  <c:v>1.7901537565271546</c:v>
                </c:pt>
                <c:pt idx="621">
                  <c:v>1.7238517655446672</c:v>
                </c:pt>
                <c:pt idx="622">
                  <c:v>1.6686001063925946</c:v>
                </c:pt>
                <c:pt idx="623">
                  <c:v>1.3481404833105732</c:v>
                </c:pt>
                <c:pt idx="624">
                  <c:v>1.5691471199188638</c:v>
                </c:pt>
                <c:pt idx="625">
                  <c:v>2.4752743300128555</c:v>
                </c:pt>
                <c:pt idx="626">
                  <c:v>2.4752743300128555</c:v>
                </c:pt>
                <c:pt idx="627">
                  <c:v>2.4310730026911975</c:v>
                </c:pt>
                <c:pt idx="628">
                  <c:v>2.5747273164865865</c:v>
                </c:pt>
                <c:pt idx="629">
                  <c:v>2.5857776483170012</c:v>
                </c:pt>
                <c:pt idx="630">
                  <c:v>2.7957339530948775</c:v>
                </c:pt>
                <c:pt idx="631">
                  <c:v>2.5084253255040991</c:v>
                </c:pt>
                <c:pt idx="632">
                  <c:v>1.6907007700534238</c:v>
                </c:pt>
                <c:pt idx="633">
                  <c:v>1.7570027610359114</c:v>
                </c:pt>
                <c:pt idx="634">
                  <c:v>1.790153756527155</c:v>
                </c:pt>
                <c:pt idx="635">
                  <c:v>1.7680530928663256</c:v>
                </c:pt>
                <c:pt idx="636">
                  <c:v>1.9669590658137872</c:v>
                </c:pt>
                <c:pt idx="637">
                  <c:v>2.5526266528257575</c:v>
                </c:pt>
                <c:pt idx="638">
                  <c:v>3.2156465626506296</c:v>
                </c:pt>
                <c:pt idx="639">
                  <c:v>3.9891697907796475</c:v>
                </c:pt>
                <c:pt idx="640">
                  <c:v>4.2764784183704245</c:v>
                </c:pt>
                <c:pt idx="641">
                  <c:v>4.5748373777916171</c:v>
                </c:pt>
                <c:pt idx="642">
                  <c:v>5.3483606059206341</c:v>
                </c:pt>
                <c:pt idx="643">
                  <c:v>6.4423434571316731</c:v>
                </c:pt>
                <c:pt idx="644">
                  <c:v>7.657879958477273</c:v>
                </c:pt>
                <c:pt idx="645">
                  <c:v>8.9618191144661878</c:v>
                </c:pt>
                <c:pt idx="646">
                  <c:v>10.420462916080906</c:v>
                </c:pt>
                <c:pt idx="647">
                  <c:v>15.404162571597862</c:v>
                </c:pt>
                <c:pt idx="648">
                  <c:v>17.094863341651283</c:v>
                </c:pt>
                <c:pt idx="649">
                  <c:v>19.802194640102847</c:v>
                </c:pt>
                <c:pt idx="650">
                  <c:v>24.962699604906437</c:v>
                </c:pt>
                <c:pt idx="651">
                  <c:v>29.736442955645515</c:v>
                </c:pt>
                <c:pt idx="652">
                  <c:v>33.02944184110904</c:v>
                </c:pt>
                <c:pt idx="653">
                  <c:v>35.394212852817759</c:v>
                </c:pt>
                <c:pt idx="654">
                  <c:v>33.593008764460187</c:v>
                </c:pt>
                <c:pt idx="655">
                  <c:v>34.698041947501636</c:v>
                </c:pt>
                <c:pt idx="656">
                  <c:v>35.294759866344023</c:v>
                </c:pt>
                <c:pt idx="657">
                  <c:v>34.189726683302574</c:v>
                </c:pt>
                <c:pt idx="658">
                  <c:v>31.769704012441789</c:v>
                </c:pt>
                <c:pt idx="659">
                  <c:v>32.45482458592749</c:v>
                </c:pt>
                <c:pt idx="660">
                  <c:v>33.139945159413188</c:v>
                </c:pt>
                <c:pt idx="661">
                  <c:v>31.504496048511839</c:v>
                </c:pt>
                <c:pt idx="662">
                  <c:v>28.852416409212349</c:v>
                </c:pt>
                <c:pt idx="663">
                  <c:v>26.244538097234521</c:v>
                </c:pt>
                <c:pt idx="664">
                  <c:v>22.829985561636427</c:v>
                </c:pt>
                <c:pt idx="665">
                  <c:v>22.15591531998114</c:v>
                </c:pt>
                <c:pt idx="666">
                  <c:v>19.95689928572865</c:v>
                </c:pt>
                <c:pt idx="667">
                  <c:v>17.603178605850353</c:v>
                </c:pt>
                <c:pt idx="668">
                  <c:v>17.337970641920403</c:v>
                </c:pt>
                <c:pt idx="669">
                  <c:v>17.558977278528694</c:v>
                </c:pt>
                <c:pt idx="670">
                  <c:v>17.735782587815329</c:v>
                </c:pt>
                <c:pt idx="671">
                  <c:v>19.52593634434248</c:v>
                </c:pt>
                <c:pt idx="672">
                  <c:v>20.520466209079789</c:v>
                </c:pt>
                <c:pt idx="673">
                  <c:v>20.144754926845696</c:v>
                </c:pt>
                <c:pt idx="674">
                  <c:v>20.575717868231862</c:v>
                </c:pt>
                <c:pt idx="675">
                  <c:v>21.526046405647513</c:v>
                </c:pt>
                <c:pt idx="676">
                  <c:v>21.603398728460412</c:v>
                </c:pt>
                <c:pt idx="677">
                  <c:v>21.702851714934148</c:v>
                </c:pt>
                <c:pt idx="678">
                  <c:v>20.465214549927719</c:v>
                </c:pt>
                <c:pt idx="679">
                  <c:v>17.93468856076279</c:v>
                </c:pt>
                <c:pt idx="680">
                  <c:v>16.895957368703822</c:v>
                </c:pt>
                <c:pt idx="681">
                  <c:v>14.851645980077135</c:v>
                </c:pt>
                <c:pt idx="682">
                  <c:v>13.481404833105733</c:v>
                </c:pt>
                <c:pt idx="683">
                  <c:v>13.072542555380394</c:v>
                </c:pt>
                <c:pt idx="684">
                  <c:v>12.044861695151841</c:v>
                </c:pt>
                <c:pt idx="685">
                  <c:v>11.18293581237951</c:v>
                </c:pt>
                <c:pt idx="686">
                  <c:v>10.420462916080908</c:v>
                </c:pt>
                <c:pt idx="687">
                  <c:v>9.5032853741565013</c:v>
                </c:pt>
                <c:pt idx="688">
                  <c:v>8.7076614823666549</c:v>
                </c:pt>
                <c:pt idx="689">
                  <c:v>8.1551448908459285</c:v>
                </c:pt>
                <c:pt idx="690">
                  <c:v>7.978339581559295</c:v>
                </c:pt>
                <c:pt idx="691">
                  <c:v>7.7131316176293456</c:v>
                </c:pt>
                <c:pt idx="692">
                  <c:v>7.0832627032957181</c:v>
                </c:pt>
                <c:pt idx="693">
                  <c:v>6.4533937889620887</c:v>
                </c:pt>
                <c:pt idx="694">
                  <c:v>5.7682732154763867</c:v>
                </c:pt>
                <c:pt idx="695">
                  <c:v>5.7240718881547297</c:v>
                </c:pt>
                <c:pt idx="696">
                  <c:v>5.5030652515464382</c:v>
                </c:pt>
                <c:pt idx="697">
                  <c:v>5.4699142560551959</c:v>
                </c:pt>
                <c:pt idx="698">
                  <c:v>5.7682732154763885</c:v>
                </c:pt>
                <c:pt idx="699">
                  <c:v>5.7903738791372161</c:v>
                </c:pt>
                <c:pt idx="700">
                  <c:v>5.6909208926634856</c:v>
                </c:pt>
                <c:pt idx="701">
                  <c:v>5.2489076194469044</c:v>
                </c:pt>
                <c:pt idx="702">
                  <c:v>4.817944678060738</c:v>
                </c:pt>
                <c:pt idx="703">
                  <c:v>4.6632400324349339</c:v>
                </c:pt>
                <c:pt idx="704">
                  <c:v>4.6963910279261771</c:v>
                </c:pt>
                <c:pt idx="705">
                  <c:v>4.1991260955575234</c:v>
                </c:pt>
                <c:pt idx="706">
                  <c:v>3.9449684634579891</c:v>
                </c:pt>
                <c:pt idx="707">
                  <c:v>3.8234148133234291</c:v>
                </c:pt>
                <c:pt idx="708">
                  <c:v>4.1659751000662792</c:v>
                </c:pt>
                <c:pt idx="709">
                  <c:v>4.3538307411833275</c:v>
                </c:pt>
                <c:pt idx="710">
                  <c:v>4.2543777547095951</c:v>
                </c:pt>
                <c:pt idx="711">
                  <c:v>4.1107234409142075</c:v>
                </c:pt>
                <c:pt idx="712">
                  <c:v>4.1107234409142066</c:v>
                </c:pt>
                <c:pt idx="713">
                  <c:v>3.8786664724755018</c:v>
                </c:pt>
                <c:pt idx="714">
                  <c:v>3.8676161406450871</c:v>
                </c:pt>
                <c:pt idx="715">
                  <c:v>3.4256028674285059</c:v>
                </c:pt>
                <c:pt idx="716">
                  <c:v>3.2487975581418733</c:v>
                </c:pt>
                <c:pt idx="717">
                  <c:v>3.2598478899722876</c:v>
                </c:pt>
                <c:pt idx="718">
                  <c:v>3.2929988854635317</c:v>
                </c:pt>
                <c:pt idx="719">
                  <c:v>3.2377472263114586</c:v>
                </c:pt>
                <c:pt idx="720">
                  <c:v>2.9725392623815097</c:v>
                </c:pt>
                <c:pt idx="721">
                  <c:v>2.817834616755706</c:v>
                </c:pt>
                <c:pt idx="722">
                  <c:v>2.6631299711299028</c:v>
                </c:pt>
                <c:pt idx="723">
                  <c:v>2.6299789756386596</c:v>
                </c:pt>
                <c:pt idx="724">
                  <c:v>2.3758213435391253</c:v>
                </c:pt>
                <c:pt idx="725">
                  <c:v>2.3205696843870522</c:v>
                </c:pt>
                <c:pt idx="726">
                  <c:v>2.309519352556638</c:v>
                </c:pt>
                <c:pt idx="727">
                  <c:v>2.331620016217467</c:v>
                </c:pt>
                <c:pt idx="728">
                  <c:v>2.1990160342524923</c:v>
                </c:pt>
                <c:pt idx="729">
                  <c:v>2.066412052287518</c:v>
                </c:pt>
                <c:pt idx="730">
                  <c:v>2.1216637114395906</c:v>
                </c:pt>
                <c:pt idx="731">
                  <c:v>2.1327140432700049</c:v>
                </c:pt>
                <c:pt idx="732">
                  <c:v>2.1548147069308343</c:v>
                </c:pt>
                <c:pt idx="733">
                  <c:v>2.1327140432700054</c:v>
                </c:pt>
                <c:pt idx="734">
                  <c:v>1.9227577384921291</c:v>
                </c:pt>
                <c:pt idx="735">
                  <c:v>1.8233047520183983</c:v>
                </c:pt>
                <c:pt idx="736">
                  <c:v>1.9227577384921291</c:v>
                </c:pt>
                <c:pt idx="737">
                  <c:v>1.6796504382230091</c:v>
                </c:pt>
                <c:pt idx="738">
                  <c:v>1.8122544201879836</c:v>
                </c:pt>
                <c:pt idx="739">
                  <c:v>1.7791034246967399</c:v>
                </c:pt>
                <c:pt idx="740">
                  <c:v>1.5691471199188638</c:v>
                </c:pt>
                <c:pt idx="741">
                  <c:v>1.6133484472405222</c:v>
                </c:pt>
                <c:pt idx="742">
                  <c:v>1.6686001063925946</c:v>
                </c:pt>
                <c:pt idx="743">
                  <c:v>1.5470464562580351</c:v>
                </c:pt>
                <c:pt idx="744">
                  <c:v>1.5359961244276203</c:v>
                </c:pt>
                <c:pt idx="745">
                  <c:v>1.3481404833105732</c:v>
                </c:pt>
                <c:pt idx="746">
                  <c:v>1.3481404833105732</c:v>
                </c:pt>
                <c:pt idx="747">
                  <c:v>1.2265868331760132</c:v>
                </c:pt>
                <c:pt idx="748">
                  <c:v>1.07188218755021</c:v>
                </c:pt>
                <c:pt idx="749">
                  <c:v>1.0276808602285519</c:v>
                </c:pt>
                <c:pt idx="750">
                  <c:v>0.92822787375482085</c:v>
                </c:pt>
                <c:pt idx="751">
                  <c:v>0.97242920107647912</c:v>
                </c:pt>
                <c:pt idx="752">
                  <c:v>0.97242920107647901</c:v>
                </c:pt>
                <c:pt idx="753">
                  <c:v>1.0497815238893808</c:v>
                </c:pt>
                <c:pt idx="754">
                  <c:v>1.1823855058543553</c:v>
                </c:pt>
                <c:pt idx="755">
                  <c:v>1.2376371650064277</c:v>
                </c:pt>
                <c:pt idx="756">
                  <c:v>1.2155365013455988</c:v>
                </c:pt>
                <c:pt idx="757">
                  <c:v>1.2265868331760135</c:v>
                </c:pt>
                <c:pt idx="758">
                  <c:v>1.2486874968368424</c:v>
                </c:pt>
                <c:pt idx="759">
                  <c:v>1.1934358376847698</c:v>
                </c:pt>
                <c:pt idx="760">
                  <c:v>1.1381841785326972</c:v>
                </c:pt>
                <c:pt idx="761">
                  <c:v>1.0497815238893808</c:v>
                </c:pt>
                <c:pt idx="762">
                  <c:v>1.07188218755021</c:v>
                </c:pt>
                <c:pt idx="763">
                  <c:v>0.97242920107647912</c:v>
                </c:pt>
                <c:pt idx="764">
                  <c:v>0.97242920107647901</c:v>
                </c:pt>
                <c:pt idx="765">
                  <c:v>0.77352322812901753</c:v>
                </c:pt>
                <c:pt idx="766">
                  <c:v>0.77352322812901753</c:v>
                </c:pt>
                <c:pt idx="767">
                  <c:v>0.70722123714653029</c:v>
                </c:pt>
                <c:pt idx="768">
                  <c:v>0.70722123714653029</c:v>
                </c:pt>
                <c:pt idx="769">
                  <c:v>0.65196957799445754</c:v>
                </c:pt>
                <c:pt idx="770">
                  <c:v>0.71827156897694489</c:v>
                </c:pt>
                <c:pt idx="771">
                  <c:v>0.71827156897694466</c:v>
                </c:pt>
                <c:pt idx="772">
                  <c:v>0.76247289629860293</c:v>
                </c:pt>
                <c:pt idx="773">
                  <c:v>0.75142256446818834</c:v>
                </c:pt>
                <c:pt idx="774">
                  <c:v>0.86192588277233362</c:v>
                </c:pt>
                <c:pt idx="775">
                  <c:v>0.93927820558523545</c:v>
                </c:pt>
                <c:pt idx="776">
                  <c:v>0.92822787375482108</c:v>
                </c:pt>
                <c:pt idx="777">
                  <c:v>1.1381841785326972</c:v>
                </c:pt>
                <c:pt idx="778">
                  <c:v>1.3591908151409877</c:v>
                </c:pt>
                <c:pt idx="779">
                  <c:v>1.9338080703225435</c:v>
                </c:pt>
                <c:pt idx="780">
                  <c:v>2.2321670297437359</c:v>
                </c:pt>
                <c:pt idx="781">
                  <c:v>2.4089723390303681</c:v>
                </c:pt>
                <c:pt idx="782">
                  <c:v>2.5526266528257575</c:v>
                </c:pt>
                <c:pt idx="783">
                  <c:v>3.1161935761768982</c:v>
                </c:pt>
                <c:pt idx="784">
                  <c:v>3.3814015401068471</c:v>
                </c:pt>
                <c:pt idx="785">
                  <c:v>3.5803075130543087</c:v>
                </c:pt>
                <c:pt idx="786">
                  <c:v>4.1880757637271087</c:v>
                </c:pt>
                <c:pt idx="787">
                  <c:v>4.497485054978716</c:v>
                </c:pt>
                <c:pt idx="788">
                  <c:v>4.5637870459612033</c:v>
                </c:pt>
                <c:pt idx="789">
                  <c:v>4.8400453417215656</c:v>
                </c:pt>
                <c:pt idx="790">
                  <c:v>4.8510956735519812</c:v>
                </c:pt>
                <c:pt idx="791">
                  <c:v>5.5583169106985109</c:v>
                </c:pt>
                <c:pt idx="792">
                  <c:v>6.7186017528920363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92-418F-96BE-24E2B0F84CE1}"/>
            </c:ext>
          </c:extLst>
        </c:ser>
        <c:ser>
          <c:idx val="6"/>
          <c:order val="6"/>
          <c:tx>
            <c:strRef>
              <c:f>'PROVINCIAL - Cases'!$H$1</c:f>
              <c:strCache>
                <c:ptCount val="1"/>
                <c:pt idx="0">
                  <c:v> Mpumalanga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Cases'!$H$2:$H$824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3.0526426391536466E-3</c:v>
                </c:pt>
                <c:pt idx="8">
                  <c:v>3.0526426391536466E-3</c:v>
                </c:pt>
                <c:pt idx="9">
                  <c:v>3.0526426391536466E-3</c:v>
                </c:pt>
                <c:pt idx="10">
                  <c:v>3.0526426391536466E-3</c:v>
                </c:pt>
                <c:pt idx="11">
                  <c:v>6.1052852783072932E-3</c:v>
                </c:pt>
                <c:pt idx="12">
                  <c:v>6.1052852783072932E-3</c:v>
                </c:pt>
                <c:pt idx="13">
                  <c:v>1.2210570556614586E-2</c:v>
                </c:pt>
                <c:pt idx="14">
                  <c:v>1.2210570556614586E-2</c:v>
                </c:pt>
                <c:pt idx="15">
                  <c:v>1.2210570556614586E-2</c:v>
                </c:pt>
                <c:pt idx="16">
                  <c:v>1.2210570556614586E-2</c:v>
                </c:pt>
                <c:pt idx="17">
                  <c:v>1.2210570556614586E-2</c:v>
                </c:pt>
                <c:pt idx="18">
                  <c:v>2.1368498474075522E-2</c:v>
                </c:pt>
                <c:pt idx="19">
                  <c:v>2.1368498474075522E-2</c:v>
                </c:pt>
                <c:pt idx="20">
                  <c:v>1.5263213195768233E-2</c:v>
                </c:pt>
                <c:pt idx="21">
                  <c:v>1.2210570556614586E-2</c:v>
                </c:pt>
                <c:pt idx="22">
                  <c:v>1.2210570556614586E-2</c:v>
                </c:pt>
                <c:pt idx="23">
                  <c:v>1.5263213195768233E-2</c:v>
                </c:pt>
                <c:pt idx="24">
                  <c:v>1.8315855834921877E-2</c:v>
                </c:pt>
                <c:pt idx="25">
                  <c:v>6.1052852783072932E-3</c:v>
                </c:pt>
                <c:pt idx="26">
                  <c:v>9.1579279174609386E-3</c:v>
                </c:pt>
                <c:pt idx="27">
                  <c:v>9.1579279174609386E-3</c:v>
                </c:pt>
                <c:pt idx="28">
                  <c:v>1.2210570556614586E-2</c:v>
                </c:pt>
                <c:pt idx="29">
                  <c:v>1.2210570556614586E-2</c:v>
                </c:pt>
                <c:pt idx="30">
                  <c:v>2.4421141113229166E-2</c:v>
                </c:pt>
                <c:pt idx="31">
                  <c:v>2.1368498474075522E-2</c:v>
                </c:pt>
                <c:pt idx="32">
                  <c:v>2.1368498474075522E-2</c:v>
                </c:pt>
                <c:pt idx="33">
                  <c:v>1.8315855834921877E-2</c:v>
                </c:pt>
                <c:pt idx="34">
                  <c:v>2.4421141113229173E-2</c:v>
                </c:pt>
                <c:pt idx="35">
                  <c:v>2.1368498474075522E-2</c:v>
                </c:pt>
                <c:pt idx="36">
                  <c:v>2.1368498474075522E-2</c:v>
                </c:pt>
                <c:pt idx="37">
                  <c:v>6.1052852783072932E-3</c:v>
                </c:pt>
                <c:pt idx="38">
                  <c:v>9.1579279174609386E-3</c:v>
                </c:pt>
                <c:pt idx="39">
                  <c:v>1.2210570556614586E-2</c:v>
                </c:pt>
                <c:pt idx="40">
                  <c:v>1.2210570556614586E-2</c:v>
                </c:pt>
                <c:pt idx="41">
                  <c:v>6.1052852783072932E-3</c:v>
                </c:pt>
                <c:pt idx="42">
                  <c:v>6.1052852783072932E-3</c:v>
                </c:pt>
                <c:pt idx="43">
                  <c:v>9.1579279174609386E-3</c:v>
                </c:pt>
                <c:pt idx="44">
                  <c:v>9.1579279174609386E-3</c:v>
                </c:pt>
                <c:pt idx="45">
                  <c:v>6.1052852783072932E-3</c:v>
                </c:pt>
                <c:pt idx="46">
                  <c:v>3.0526426391536466E-3</c:v>
                </c:pt>
                <c:pt idx="47">
                  <c:v>3.0526426391536466E-3</c:v>
                </c:pt>
                <c:pt idx="48">
                  <c:v>3.0526426391536466E-3</c:v>
                </c:pt>
                <c:pt idx="49">
                  <c:v>3.0526426391536466E-3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9.1579279174609386E-3</c:v>
                </c:pt>
                <c:pt idx="54">
                  <c:v>9.1579279174609386E-3</c:v>
                </c:pt>
                <c:pt idx="55">
                  <c:v>2.4421141113229166E-2</c:v>
                </c:pt>
                <c:pt idx="56">
                  <c:v>3.9684354308997402E-2</c:v>
                </c:pt>
                <c:pt idx="57">
                  <c:v>3.9684354308997402E-2</c:v>
                </c:pt>
                <c:pt idx="58">
                  <c:v>5.1894924865611987E-2</c:v>
                </c:pt>
                <c:pt idx="59">
                  <c:v>7.0210780700533867E-2</c:v>
                </c:pt>
                <c:pt idx="60">
                  <c:v>8.2421351257148445E-2</c:v>
                </c:pt>
                <c:pt idx="61">
                  <c:v>9.4631921813763023E-2</c:v>
                </c:pt>
                <c:pt idx="62">
                  <c:v>7.9368708617994804E-2</c:v>
                </c:pt>
                <c:pt idx="63">
                  <c:v>7.0210780700533867E-2</c:v>
                </c:pt>
                <c:pt idx="64">
                  <c:v>7.3263423339687508E-2</c:v>
                </c:pt>
                <c:pt idx="65">
                  <c:v>6.4105495422226572E-2</c:v>
                </c:pt>
                <c:pt idx="66">
                  <c:v>4.5789639587304691E-2</c:v>
                </c:pt>
                <c:pt idx="67">
                  <c:v>3.0526426391536462E-2</c:v>
                </c:pt>
                <c:pt idx="68">
                  <c:v>1.8315855834921877E-2</c:v>
                </c:pt>
                <c:pt idx="69">
                  <c:v>2.7473783752382817E-2</c:v>
                </c:pt>
                <c:pt idx="70">
                  <c:v>2.4421141113229166E-2</c:v>
                </c:pt>
                <c:pt idx="71">
                  <c:v>2.1368498474075522E-2</c:v>
                </c:pt>
                <c:pt idx="72">
                  <c:v>2.1368498474075522E-2</c:v>
                </c:pt>
                <c:pt idx="73">
                  <c:v>3.0526426391536462E-2</c:v>
                </c:pt>
                <c:pt idx="74">
                  <c:v>3.9684354308997402E-2</c:v>
                </c:pt>
                <c:pt idx="75">
                  <c:v>4.5789639587304691E-2</c:v>
                </c:pt>
                <c:pt idx="76">
                  <c:v>8.2421351257148459E-2</c:v>
                </c:pt>
                <c:pt idx="77">
                  <c:v>8.5473993896302086E-2</c:v>
                </c:pt>
                <c:pt idx="78">
                  <c:v>9.4631921813763023E-2</c:v>
                </c:pt>
                <c:pt idx="79">
                  <c:v>9.1579279174609382E-2</c:v>
                </c:pt>
                <c:pt idx="80">
                  <c:v>9.1579279174609382E-2</c:v>
                </c:pt>
                <c:pt idx="81">
                  <c:v>7.9368708617994804E-2</c:v>
                </c:pt>
                <c:pt idx="82">
                  <c:v>7.6316065978841149E-2</c:v>
                </c:pt>
                <c:pt idx="83">
                  <c:v>3.9684354308997402E-2</c:v>
                </c:pt>
                <c:pt idx="84">
                  <c:v>4.8842282226458332E-2</c:v>
                </c:pt>
                <c:pt idx="85">
                  <c:v>4.2736996948151043E-2</c:v>
                </c:pt>
                <c:pt idx="86">
                  <c:v>4.5789639587304691E-2</c:v>
                </c:pt>
                <c:pt idx="87">
                  <c:v>6.1052852783072931E-2</c:v>
                </c:pt>
                <c:pt idx="88">
                  <c:v>8.8526636535455741E-2</c:v>
                </c:pt>
                <c:pt idx="89">
                  <c:v>8.8526636535455741E-2</c:v>
                </c:pt>
                <c:pt idx="90">
                  <c:v>9.4631921813763023E-2</c:v>
                </c:pt>
                <c:pt idx="91">
                  <c:v>0.10073720709207033</c:v>
                </c:pt>
                <c:pt idx="92">
                  <c:v>0.17400063043175784</c:v>
                </c:pt>
                <c:pt idx="93">
                  <c:v>0.20757969946244792</c:v>
                </c:pt>
                <c:pt idx="94">
                  <c:v>0.18926384362752605</c:v>
                </c:pt>
                <c:pt idx="95">
                  <c:v>0.15873741723598961</c:v>
                </c:pt>
                <c:pt idx="96">
                  <c:v>0.15873741723598964</c:v>
                </c:pt>
                <c:pt idx="97">
                  <c:v>0.21368498474075523</c:v>
                </c:pt>
                <c:pt idx="98">
                  <c:v>0.25642198168890629</c:v>
                </c:pt>
                <c:pt idx="99">
                  <c:v>0.22589555529736982</c:v>
                </c:pt>
                <c:pt idx="100">
                  <c:v>0.27473783752382813</c:v>
                </c:pt>
                <c:pt idx="101">
                  <c:v>0.34800126086351568</c:v>
                </c:pt>
                <c:pt idx="102">
                  <c:v>0.42431732684235685</c:v>
                </c:pt>
                <c:pt idx="103">
                  <c:v>0.48537017962542972</c:v>
                </c:pt>
                <c:pt idx="104">
                  <c:v>0.56168624560427094</c:v>
                </c:pt>
                <c:pt idx="105">
                  <c:v>0.71126573492279965</c:v>
                </c:pt>
                <c:pt idx="106">
                  <c:v>0.79979237145825532</c:v>
                </c:pt>
                <c:pt idx="107">
                  <c:v>0.8333714404889454</c:v>
                </c:pt>
                <c:pt idx="108">
                  <c:v>0.84252936840640635</c:v>
                </c:pt>
                <c:pt idx="109">
                  <c:v>0.83642408312809913</c:v>
                </c:pt>
                <c:pt idx="110">
                  <c:v>0.97379300189001328</c:v>
                </c:pt>
                <c:pt idx="111">
                  <c:v>0.98295092980747412</c:v>
                </c:pt>
                <c:pt idx="112">
                  <c:v>0.98295092980747423</c:v>
                </c:pt>
                <c:pt idx="113">
                  <c:v>1.0684249237037762</c:v>
                </c:pt>
                <c:pt idx="114">
                  <c:v>1.1630568455175394</c:v>
                </c:pt>
                <c:pt idx="115">
                  <c:v>1.3523206891450654</c:v>
                </c:pt>
                <c:pt idx="116">
                  <c:v>1.5049528211027476</c:v>
                </c:pt>
                <c:pt idx="117">
                  <c:v>1.6117953134731253</c:v>
                </c:pt>
                <c:pt idx="118">
                  <c:v>1.8102170850181121</c:v>
                </c:pt>
                <c:pt idx="119">
                  <c:v>2.1215866342117837</c:v>
                </c:pt>
                <c:pt idx="120">
                  <c:v>2.3077978352001565</c:v>
                </c:pt>
                <c:pt idx="121">
                  <c:v>2.726009876764206</c:v>
                </c:pt>
                <c:pt idx="122">
                  <c:v>2.8969578645568106</c:v>
                </c:pt>
                <c:pt idx="123">
                  <c:v>3.3090646208425527</c:v>
                </c:pt>
                <c:pt idx="124">
                  <c:v>3.5502233893356907</c:v>
                </c:pt>
                <c:pt idx="125">
                  <c:v>3.730329305045756</c:v>
                </c:pt>
                <c:pt idx="126">
                  <c:v>4.3469631181547923</c:v>
                </c:pt>
                <c:pt idx="127">
                  <c:v>5.07349206627336</c:v>
                </c:pt>
                <c:pt idx="128">
                  <c:v>5.5039146783940245</c:v>
                </c:pt>
                <c:pt idx="129">
                  <c:v>6.141916989977136</c:v>
                </c:pt>
                <c:pt idx="130">
                  <c:v>6.4899182508406517</c:v>
                </c:pt>
                <c:pt idx="131">
                  <c:v>6.7860245868385558</c:v>
                </c:pt>
                <c:pt idx="132">
                  <c:v>7.70181737858465</c:v>
                </c:pt>
                <c:pt idx="133">
                  <c:v>8.1505558465402341</c:v>
                </c:pt>
                <c:pt idx="134">
                  <c:v>8.5473993896302094</c:v>
                </c:pt>
                <c:pt idx="135">
                  <c:v>9.228138698161473</c:v>
                </c:pt>
                <c:pt idx="136">
                  <c:v>9.6219295986122937</c:v>
                </c:pt>
                <c:pt idx="137">
                  <c:v>9.5395082473551458</c:v>
                </c:pt>
                <c:pt idx="138">
                  <c:v>9.4265604697064589</c:v>
                </c:pt>
                <c:pt idx="139">
                  <c:v>9.875298937662043</c:v>
                </c:pt>
                <c:pt idx="140">
                  <c:v>10.424774612709701</c:v>
                </c:pt>
                <c:pt idx="141">
                  <c:v>11.24288284000288</c:v>
                </c:pt>
                <c:pt idx="142">
                  <c:v>11.517620677526708</c:v>
                </c:pt>
                <c:pt idx="143">
                  <c:v>11.841200797276993</c:v>
                </c:pt>
                <c:pt idx="144">
                  <c:v>12.094570136326746</c:v>
                </c:pt>
                <c:pt idx="145">
                  <c:v>11.868674581029378</c:v>
                </c:pt>
                <c:pt idx="146">
                  <c:v>12.686782808322553</c:v>
                </c:pt>
                <c:pt idx="147">
                  <c:v>13.104994849886603</c:v>
                </c:pt>
                <c:pt idx="148">
                  <c:v>13.263732267122593</c:v>
                </c:pt>
                <c:pt idx="149">
                  <c:v>13.016468213351148</c:v>
                </c:pt>
                <c:pt idx="150">
                  <c:v>12.552466532199796</c:v>
                </c:pt>
                <c:pt idx="151">
                  <c:v>12.238044340366971</c:v>
                </c:pt>
                <c:pt idx="152">
                  <c:v>12.711203949435786</c:v>
                </c:pt>
                <c:pt idx="153">
                  <c:v>14.326051905548061</c:v>
                </c:pt>
                <c:pt idx="154">
                  <c:v>13.807102656891942</c:v>
                </c:pt>
                <c:pt idx="155">
                  <c:v>12.714256592074936</c:v>
                </c:pt>
                <c:pt idx="156">
                  <c:v>12.372360616489727</c:v>
                </c:pt>
                <c:pt idx="157">
                  <c:v>12.573835030673868</c:v>
                </c:pt>
                <c:pt idx="158">
                  <c:v>12.393729114963802</c:v>
                </c:pt>
                <c:pt idx="159">
                  <c:v>11.651936953649468</c:v>
                </c:pt>
                <c:pt idx="160">
                  <c:v>7.9979237145825532</c:v>
                </c:pt>
                <c:pt idx="161">
                  <c:v>7.0454992111666153</c:v>
                </c:pt>
                <c:pt idx="162">
                  <c:v>6.9844463583835426</c:v>
                </c:pt>
                <c:pt idx="163">
                  <c:v>6.6578135959941012</c:v>
                </c:pt>
                <c:pt idx="164">
                  <c:v>6.2579174102649739</c:v>
                </c:pt>
                <c:pt idx="165">
                  <c:v>6.1632854884512112</c:v>
                </c:pt>
                <c:pt idx="166">
                  <c:v>6.6669715239115632</c:v>
                </c:pt>
                <c:pt idx="167">
                  <c:v>7.057709781723231</c:v>
                </c:pt>
                <c:pt idx="168">
                  <c:v>7.1676049167327616</c:v>
                </c:pt>
                <c:pt idx="169">
                  <c:v>6.554023746262879</c:v>
                </c:pt>
                <c:pt idx="170">
                  <c:v>6.0656009239982964</c:v>
                </c:pt>
                <c:pt idx="171">
                  <c:v>5.5283358195072543</c:v>
                </c:pt>
                <c:pt idx="172">
                  <c:v>5.1559134175305079</c:v>
                </c:pt>
                <c:pt idx="173">
                  <c:v>4.9422284327897534</c:v>
                </c:pt>
                <c:pt idx="174">
                  <c:v>4.5423322470606253</c:v>
                </c:pt>
                <c:pt idx="175">
                  <c:v>3.7181187344891411</c:v>
                </c:pt>
                <c:pt idx="176">
                  <c:v>3.2480117680594796</c:v>
                </c:pt>
                <c:pt idx="177">
                  <c:v>3.1869589152764064</c:v>
                </c:pt>
                <c:pt idx="178">
                  <c:v>3.150327203606563</c:v>
                </c:pt>
                <c:pt idx="179">
                  <c:v>3.7913821578288283</c:v>
                </c:pt>
                <c:pt idx="180">
                  <c:v>3.461696752800234</c:v>
                </c:pt>
                <c:pt idx="181">
                  <c:v>3.2052747711113283</c:v>
                </c:pt>
                <c:pt idx="182">
                  <c:v>3.2632749812552477</c:v>
                </c:pt>
                <c:pt idx="183">
                  <c:v>3.2693802665335556</c:v>
                </c:pt>
                <c:pt idx="184">
                  <c:v>3.144221918328256</c:v>
                </c:pt>
                <c:pt idx="185">
                  <c:v>2.881694651361042</c:v>
                </c:pt>
                <c:pt idx="186">
                  <c:v>2.1979027001906251</c:v>
                </c:pt>
                <c:pt idx="187">
                  <c:v>2.2223238413038544</c:v>
                </c:pt>
                <c:pt idx="188">
                  <c:v>2.1551657032424743</c:v>
                </c:pt>
                <c:pt idx="189">
                  <c:v>2.0727443519853259</c:v>
                </c:pt>
                <c:pt idx="190">
                  <c:v>2.1490604179641668</c:v>
                </c:pt>
                <c:pt idx="191">
                  <c:v>2.1490604179641672</c:v>
                </c:pt>
                <c:pt idx="192">
                  <c:v>2.0574811387895577</c:v>
                </c:pt>
                <c:pt idx="193">
                  <c:v>2.1368498474075523</c:v>
                </c:pt>
                <c:pt idx="194">
                  <c:v>2.0208494271197135</c:v>
                </c:pt>
                <c:pt idx="195">
                  <c:v>2.060533781428711</c:v>
                </c:pt>
                <c:pt idx="196">
                  <c:v>2.0727443519853259</c:v>
                </c:pt>
                <c:pt idx="197">
                  <c:v>2.204007985468933</c:v>
                </c:pt>
                <c:pt idx="198">
                  <c:v>2.164323631159935</c:v>
                </c:pt>
                <c:pt idx="199">
                  <c:v>2.2253764839430077</c:v>
                </c:pt>
                <c:pt idx="200">
                  <c:v>2.1368498474075523</c:v>
                </c:pt>
                <c:pt idx="201">
                  <c:v>2.2955872646435416</c:v>
                </c:pt>
                <c:pt idx="202">
                  <c:v>2.2162185560255474</c:v>
                </c:pt>
                <c:pt idx="203">
                  <c:v>2.2528502676953908</c:v>
                </c:pt>
                <c:pt idx="204">
                  <c:v>1.9903230007281774</c:v>
                </c:pt>
                <c:pt idx="205">
                  <c:v>1.6636902383387373</c:v>
                </c:pt>
                <c:pt idx="206">
                  <c:v>1.6545323104212764</c:v>
                </c:pt>
                <c:pt idx="207">
                  <c:v>1.6606375956995836</c:v>
                </c:pt>
                <c:pt idx="208">
                  <c:v>1.682006094173659</c:v>
                </c:pt>
                <c:pt idx="209">
                  <c:v>1.6942166647302737</c:v>
                </c:pt>
                <c:pt idx="210">
                  <c:v>1.6301111693080472</c:v>
                </c:pt>
                <c:pt idx="211">
                  <c:v>1.6087426708339716</c:v>
                </c:pt>
                <c:pt idx="212">
                  <c:v>1.8041117997398051</c:v>
                </c:pt>
                <c:pt idx="213">
                  <c:v>1.7400063043175782</c:v>
                </c:pt>
                <c:pt idx="214">
                  <c:v>1.6972693073694276</c:v>
                </c:pt>
                <c:pt idx="215">
                  <c:v>1.6942166647302739</c:v>
                </c:pt>
                <c:pt idx="216">
                  <c:v>1.6270585266688935</c:v>
                </c:pt>
                <c:pt idx="217">
                  <c:v>1.6759008088953518</c:v>
                </c:pt>
                <c:pt idx="218">
                  <c:v>1.7247430911218102</c:v>
                </c:pt>
                <c:pt idx="219">
                  <c:v>1.8010591571006513</c:v>
                </c:pt>
                <c:pt idx="220">
                  <c:v>1.7613748027916538</c:v>
                </c:pt>
                <c:pt idx="221">
                  <c:v>1.7888485865440364</c:v>
                </c:pt>
                <c:pt idx="222">
                  <c:v>1.7339010190392707</c:v>
                </c:pt>
                <c:pt idx="223">
                  <c:v>1.7674800880699613</c:v>
                </c:pt>
                <c:pt idx="224">
                  <c:v>1.6514796677821229</c:v>
                </c:pt>
                <c:pt idx="225">
                  <c:v>1.7919012291831906</c:v>
                </c:pt>
                <c:pt idx="226">
                  <c:v>1.6636902383387373</c:v>
                </c:pt>
                <c:pt idx="227">
                  <c:v>1.7827433012657294</c:v>
                </c:pt>
                <c:pt idx="228">
                  <c:v>1.8895857936361071</c:v>
                </c:pt>
                <c:pt idx="229">
                  <c:v>1.8712699378011852</c:v>
                </c:pt>
                <c:pt idx="230">
                  <c:v>1.9659018596149482</c:v>
                </c:pt>
                <c:pt idx="231">
                  <c:v>1.9628492169757945</c:v>
                </c:pt>
                <c:pt idx="232">
                  <c:v>1.8376908687704954</c:v>
                </c:pt>
                <c:pt idx="233">
                  <c:v>1.8956910789144146</c:v>
                </c:pt>
                <c:pt idx="234">
                  <c:v>1.7735853733482685</c:v>
                </c:pt>
                <c:pt idx="235">
                  <c:v>1.6911640220911202</c:v>
                </c:pt>
                <c:pt idx="236">
                  <c:v>1.7522168748741931</c:v>
                </c:pt>
                <c:pt idx="237">
                  <c:v>1.6179005987514326</c:v>
                </c:pt>
                <c:pt idx="238">
                  <c:v>1.6575849530604299</c:v>
                </c:pt>
                <c:pt idx="239">
                  <c:v>1.7339010190392712</c:v>
                </c:pt>
                <c:pt idx="240">
                  <c:v>1.6728481662561983</c:v>
                </c:pt>
                <c:pt idx="241">
                  <c:v>1.62400588402974</c:v>
                </c:pt>
                <c:pt idx="242">
                  <c:v>1.5782162444424352</c:v>
                </c:pt>
                <c:pt idx="243">
                  <c:v>1.4133735419281384</c:v>
                </c:pt>
                <c:pt idx="244">
                  <c:v>1.3584259744233727</c:v>
                </c:pt>
                <c:pt idx="245">
                  <c:v>1.2760046231662243</c:v>
                </c:pt>
                <c:pt idx="246">
                  <c:v>1.2027411998265367</c:v>
                </c:pt>
                <c:pt idx="247">
                  <c:v>1.2332676262180731</c:v>
                </c:pt>
                <c:pt idx="248">
                  <c:v>1.248530839413841</c:v>
                </c:pt>
                <c:pt idx="249">
                  <c:v>1.2332676262180731</c:v>
                </c:pt>
                <c:pt idx="250">
                  <c:v>1.3706365449799873</c:v>
                </c:pt>
                <c:pt idx="251">
                  <c:v>1.4072682566498307</c:v>
                </c:pt>
                <c:pt idx="252">
                  <c:v>1.3736891876191408</c:v>
                </c:pt>
                <c:pt idx="253">
                  <c:v>1.2637940526096096</c:v>
                </c:pt>
                <c:pt idx="254">
                  <c:v>1.1538989176000782</c:v>
                </c:pt>
                <c:pt idx="255">
                  <c:v>1.2271623409397658</c:v>
                </c:pt>
                <c:pt idx="256">
                  <c:v>1.2210570556614584</c:v>
                </c:pt>
                <c:pt idx="257">
                  <c:v>1.1386357044043101</c:v>
                </c:pt>
                <c:pt idx="258">
                  <c:v>1.0378984973122398</c:v>
                </c:pt>
                <c:pt idx="259">
                  <c:v>1.1142145632910809</c:v>
                </c:pt>
                <c:pt idx="260">
                  <c:v>1.2210570556614584</c:v>
                </c:pt>
                <c:pt idx="261">
                  <c:v>1.2607414099704557</c:v>
                </c:pt>
                <c:pt idx="262">
                  <c:v>1.2088464851048439</c:v>
                </c:pt>
                <c:pt idx="263">
                  <c:v>1.1630568455175392</c:v>
                </c:pt>
                <c:pt idx="264">
                  <c:v>1.1081092780127733</c:v>
                </c:pt>
                <c:pt idx="265">
                  <c:v>1.1111619206519272</c:v>
                </c:pt>
                <c:pt idx="266">
                  <c:v>1.0073720709207035</c:v>
                </c:pt>
                <c:pt idx="267">
                  <c:v>0.9066348638286329</c:v>
                </c:pt>
                <c:pt idx="268">
                  <c:v>0.89442429327201833</c:v>
                </c:pt>
                <c:pt idx="269">
                  <c:v>0.87916108007625027</c:v>
                </c:pt>
                <c:pt idx="270">
                  <c:v>0.88221372271540399</c:v>
                </c:pt>
                <c:pt idx="271">
                  <c:v>0.95547714605509149</c:v>
                </c:pt>
                <c:pt idx="272">
                  <c:v>1.0073720709207035</c:v>
                </c:pt>
                <c:pt idx="273">
                  <c:v>1.0409511399513935</c:v>
                </c:pt>
                <c:pt idx="274">
                  <c:v>1.0928460648170053</c:v>
                </c:pt>
                <c:pt idx="275">
                  <c:v>1.0989513500953128</c:v>
                </c:pt>
                <c:pt idx="276">
                  <c:v>1.1508462749609247</c:v>
                </c:pt>
                <c:pt idx="277">
                  <c:v>1.2149517703831514</c:v>
                </c:pt>
                <c:pt idx="278">
                  <c:v>1.1752674160741539</c:v>
                </c:pt>
                <c:pt idx="279">
                  <c:v>1.2607414099704559</c:v>
                </c:pt>
                <c:pt idx="280">
                  <c:v>1.3492680465059119</c:v>
                </c:pt>
                <c:pt idx="281">
                  <c:v>1.4225314698455993</c:v>
                </c:pt>
                <c:pt idx="282">
                  <c:v>1.6056900281948181</c:v>
                </c:pt>
                <c:pt idx="283">
                  <c:v>1.7094798779260418</c:v>
                </c:pt>
                <c:pt idx="284">
                  <c:v>1.7339010190392707</c:v>
                </c:pt>
                <c:pt idx="285">
                  <c:v>1.7980065144614976</c:v>
                </c:pt>
                <c:pt idx="286">
                  <c:v>1.9750597875324092</c:v>
                </c:pt>
                <c:pt idx="287">
                  <c:v>2.2345344118604689</c:v>
                </c:pt>
                <c:pt idx="288">
                  <c:v>2.2497976250562375</c:v>
                </c:pt>
                <c:pt idx="289">
                  <c:v>2.5092722493842978</c:v>
                </c:pt>
                <c:pt idx="290">
                  <c:v>2.8420102970520449</c:v>
                </c:pt>
                <c:pt idx="291">
                  <c:v>3.0343267833187246</c:v>
                </c:pt>
                <c:pt idx="292">
                  <c:v>3.312117263481706</c:v>
                </c:pt>
                <c:pt idx="293">
                  <c:v>3.7547504461589845</c:v>
                </c:pt>
                <c:pt idx="294">
                  <c:v>4.1332781334140369</c:v>
                </c:pt>
                <c:pt idx="295">
                  <c:v>4.9880180723770584</c:v>
                </c:pt>
                <c:pt idx="296">
                  <c:v>5.1833872012828914</c:v>
                </c:pt>
                <c:pt idx="297">
                  <c:v>5.1650713454479691</c:v>
                </c:pt>
                <c:pt idx="298">
                  <c:v>5.5771781017337121</c:v>
                </c:pt>
                <c:pt idx="299">
                  <c:v>6.1602328458120592</c:v>
                </c:pt>
                <c:pt idx="300">
                  <c:v>7.2530789106290632</c:v>
                </c:pt>
                <c:pt idx="301">
                  <c:v>8.0070816425000135</c:v>
                </c:pt>
                <c:pt idx="302">
                  <c:v>9.148769989543478</c:v>
                </c:pt>
                <c:pt idx="303">
                  <c:v>10.427827255348856</c:v>
                </c:pt>
                <c:pt idx="304">
                  <c:v>11.053618996375352</c:v>
                </c:pt>
                <c:pt idx="305">
                  <c:v>11.853411367833607</c:v>
                </c:pt>
                <c:pt idx="306">
                  <c:v>12.262465481480197</c:v>
                </c:pt>
                <c:pt idx="307">
                  <c:v>14.017734998993543</c:v>
                </c:pt>
                <c:pt idx="308">
                  <c:v>15.934794576382032</c:v>
                </c:pt>
                <c:pt idx="309">
                  <c:v>18.022802141563126</c:v>
                </c:pt>
                <c:pt idx="310">
                  <c:v>20.388600186907201</c:v>
                </c:pt>
                <c:pt idx="311">
                  <c:v>22.446081325696756</c:v>
                </c:pt>
                <c:pt idx="312">
                  <c:v>23.764822945811137</c:v>
                </c:pt>
                <c:pt idx="313">
                  <c:v>24.485246608651398</c:v>
                </c:pt>
                <c:pt idx="314">
                  <c:v>23.493137750926461</c:v>
                </c:pt>
                <c:pt idx="315">
                  <c:v>24.469983395455625</c:v>
                </c:pt>
                <c:pt idx="316">
                  <c:v>23.2733474809074</c:v>
                </c:pt>
                <c:pt idx="317">
                  <c:v>22.244606911512623</c:v>
                </c:pt>
                <c:pt idx="318">
                  <c:v>22.940609433239654</c:v>
                </c:pt>
                <c:pt idx="319">
                  <c:v>21.408182828384522</c:v>
                </c:pt>
                <c:pt idx="320">
                  <c:v>21.762289374526347</c:v>
                </c:pt>
                <c:pt idx="321">
                  <c:v>23.248926339794171</c:v>
                </c:pt>
                <c:pt idx="322">
                  <c:v>21.160918774613076</c:v>
                </c:pt>
                <c:pt idx="323">
                  <c:v>21.585236101455429</c:v>
                </c:pt>
                <c:pt idx="324">
                  <c:v>21.936290004958099</c:v>
                </c:pt>
                <c:pt idx="325">
                  <c:v>21.203655771561227</c:v>
                </c:pt>
                <c:pt idx="326">
                  <c:v>21.472288323806744</c:v>
                </c:pt>
                <c:pt idx="327">
                  <c:v>20.47712682344266</c:v>
                </c:pt>
                <c:pt idx="328">
                  <c:v>18.26701355269542</c:v>
                </c:pt>
                <c:pt idx="329">
                  <c:v>19.094279707906058</c:v>
                </c:pt>
                <c:pt idx="330">
                  <c:v>17.806064514183216</c:v>
                </c:pt>
                <c:pt idx="331">
                  <c:v>15.885952294155576</c:v>
                </c:pt>
                <c:pt idx="332">
                  <c:v>14.344367761382983</c:v>
                </c:pt>
                <c:pt idx="333">
                  <c:v>13.858997581757551</c:v>
                </c:pt>
                <c:pt idx="334">
                  <c:v>13.013415570711995</c:v>
                </c:pt>
                <c:pt idx="335">
                  <c:v>12.213623199253741</c:v>
                </c:pt>
                <c:pt idx="336">
                  <c:v>9.8295092980747398</c:v>
                </c:pt>
                <c:pt idx="337">
                  <c:v>8.6878209510312772</c:v>
                </c:pt>
                <c:pt idx="338">
                  <c:v>8.0986609216746253</c:v>
                </c:pt>
                <c:pt idx="339">
                  <c:v>6.9294987908787773</c:v>
                </c:pt>
                <c:pt idx="340">
                  <c:v>6.40444425694435</c:v>
                </c:pt>
                <c:pt idx="341">
                  <c:v>6.1388643473379814</c:v>
                </c:pt>
                <c:pt idx="342">
                  <c:v>5.8580212245358476</c:v>
                </c:pt>
                <c:pt idx="343">
                  <c:v>5.4184406844977229</c:v>
                </c:pt>
                <c:pt idx="344">
                  <c:v>5.1406502043347402</c:v>
                </c:pt>
                <c:pt idx="345">
                  <c:v>4.5392796044214716</c:v>
                </c:pt>
                <c:pt idx="346">
                  <c:v>4.408015970937865</c:v>
                </c:pt>
                <c:pt idx="347">
                  <c:v>4.6705432379050791</c:v>
                </c:pt>
                <c:pt idx="348">
                  <c:v>4.5698060308130088</c:v>
                </c:pt>
                <c:pt idx="349">
                  <c:v>4.3774895445463287</c:v>
                </c:pt>
                <c:pt idx="350">
                  <c:v>4.5423322470606262</c:v>
                </c:pt>
                <c:pt idx="351">
                  <c:v>4.2889629080108724</c:v>
                </c:pt>
                <c:pt idx="352">
                  <c:v>4.2004362714754171</c:v>
                </c:pt>
                <c:pt idx="353">
                  <c:v>4.1485413466098056</c:v>
                </c:pt>
                <c:pt idx="354">
                  <c:v>3.5471707466965374</c:v>
                </c:pt>
                <c:pt idx="355">
                  <c:v>3.4952758218309254</c:v>
                </c:pt>
                <c:pt idx="356">
                  <c:v>3.3884333294605473</c:v>
                </c:pt>
                <c:pt idx="357">
                  <c:v>3.2022221284721746</c:v>
                </c:pt>
                <c:pt idx="358">
                  <c:v>3.0404320685970316</c:v>
                </c:pt>
                <c:pt idx="359">
                  <c:v>2.915273720391732</c:v>
                </c:pt>
                <c:pt idx="360">
                  <c:v>2.9183263630308858</c:v>
                </c:pt>
                <c:pt idx="361">
                  <c:v>2.8694840808044271</c:v>
                </c:pt>
                <c:pt idx="362">
                  <c:v>2.939694861504961</c:v>
                </c:pt>
                <c:pt idx="363">
                  <c:v>2.7290625194033598</c:v>
                </c:pt>
                <c:pt idx="364">
                  <c:v>2.6344305975895965</c:v>
                </c:pt>
                <c:pt idx="365">
                  <c:v>2.4970616788276829</c:v>
                </c:pt>
                <c:pt idx="366">
                  <c:v>2.6466411681462114</c:v>
                </c:pt>
                <c:pt idx="367">
                  <c:v>2.5336933904975263</c:v>
                </c:pt>
                <c:pt idx="368">
                  <c:v>2.6680096666202866</c:v>
                </c:pt>
                <c:pt idx="369">
                  <c:v>2.6283253123112891</c:v>
                </c:pt>
                <c:pt idx="370">
                  <c:v>2.6496938107853647</c:v>
                </c:pt>
                <c:pt idx="371">
                  <c:v>2.9274842909483465</c:v>
                </c:pt>
                <c:pt idx="372">
                  <c:v>3.1778009873589457</c:v>
                </c:pt>
                <c:pt idx="373">
                  <c:v>3.0068529995663411</c:v>
                </c:pt>
                <c:pt idx="374">
                  <c:v>2.9458001467832688</c:v>
                </c:pt>
                <c:pt idx="375">
                  <c:v>2.7992733001038941</c:v>
                </c:pt>
                <c:pt idx="376">
                  <c:v>2.9335895762266539</c:v>
                </c:pt>
                <c:pt idx="377">
                  <c:v>2.973273930535651</c:v>
                </c:pt>
                <c:pt idx="378">
                  <c:v>2.8450629396911986</c:v>
                </c:pt>
                <c:pt idx="379">
                  <c:v>2.6710623092594408</c:v>
                </c:pt>
                <c:pt idx="380">
                  <c:v>2.6771675945377482</c:v>
                </c:pt>
                <c:pt idx="381">
                  <c:v>2.9213790056700395</c:v>
                </c:pt>
                <c:pt idx="382">
                  <c:v>2.9458001467832688</c:v>
                </c:pt>
                <c:pt idx="383">
                  <c:v>2.5703251021673696</c:v>
                </c:pt>
                <c:pt idx="384">
                  <c:v>2.0819022799027866</c:v>
                </c:pt>
                <c:pt idx="385">
                  <c:v>2.3077978352001565</c:v>
                </c:pt>
                <c:pt idx="386">
                  <c:v>2.4390614686837635</c:v>
                </c:pt>
                <c:pt idx="387">
                  <c:v>2.4573773245186854</c:v>
                </c:pt>
                <c:pt idx="388">
                  <c:v>2.5153775346626044</c:v>
                </c:pt>
                <c:pt idx="389">
                  <c:v>2.6741149518985945</c:v>
                </c:pt>
                <c:pt idx="390">
                  <c:v>2.8450629396911986</c:v>
                </c:pt>
                <c:pt idx="391">
                  <c:v>3.3365384045949358</c:v>
                </c:pt>
                <c:pt idx="392">
                  <c:v>3.0862217081843366</c:v>
                </c:pt>
                <c:pt idx="393">
                  <c:v>2.9061157924742713</c:v>
                </c:pt>
                <c:pt idx="394">
                  <c:v>2.7779048016298185</c:v>
                </c:pt>
                <c:pt idx="395">
                  <c:v>2.5581145316107552</c:v>
                </c:pt>
                <c:pt idx="396">
                  <c:v>2.4360088260446098</c:v>
                </c:pt>
                <c:pt idx="397">
                  <c:v>2.2955872646435416</c:v>
                </c:pt>
                <c:pt idx="398">
                  <c:v>2.0452705682329428</c:v>
                </c:pt>
                <c:pt idx="399">
                  <c:v>1.9872703580890236</c:v>
                </c:pt>
                <c:pt idx="400">
                  <c:v>1.9079016494710288</c:v>
                </c:pt>
                <c:pt idx="401">
                  <c:v>2.0819022799027866</c:v>
                </c:pt>
                <c:pt idx="402">
                  <c:v>2.0574811387895577</c:v>
                </c:pt>
                <c:pt idx="403">
                  <c:v>2.1795868443557032</c:v>
                </c:pt>
                <c:pt idx="404">
                  <c:v>2.3200084057567709</c:v>
                </c:pt>
                <c:pt idx="405">
                  <c:v>2.646641168146211</c:v>
                </c:pt>
                <c:pt idx="406">
                  <c:v>2.6222200270329821</c:v>
                </c:pt>
                <c:pt idx="407">
                  <c:v>2.6222200270329816</c:v>
                </c:pt>
                <c:pt idx="408">
                  <c:v>2.5489566036932945</c:v>
                </c:pt>
                <c:pt idx="409">
                  <c:v>2.6832728798160552</c:v>
                </c:pt>
                <c:pt idx="410">
                  <c:v>2.4634826097969929</c:v>
                </c:pt>
                <c:pt idx="411">
                  <c:v>2.4207456128488412</c:v>
                </c:pt>
                <c:pt idx="412">
                  <c:v>2.2497976250562375</c:v>
                </c:pt>
                <c:pt idx="413">
                  <c:v>2.1399024900467061</c:v>
                </c:pt>
                <c:pt idx="414">
                  <c:v>2.2955872646435416</c:v>
                </c:pt>
                <c:pt idx="415">
                  <c:v>2.1917974149123181</c:v>
                </c:pt>
                <c:pt idx="416">
                  <c:v>2.0025335712847925</c:v>
                </c:pt>
                <c:pt idx="417">
                  <c:v>1.9475860037800266</c:v>
                </c:pt>
                <c:pt idx="418">
                  <c:v>2.0300073550371747</c:v>
                </c:pt>
                <c:pt idx="419">
                  <c:v>1.9017963641927216</c:v>
                </c:pt>
                <c:pt idx="420">
                  <c:v>1.8834805083577997</c:v>
                </c:pt>
                <c:pt idx="421">
                  <c:v>1.7888485865440367</c:v>
                </c:pt>
                <c:pt idx="422">
                  <c:v>1.8102170850181125</c:v>
                </c:pt>
                <c:pt idx="423">
                  <c:v>1.9048490068318755</c:v>
                </c:pt>
                <c:pt idx="424">
                  <c:v>2.0452705682329433</c:v>
                </c:pt>
                <c:pt idx="425">
                  <c:v>1.8254802982138807</c:v>
                </c:pt>
                <c:pt idx="426">
                  <c:v>1.9842177154498704</c:v>
                </c:pt>
                <c:pt idx="427">
                  <c:v>2.1399024900467061</c:v>
                </c:pt>
                <c:pt idx="428">
                  <c:v>2.1460077753250131</c:v>
                </c:pt>
                <c:pt idx="429">
                  <c:v>2.1979027001906255</c:v>
                </c:pt>
                <c:pt idx="430">
                  <c:v>2.21011327074724</c:v>
                </c:pt>
                <c:pt idx="431">
                  <c:v>2.1582183458816275</c:v>
                </c:pt>
                <c:pt idx="432">
                  <c:v>2.4024297570139193</c:v>
                </c:pt>
                <c:pt idx="433">
                  <c:v>2.4146403275705342</c:v>
                </c:pt>
                <c:pt idx="434">
                  <c:v>2.4634826097969929</c:v>
                </c:pt>
                <c:pt idx="435">
                  <c:v>2.6252726696721358</c:v>
                </c:pt>
                <c:pt idx="436">
                  <c:v>2.5947462432805994</c:v>
                </c:pt>
                <c:pt idx="437">
                  <c:v>2.7351678046816672</c:v>
                </c:pt>
                <c:pt idx="438">
                  <c:v>2.8114838706605085</c:v>
                </c:pt>
                <c:pt idx="439">
                  <c:v>2.8023259427430474</c:v>
                </c:pt>
                <c:pt idx="440">
                  <c:v>2.9610633599790366</c:v>
                </c:pt>
                <c:pt idx="441">
                  <c:v>3.1320113477716411</c:v>
                </c:pt>
                <c:pt idx="442">
                  <c:v>3.208327413750482</c:v>
                </c:pt>
                <c:pt idx="443">
                  <c:v>3.4891705365526176</c:v>
                </c:pt>
                <c:pt idx="444">
                  <c:v>3.6845396654584515</c:v>
                </c:pt>
                <c:pt idx="445">
                  <c:v>3.6967502360150655</c:v>
                </c:pt>
                <c:pt idx="446">
                  <c:v>3.678434380180144</c:v>
                </c:pt>
                <c:pt idx="447">
                  <c:v>3.8341191547769795</c:v>
                </c:pt>
                <c:pt idx="448">
                  <c:v>3.8493823679727477</c:v>
                </c:pt>
                <c:pt idx="449">
                  <c:v>4.0081197852087369</c:v>
                </c:pt>
                <c:pt idx="450">
                  <c:v>4.0478041395177344</c:v>
                </c:pt>
                <c:pt idx="451">
                  <c:v>3.8738035090859766</c:v>
                </c:pt>
                <c:pt idx="452">
                  <c:v>3.8554876532510547</c:v>
                </c:pt>
                <c:pt idx="453">
                  <c:v>4.0050671425695841</c:v>
                </c:pt>
                <c:pt idx="454">
                  <c:v>4.2553838389801832</c:v>
                </c:pt>
                <c:pt idx="455">
                  <c:v>4.3866474724637898</c:v>
                </c:pt>
                <c:pt idx="456">
                  <c:v>4.5728586734521617</c:v>
                </c:pt>
                <c:pt idx="457">
                  <c:v>4.5362269617823179</c:v>
                </c:pt>
                <c:pt idx="458">
                  <c:v>4.6003324572045443</c:v>
                </c:pt>
                <c:pt idx="459">
                  <c:v>4.7773857302754559</c:v>
                </c:pt>
                <c:pt idx="460">
                  <c:v>4.5667533881738542</c:v>
                </c:pt>
                <c:pt idx="461">
                  <c:v>4.6705432379050782</c:v>
                </c:pt>
                <c:pt idx="462">
                  <c:v>4.8079121566669931</c:v>
                </c:pt>
                <c:pt idx="463">
                  <c:v>4.8750702947283733</c:v>
                </c:pt>
                <c:pt idx="464">
                  <c:v>5.2719138378183468</c:v>
                </c:pt>
                <c:pt idx="465">
                  <c:v>5.6199150986818633</c:v>
                </c:pt>
                <c:pt idx="466">
                  <c:v>5.680967951464936</c:v>
                </c:pt>
                <c:pt idx="467">
                  <c:v>6.1754960590078269</c:v>
                </c:pt>
                <c:pt idx="468">
                  <c:v>6.7402349472512508</c:v>
                </c:pt>
                <c:pt idx="469">
                  <c:v>7.1065520639496897</c:v>
                </c:pt>
                <c:pt idx="470">
                  <c:v>7.0454992111666161</c:v>
                </c:pt>
                <c:pt idx="471">
                  <c:v>7.5888696009359649</c:v>
                </c:pt>
                <c:pt idx="472">
                  <c:v>8.4344516119815243</c:v>
                </c:pt>
                <c:pt idx="473">
                  <c:v>9.2861389083053929</c:v>
                </c:pt>
                <c:pt idx="474">
                  <c:v>9.4570868960979961</c:v>
                </c:pt>
                <c:pt idx="475">
                  <c:v>10.305721549782712</c:v>
                </c:pt>
                <c:pt idx="476">
                  <c:v>10.897934221778517</c:v>
                </c:pt>
                <c:pt idx="477">
                  <c:v>12.613519384982865</c:v>
                </c:pt>
                <c:pt idx="478">
                  <c:v>13.187416201143751</c:v>
                </c:pt>
                <c:pt idx="479">
                  <c:v>13.361416831575511</c:v>
                </c:pt>
                <c:pt idx="480">
                  <c:v>13.602575600068649</c:v>
                </c:pt>
                <c:pt idx="481">
                  <c:v>14.16426184567292</c:v>
                </c:pt>
                <c:pt idx="482">
                  <c:v>14.423736470000978</c:v>
                </c:pt>
                <c:pt idx="483">
                  <c:v>15.373108330777765</c:v>
                </c:pt>
                <c:pt idx="484">
                  <c:v>16.310269620997932</c:v>
                </c:pt>
                <c:pt idx="485">
                  <c:v>17.595432172081619</c:v>
                </c:pt>
                <c:pt idx="486">
                  <c:v>18.676067666342011</c:v>
                </c:pt>
                <c:pt idx="487">
                  <c:v>19.024068927205526</c:v>
                </c:pt>
                <c:pt idx="488">
                  <c:v>19.720071448932554</c:v>
                </c:pt>
                <c:pt idx="489">
                  <c:v>20.66944330970934</c:v>
                </c:pt>
                <c:pt idx="490">
                  <c:v>22.220185770399389</c:v>
                </c:pt>
                <c:pt idx="491">
                  <c:v>22.314817692213158</c:v>
                </c:pt>
                <c:pt idx="492">
                  <c:v>22.775766730725358</c:v>
                </c:pt>
                <c:pt idx="493">
                  <c:v>23.050504568249185</c:v>
                </c:pt>
                <c:pt idx="494">
                  <c:v>23.819770513315905</c:v>
                </c:pt>
                <c:pt idx="495">
                  <c:v>23.645769882884142</c:v>
                </c:pt>
                <c:pt idx="496">
                  <c:v>23.53892739051377</c:v>
                </c:pt>
                <c:pt idx="497">
                  <c:v>22.427765469861843</c:v>
                </c:pt>
                <c:pt idx="498">
                  <c:v>23.22145255604179</c:v>
                </c:pt>
                <c:pt idx="499">
                  <c:v>22.58955552973698</c:v>
                </c:pt>
                <c:pt idx="500">
                  <c:v>22.473555109449141</c:v>
                </c:pt>
                <c:pt idx="501">
                  <c:v>21.979027001906253</c:v>
                </c:pt>
                <c:pt idx="502">
                  <c:v>21.569972888259667</c:v>
                </c:pt>
                <c:pt idx="503">
                  <c:v>21.408182828384522</c:v>
                </c:pt>
                <c:pt idx="504">
                  <c:v>20.840391297501942</c:v>
                </c:pt>
                <c:pt idx="505">
                  <c:v>19.594913100727258</c:v>
                </c:pt>
                <c:pt idx="506">
                  <c:v>19.344596404316658</c:v>
                </c:pt>
                <c:pt idx="507">
                  <c:v>18.673015023702852</c:v>
                </c:pt>
                <c:pt idx="508">
                  <c:v>18.209013342551501</c:v>
                </c:pt>
                <c:pt idx="509">
                  <c:v>17.812169799461525</c:v>
                </c:pt>
                <c:pt idx="510">
                  <c:v>18.096065564902812</c:v>
                </c:pt>
                <c:pt idx="511">
                  <c:v>18.22427655574727</c:v>
                </c:pt>
                <c:pt idx="512">
                  <c:v>17.888485865440366</c:v>
                </c:pt>
                <c:pt idx="513">
                  <c:v>18.028907426841435</c:v>
                </c:pt>
                <c:pt idx="514">
                  <c:v>17.946486075584286</c:v>
                </c:pt>
                <c:pt idx="515">
                  <c:v>17.372589259423403</c:v>
                </c:pt>
                <c:pt idx="516">
                  <c:v>17.86406472432714</c:v>
                </c:pt>
                <c:pt idx="517">
                  <c:v>16.96353514577681</c:v>
                </c:pt>
                <c:pt idx="518">
                  <c:v>17.030693283838193</c:v>
                </c:pt>
                <c:pt idx="519">
                  <c:v>16.783429230066748</c:v>
                </c:pt>
                <c:pt idx="520">
                  <c:v>16.423217398646617</c:v>
                </c:pt>
                <c:pt idx="521">
                  <c:v>16.288901122523857</c:v>
                </c:pt>
                <c:pt idx="522">
                  <c:v>16.346901332667777</c:v>
                </c:pt>
                <c:pt idx="523">
                  <c:v>15.580688030240212</c:v>
                </c:pt>
                <c:pt idx="524">
                  <c:v>13.907839863984012</c:v>
                </c:pt>
                <c:pt idx="525">
                  <c:v>13.694154879243255</c:v>
                </c:pt>
                <c:pt idx="526">
                  <c:v>13.779628873139558</c:v>
                </c:pt>
                <c:pt idx="527">
                  <c:v>13.843734368561785</c:v>
                </c:pt>
                <c:pt idx="528">
                  <c:v>12.937099504733153</c:v>
                </c:pt>
                <c:pt idx="529">
                  <c:v>13.306469264070742</c:v>
                </c:pt>
                <c:pt idx="530">
                  <c:v>14.255841124847526</c:v>
                </c:pt>
                <c:pt idx="531">
                  <c:v>15.367003045499457</c:v>
                </c:pt>
                <c:pt idx="532">
                  <c:v>14.869422295317408</c:v>
                </c:pt>
                <c:pt idx="533">
                  <c:v>14.762579802947032</c:v>
                </c:pt>
                <c:pt idx="534">
                  <c:v>13.672786380769182</c:v>
                </c:pt>
                <c:pt idx="535">
                  <c:v>14.478684037505746</c:v>
                </c:pt>
                <c:pt idx="536">
                  <c:v>14.020787641632698</c:v>
                </c:pt>
                <c:pt idx="537">
                  <c:v>13.684996951325797</c:v>
                </c:pt>
                <c:pt idx="538">
                  <c:v>13.355311546297202</c:v>
                </c:pt>
                <c:pt idx="539">
                  <c:v>13.101942207247449</c:v>
                </c:pt>
                <c:pt idx="540">
                  <c:v>12.192254700779666</c:v>
                </c:pt>
                <c:pt idx="541">
                  <c:v>12.262465481480197</c:v>
                </c:pt>
                <c:pt idx="542">
                  <c:v>11.679410737401849</c:v>
                </c:pt>
                <c:pt idx="543">
                  <c:v>11.551199746557398</c:v>
                </c:pt>
                <c:pt idx="544">
                  <c:v>10.97730293039651</c:v>
                </c:pt>
                <c:pt idx="545">
                  <c:v>10.36372175992663</c:v>
                </c:pt>
                <c:pt idx="546">
                  <c:v>9.8264566554355888</c:v>
                </c:pt>
                <c:pt idx="547">
                  <c:v>9.5608767458292192</c:v>
                </c:pt>
                <c:pt idx="548">
                  <c:v>9.1640332027392457</c:v>
                </c:pt>
                <c:pt idx="549">
                  <c:v>8.2451877683539987</c:v>
                </c:pt>
                <c:pt idx="550">
                  <c:v>7.9521340749952483</c:v>
                </c:pt>
                <c:pt idx="551">
                  <c:v>7.7811860872026442</c:v>
                </c:pt>
                <c:pt idx="552">
                  <c:v>7.3873951867518235</c:v>
                </c:pt>
                <c:pt idx="553">
                  <c:v>7.289710622298907</c:v>
                </c:pt>
                <c:pt idx="554">
                  <c:v>6.4868656082014988</c:v>
                </c:pt>
                <c:pt idx="555">
                  <c:v>5.9709690021845327</c:v>
                </c:pt>
                <c:pt idx="556">
                  <c:v>5.7755998732786988</c:v>
                </c:pt>
                <c:pt idx="557">
                  <c:v>5.6138098134035559</c:v>
                </c:pt>
                <c:pt idx="558">
                  <c:v>5.2597032672617328</c:v>
                </c:pt>
                <c:pt idx="559">
                  <c:v>4.8903335079241419</c:v>
                </c:pt>
                <c:pt idx="560">
                  <c:v>4.1638045598055742</c:v>
                </c:pt>
                <c:pt idx="561">
                  <c:v>4.1515939892489593</c:v>
                </c:pt>
                <c:pt idx="562">
                  <c:v>3.7364345903240634</c:v>
                </c:pt>
                <c:pt idx="563">
                  <c:v>3.7486451608806775</c:v>
                </c:pt>
                <c:pt idx="564">
                  <c:v>3.3273804766774737</c:v>
                </c:pt>
                <c:pt idx="565">
                  <c:v>3.3060119782033985</c:v>
                </c:pt>
                <c:pt idx="566">
                  <c:v>3.2754855518118617</c:v>
                </c:pt>
                <c:pt idx="567">
                  <c:v>3.1472745609674084</c:v>
                </c:pt>
                <c:pt idx="568">
                  <c:v>2.784010086908125</c:v>
                </c:pt>
                <c:pt idx="569">
                  <c:v>2.5062196067451437</c:v>
                </c:pt>
                <c:pt idx="570">
                  <c:v>2.2650608382520057</c:v>
                </c:pt>
                <c:pt idx="571">
                  <c:v>2.2070606281080862</c:v>
                </c:pt>
                <c:pt idx="572">
                  <c:v>1.9872703580890239</c:v>
                </c:pt>
                <c:pt idx="573">
                  <c:v>1.7308483764001177</c:v>
                </c:pt>
                <c:pt idx="574">
                  <c:v>1.5110581063810549</c:v>
                </c:pt>
                <c:pt idx="575">
                  <c:v>1.4377946830413673</c:v>
                </c:pt>
                <c:pt idx="576">
                  <c:v>1.4438999683196747</c:v>
                </c:pt>
                <c:pt idx="577">
                  <c:v>1.3095836921969144</c:v>
                </c:pt>
                <c:pt idx="578">
                  <c:v>1.2790572658053778</c:v>
                </c:pt>
                <c:pt idx="579">
                  <c:v>1.2698993378879169</c:v>
                </c:pt>
                <c:pt idx="580">
                  <c:v>1.2088464851048439</c:v>
                </c:pt>
                <c:pt idx="581">
                  <c:v>1.1203198485693882</c:v>
                </c:pt>
                <c:pt idx="582">
                  <c:v>1.0378984973122398</c:v>
                </c:pt>
                <c:pt idx="583">
                  <c:v>0.888319007993711</c:v>
                </c:pt>
                <c:pt idx="584">
                  <c:v>0.94937186077678404</c:v>
                </c:pt>
                <c:pt idx="585">
                  <c:v>0.93410864758101564</c:v>
                </c:pt>
                <c:pt idx="586">
                  <c:v>0.85779258160217442</c:v>
                </c:pt>
                <c:pt idx="587">
                  <c:v>0.78147651562333331</c:v>
                </c:pt>
                <c:pt idx="588">
                  <c:v>0.75095008923179696</c:v>
                </c:pt>
                <c:pt idx="589">
                  <c:v>0.72347630547941411</c:v>
                </c:pt>
                <c:pt idx="590">
                  <c:v>0.73873951867518239</c:v>
                </c:pt>
                <c:pt idx="591">
                  <c:v>0.63494966894395843</c:v>
                </c:pt>
                <c:pt idx="592">
                  <c:v>0.64105495422226555</c:v>
                </c:pt>
                <c:pt idx="593">
                  <c:v>0.68073930853126297</c:v>
                </c:pt>
                <c:pt idx="594">
                  <c:v>0.62579174102649748</c:v>
                </c:pt>
                <c:pt idx="595">
                  <c:v>0.61052852783072942</c:v>
                </c:pt>
                <c:pt idx="596">
                  <c:v>0.60137059991326836</c:v>
                </c:pt>
                <c:pt idx="597">
                  <c:v>0.61358117046988292</c:v>
                </c:pt>
                <c:pt idx="598">
                  <c:v>0.63494966894395843</c:v>
                </c:pt>
                <c:pt idx="599">
                  <c:v>0.61968645574819003</c:v>
                </c:pt>
                <c:pt idx="600">
                  <c:v>0.58610738671750007</c:v>
                </c:pt>
                <c:pt idx="601">
                  <c:v>0.58000210143919273</c:v>
                </c:pt>
                <c:pt idx="602">
                  <c:v>0.58000210143919273</c:v>
                </c:pt>
                <c:pt idx="603">
                  <c:v>0.58000210143919273</c:v>
                </c:pt>
                <c:pt idx="604">
                  <c:v>0.53115981921273447</c:v>
                </c:pt>
                <c:pt idx="605">
                  <c:v>0.61358117046988281</c:v>
                </c:pt>
                <c:pt idx="606">
                  <c:v>0.6105285278307292</c:v>
                </c:pt>
                <c:pt idx="607">
                  <c:v>0.58610738671750007</c:v>
                </c:pt>
                <c:pt idx="608">
                  <c:v>0.55252831768680999</c:v>
                </c:pt>
                <c:pt idx="609">
                  <c:v>0.52505453393442714</c:v>
                </c:pt>
                <c:pt idx="610">
                  <c:v>0.49452810754289078</c:v>
                </c:pt>
                <c:pt idx="611">
                  <c:v>0.53421246185188809</c:v>
                </c:pt>
                <c:pt idx="612">
                  <c:v>0.41515939892489589</c:v>
                </c:pt>
                <c:pt idx="613">
                  <c:v>0.42736996948151046</c:v>
                </c:pt>
                <c:pt idx="614">
                  <c:v>0.406001471007435</c:v>
                </c:pt>
                <c:pt idx="615">
                  <c:v>0.42126468420320318</c:v>
                </c:pt>
                <c:pt idx="616">
                  <c:v>0.3876856151725131</c:v>
                </c:pt>
                <c:pt idx="617">
                  <c:v>0.39684354308997399</c:v>
                </c:pt>
                <c:pt idx="618">
                  <c:v>0.32968540502859378</c:v>
                </c:pt>
                <c:pt idx="619">
                  <c:v>0.33579069030690106</c:v>
                </c:pt>
                <c:pt idx="620">
                  <c:v>0.33273804766774745</c:v>
                </c:pt>
                <c:pt idx="621">
                  <c:v>0.33884333294605468</c:v>
                </c:pt>
                <c:pt idx="622">
                  <c:v>0.31136954919367194</c:v>
                </c:pt>
                <c:pt idx="623">
                  <c:v>0.34494861822436201</c:v>
                </c:pt>
                <c:pt idx="624">
                  <c:v>0.34800126086351568</c:v>
                </c:pt>
                <c:pt idx="625">
                  <c:v>0.41210675628574223</c:v>
                </c:pt>
                <c:pt idx="626">
                  <c:v>0.44263318267727875</c:v>
                </c:pt>
                <c:pt idx="627">
                  <c:v>0.44873846795558603</c:v>
                </c:pt>
                <c:pt idx="628">
                  <c:v>0.54337038976934904</c:v>
                </c:pt>
                <c:pt idx="629">
                  <c:v>0.57694945880003912</c:v>
                </c:pt>
                <c:pt idx="630">
                  <c:v>0.6654760953354949</c:v>
                </c:pt>
                <c:pt idx="631">
                  <c:v>0.87000315215878921</c:v>
                </c:pt>
                <c:pt idx="632">
                  <c:v>1.0684249237037762</c:v>
                </c:pt>
                <c:pt idx="633">
                  <c:v>1.285162551083685</c:v>
                </c:pt>
                <c:pt idx="634">
                  <c:v>1.4164261845672919</c:v>
                </c:pt>
                <c:pt idx="635">
                  <c:v>1.6972693073694274</c:v>
                </c:pt>
                <c:pt idx="636">
                  <c:v>2.7595889457948961</c:v>
                </c:pt>
                <c:pt idx="637">
                  <c:v>3.9775933588172014</c:v>
                </c:pt>
                <c:pt idx="638">
                  <c:v>5.7023364499390112</c:v>
                </c:pt>
                <c:pt idx="639">
                  <c:v>7.6651856669148062</c:v>
                </c:pt>
                <c:pt idx="640">
                  <c:v>8.5809784586608995</c:v>
                </c:pt>
                <c:pt idx="641">
                  <c:v>9.4418236829022284</c:v>
                </c:pt>
                <c:pt idx="642">
                  <c:v>10.687301879676918</c:v>
                </c:pt>
                <c:pt idx="643">
                  <c:v>12.912678363619923</c:v>
                </c:pt>
                <c:pt idx="644">
                  <c:v>15.0281597125534</c:v>
                </c:pt>
                <c:pt idx="645">
                  <c:v>15.919531363186266</c:v>
                </c:pt>
                <c:pt idx="646">
                  <c:v>16.655218239222297</c:v>
                </c:pt>
                <c:pt idx="647">
                  <c:v>21.603551957290357</c:v>
                </c:pt>
                <c:pt idx="648">
                  <c:v>22.211027842481929</c:v>
                </c:pt>
                <c:pt idx="649">
                  <c:v>23.923560363047123</c:v>
                </c:pt>
                <c:pt idx="650">
                  <c:v>24.912616578132912</c:v>
                </c:pt>
                <c:pt idx="651">
                  <c:v>25.312512763862035</c:v>
                </c:pt>
                <c:pt idx="652">
                  <c:v>25.779567087652541</c:v>
                </c:pt>
                <c:pt idx="653">
                  <c:v>24.689773665474693</c:v>
                </c:pt>
                <c:pt idx="654">
                  <c:v>21.359340546158069</c:v>
                </c:pt>
                <c:pt idx="655">
                  <c:v>20.745759375688181</c:v>
                </c:pt>
                <c:pt idx="656">
                  <c:v>19.072911209431982</c:v>
                </c:pt>
                <c:pt idx="657">
                  <c:v>18.144907847129275</c:v>
                </c:pt>
                <c:pt idx="658">
                  <c:v>16.789534515345053</c:v>
                </c:pt>
                <c:pt idx="659">
                  <c:v>15.904268149990498</c:v>
                </c:pt>
                <c:pt idx="660">
                  <c:v>15.785215087063506</c:v>
                </c:pt>
                <c:pt idx="661">
                  <c:v>13.66362845285172</c:v>
                </c:pt>
                <c:pt idx="662">
                  <c:v>13.452996110750117</c:v>
                </c:pt>
                <c:pt idx="663">
                  <c:v>12.326570976902422</c:v>
                </c:pt>
                <c:pt idx="664">
                  <c:v>10.009615213784807</c:v>
                </c:pt>
                <c:pt idx="665">
                  <c:v>8.8435057256281144</c:v>
                </c:pt>
                <c:pt idx="666">
                  <c:v>7.6529750963581904</c:v>
                </c:pt>
                <c:pt idx="667">
                  <c:v>7.2744474091031384</c:v>
                </c:pt>
                <c:pt idx="668">
                  <c:v>7.2652894811856781</c:v>
                </c:pt>
                <c:pt idx="669">
                  <c:v>6.7371823046120971</c:v>
                </c:pt>
                <c:pt idx="670">
                  <c:v>6.9966569289401566</c:v>
                </c:pt>
                <c:pt idx="671">
                  <c:v>7.014972784775078</c:v>
                </c:pt>
                <c:pt idx="672">
                  <c:v>6.9417093614353922</c:v>
                </c:pt>
                <c:pt idx="673">
                  <c:v>6.6700241665507178</c:v>
                </c:pt>
                <c:pt idx="674">
                  <c:v>6.1724434163686732</c:v>
                </c:pt>
                <c:pt idx="675">
                  <c:v>5.9831795727411459</c:v>
                </c:pt>
                <c:pt idx="676">
                  <c:v>6.0106533564935294</c:v>
                </c:pt>
                <c:pt idx="677">
                  <c:v>5.8793897230099228</c:v>
                </c:pt>
                <c:pt idx="678">
                  <c:v>5.5313884621464071</c:v>
                </c:pt>
                <c:pt idx="679">
                  <c:v>5.0765447089125146</c:v>
                </c:pt>
                <c:pt idx="680">
                  <c:v>4.7499119465230732</c:v>
                </c:pt>
                <c:pt idx="681">
                  <c:v>4.350015760793946</c:v>
                </c:pt>
                <c:pt idx="682">
                  <c:v>4.2614891242584898</c:v>
                </c:pt>
                <c:pt idx="683">
                  <c:v>4.5209637485865501</c:v>
                </c:pt>
                <c:pt idx="684">
                  <c:v>4.4171738988553262</c:v>
                </c:pt>
                <c:pt idx="685">
                  <c:v>4.2431732684235683</c:v>
                </c:pt>
                <c:pt idx="686">
                  <c:v>4.32864726231987</c:v>
                </c:pt>
                <c:pt idx="687">
                  <c:v>4.2584364816193361</c:v>
                </c:pt>
                <c:pt idx="688">
                  <c:v>4.5942271719262369</c:v>
                </c:pt>
                <c:pt idx="689">
                  <c:v>4.7102275922140766</c:v>
                </c:pt>
                <c:pt idx="690">
                  <c:v>4.4934899648341675</c:v>
                </c:pt>
                <c:pt idx="691">
                  <c:v>4.7102275922140757</c:v>
                </c:pt>
                <c:pt idx="692">
                  <c:v>5.6046518854860938</c:v>
                </c:pt>
                <c:pt idx="693">
                  <c:v>6.2151804133168236</c:v>
                </c:pt>
                <c:pt idx="694">
                  <c:v>6.86539329545655</c:v>
                </c:pt>
                <c:pt idx="695">
                  <c:v>7.0790782801973053</c:v>
                </c:pt>
                <c:pt idx="696">
                  <c:v>7.4087636852258996</c:v>
                </c:pt>
                <c:pt idx="697">
                  <c:v>7.460658610091512</c:v>
                </c:pt>
                <c:pt idx="698">
                  <c:v>7.4820271085655863</c:v>
                </c:pt>
                <c:pt idx="699">
                  <c:v>7.6255013126058078</c:v>
                </c:pt>
                <c:pt idx="700">
                  <c:v>6.9172882203221624</c:v>
                </c:pt>
                <c:pt idx="701">
                  <c:v>6.5173920345930352</c:v>
                </c:pt>
                <c:pt idx="702">
                  <c:v>6.6303398122417194</c:v>
                </c:pt>
                <c:pt idx="703">
                  <c:v>6.2640226955432832</c:v>
                </c:pt>
                <c:pt idx="704">
                  <c:v>6.3708651879136609</c:v>
                </c:pt>
                <c:pt idx="705">
                  <c:v>6.1358117046988294</c:v>
                </c:pt>
                <c:pt idx="706">
                  <c:v>5.7328628763305476</c:v>
                </c:pt>
                <c:pt idx="707">
                  <c:v>6.0106533564935294</c:v>
                </c:pt>
                <c:pt idx="708">
                  <c:v>6.083916779833217</c:v>
                </c:pt>
                <c:pt idx="709">
                  <c:v>5.6168624560427087</c:v>
                </c:pt>
                <c:pt idx="710">
                  <c:v>5.5985466002077873</c:v>
                </c:pt>
                <c:pt idx="711">
                  <c:v>5.4153880418585683</c:v>
                </c:pt>
                <c:pt idx="712">
                  <c:v>5.3543351890754947</c:v>
                </c:pt>
                <c:pt idx="713">
                  <c:v>5.0704394236342063</c:v>
                </c:pt>
                <c:pt idx="714">
                  <c:v>4.7254908054098435</c:v>
                </c:pt>
                <c:pt idx="715">
                  <c:v>4.3683316166288684</c:v>
                </c:pt>
                <c:pt idx="716">
                  <c:v>4.3591736887114063</c:v>
                </c:pt>
                <c:pt idx="717">
                  <c:v>4.212646842032032</c:v>
                </c:pt>
                <c:pt idx="718">
                  <c:v>4.1393834186923444</c:v>
                </c:pt>
                <c:pt idx="719">
                  <c:v>4.1210675628574229</c:v>
                </c:pt>
                <c:pt idx="720">
                  <c:v>3.9928565720129692</c:v>
                </c:pt>
                <c:pt idx="721">
                  <c:v>3.7852768725505217</c:v>
                </c:pt>
                <c:pt idx="722">
                  <c:v>3.5746445304489201</c:v>
                </c:pt>
                <c:pt idx="723">
                  <c:v>3.3975912573780085</c:v>
                </c:pt>
                <c:pt idx="724">
                  <c:v>3.3853806868213945</c:v>
                </c:pt>
                <c:pt idx="725">
                  <c:v>3.2724329091727093</c:v>
                </c:pt>
                <c:pt idx="726">
                  <c:v>3.0831690655451824</c:v>
                </c:pt>
                <c:pt idx="727">
                  <c:v>2.6435885255070573</c:v>
                </c:pt>
                <c:pt idx="728">
                  <c:v>2.3749559732615366</c:v>
                </c:pt>
                <c:pt idx="729">
                  <c:v>2.3200084057567709</c:v>
                </c:pt>
                <c:pt idx="730">
                  <c:v>2.0269547123980214</c:v>
                </c:pt>
                <c:pt idx="731">
                  <c:v>1.8621120098837243</c:v>
                </c:pt>
                <c:pt idx="732">
                  <c:v>1.9170595773884902</c:v>
                </c:pt>
                <c:pt idx="733">
                  <c:v>1.7522168748741931</c:v>
                </c:pt>
                <c:pt idx="734">
                  <c:v>1.6423217398646617</c:v>
                </c:pt>
                <c:pt idx="735">
                  <c:v>1.6301111693080472</c:v>
                </c:pt>
                <c:pt idx="736">
                  <c:v>1.5751636018032813</c:v>
                </c:pt>
                <c:pt idx="737">
                  <c:v>1.5721109591641276</c:v>
                </c:pt>
                <c:pt idx="738">
                  <c:v>1.5843215297207422</c:v>
                </c:pt>
                <c:pt idx="739">
                  <c:v>1.4896896079069795</c:v>
                </c:pt>
                <c:pt idx="740">
                  <c:v>1.5446371754117452</c:v>
                </c:pt>
                <c:pt idx="741">
                  <c:v>1.5751636018032815</c:v>
                </c:pt>
                <c:pt idx="742">
                  <c:v>1.5415845327725912</c:v>
                </c:pt>
                <c:pt idx="743">
                  <c:v>1.4377946830413675</c:v>
                </c:pt>
                <c:pt idx="744">
                  <c:v>1.33095219067099</c:v>
                </c:pt>
                <c:pt idx="745">
                  <c:v>1.3034784069186069</c:v>
                </c:pt>
                <c:pt idx="746">
                  <c:v>1.2637940526096096</c:v>
                </c:pt>
                <c:pt idx="747">
                  <c:v>1.1569515602392317</c:v>
                </c:pt>
                <c:pt idx="748">
                  <c:v>0.97684564452916689</c:v>
                </c:pt>
                <c:pt idx="749">
                  <c:v>0.94937186077678404</c:v>
                </c:pt>
                <c:pt idx="750">
                  <c:v>0.89747693591117206</c:v>
                </c:pt>
                <c:pt idx="751">
                  <c:v>0.86084522424132826</c:v>
                </c:pt>
                <c:pt idx="752">
                  <c:v>0.86695050951963559</c:v>
                </c:pt>
                <c:pt idx="753">
                  <c:v>0.85779258160217464</c:v>
                </c:pt>
                <c:pt idx="754">
                  <c:v>0.85779258160217464</c:v>
                </c:pt>
                <c:pt idx="755">
                  <c:v>0.87305579479794282</c:v>
                </c:pt>
                <c:pt idx="756">
                  <c:v>0.84863465368471369</c:v>
                </c:pt>
                <c:pt idx="757">
                  <c:v>0.86695050951963548</c:v>
                </c:pt>
                <c:pt idx="758">
                  <c:v>0.94326657549847681</c:v>
                </c:pt>
                <c:pt idx="759">
                  <c:v>0.88831900799371122</c:v>
                </c:pt>
                <c:pt idx="760">
                  <c:v>0.94937186077678393</c:v>
                </c:pt>
                <c:pt idx="761">
                  <c:v>0.95547714605509149</c:v>
                </c:pt>
                <c:pt idx="762">
                  <c:v>0.94326657549847681</c:v>
                </c:pt>
                <c:pt idx="763">
                  <c:v>0.89137165063286494</c:v>
                </c:pt>
                <c:pt idx="764">
                  <c:v>0.88831900799371122</c:v>
                </c:pt>
                <c:pt idx="765">
                  <c:v>0.87305579479794282</c:v>
                </c:pt>
                <c:pt idx="766">
                  <c:v>0.86695050951963559</c:v>
                </c:pt>
                <c:pt idx="767">
                  <c:v>0.83947672576725274</c:v>
                </c:pt>
                <c:pt idx="768">
                  <c:v>0.80284501409740894</c:v>
                </c:pt>
                <c:pt idx="769">
                  <c:v>0.7753712303450262</c:v>
                </c:pt>
                <c:pt idx="770">
                  <c:v>0.71431837756195338</c:v>
                </c:pt>
                <c:pt idx="771">
                  <c:v>0.70821309228364593</c:v>
                </c:pt>
                <c:pt idx="772">
                  <c:v>0.63494966894395843</c:v>
                </c:pt>
                <c:pt idx="773">
                  <c:v>0.60747588519157569</c:v>
                </c:pt>
                <c:pt idx="774">
                  <c:v>0.58000210143919262</c:v>
                </c:pt>
                <c:pt idx="775">
                  <c:v>0.58305474407834645</c:v>
                </c:pt>
                <c:pt idx="776">
                  <c:v>0.66852873797464851</c:v>
                </c:pt>
                <c:pt idx="777">
                  <c:v>0.85473993896302092</c:v>
                </c:pt>
                <c:pt idx="778">
                  <c:v>1.0378984973122396</c:v>
                </c:pt>
                <c:pt idx="779">
                  <c:v>1.2760046231662243</c:v>
                </c:pt>
                <c:pt idx="780">
                  <c:v>1.4927422505461332</c:v>
                </c:pt>
                <c:pt idx="781">
                  <c:v>1.5599003886075133</c:v>
                </c:pt>
                <c:pt idx="782">
                  <c:v>1.7674800880699613</c:v>
                </c:pt>
                <c:pt idx="783">
                  <c:v>2.0819022799027871</c:v>
                </c:pt>
                <c:pt idx="784">
                  <c:v>2.1093760636551697</c:v>
                </c:pt>
                <c:pt idx="785">
                  <c:v>2.0391652829546358</c:v>
                </c:pt>
                <c:pt idx="786">
                  <c:v>2.2467449824170838</c:v>
                </c:pt>
                <c:pt idx="787">
                  <c:v>2.2314817692213156</c:v>
                </c:pt>
                <c:pt idx="788">
                  <c:v>2.3383242615916933</c:v>
                </c:pt>
                <c:pt idx="789">
                  <c:v>2.2589555529736982</c:v>
                </c:pt>
                <c:pt idx="790">
                  <c:v>2.1460077753250131</c:v>
                </c:pt>
                <c:pt idx="791">
                  <c:v>2.6130620991155213</c:v>
                </c:pt>
                <c:pt idx="792">
                  <c:v>3.1320113477716411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C92-418F-96BE-24E2B0F84CE1}"/>
            </c:ext>
          </c:extLst>
        </c:ser>
        <c:ser>
          <c:idx val="7"/>
          <c:order val="7"/>
          <c:tx>
            <c:strRef>
              <c:f>'PROVINCIAL - Cases'!$I$1</c:f>
              <c:strCache>
                <c:ptCount val="1"/>
                <c:pt idx="0">
                  <c:v> North West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Cases'!$I$2:$I$824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1.3907377975274906E-2</c:v>
                </c:pt>
                <c:pt idx="19">
                  <c:v>1.7384222469093633E-2</c:v>
                </c:pt>
                <c:pt idx="20">
                  <c:v>1.7384222469093633E-2</c:v>
                </c:pt>
                <c:pt idx="21">
                  <c:v>1.7384222469093633E-2</c:v>
                </c:pt>
                <c:pt idx="22">
                  <c:v>1.7384222469093633E-2</c:v>
                </c:pt>
                <c:pt idx="23">
                  <c:v>2.0861066962912362E-2</c:v>
                </c:pt>
                <c:pt idx="24">
                  <c:v>2.0861066962912362E-2</c:v>
                </c:pt>
                <c:pt idx="25">
                  <c:v>1.3907377975274906E-2</c:v>
                </c:pt>
                <c:pt idx="26">
                  <c:v>1.0430533481456181E-2</c:v>
                </c:pt>
                <c:pt idx="27">
                  <c:v>1.3907377975274906E-2</c:v>
                </c:pt>
                <c:pt idx="28">
                  <c:v>1.3907377975274906E-2</c:v>
                </c:pt>
                <c:pt idx="29">
                  <c:v>1.3907377975274906E-2</c:v>
                </c:pt>
                <c:pt idx="30">
                  <c:v>1.7384222469093633E-2</c:v>
                </c:pt>
                <c:pt idx="31">
                  <c:v>1.7384222469093633E-2</c:v>
                </c:pt>
                <c:pt idx="32">
                  <c:v>1.0430533481456181E-2</c:v>
                </c:pt>
                <c:pt idx="33">
                  <c:v>1.0430533481456181E-2</c:v>
                </c:pt>
                <c:pt idx="34">
                  <c:v>2.0861066962912362E-2</c:v>
                </c:pt>
                <c:pt idx="35">
                  <c:v>2.0861066962912362E-2</c:v>
                </c:pt>
                <c:pt idx="36">
                  <c:v>3.1291600444368538E-2</c:v>
                </c:pt>
                <c:pt idx="37">
                  <c:v>2.7814755950549813E-2</c:v>
                </c:pt>
                <c:pt idx="38">
                  <c:v>2.7814755950549813E-2</c:v>
                </c:pt>
                <c:pt idx="39">
                  <c:v>3.8245289432005995E-2</c:v>
                </c:pt>
                <c:pt idx="40">
                  <c:v>3.8245289432005995E-2</c:v>
                </c:pt>
                <c:pt idx="41">
                  <c:v>2.7814755950549813E-2</c:v>
                </c:pt>
                <c:pt idx="42">
                  <c:v>3.1291600444368538E-2</c:v>
                </c:pt>
                <c:pt idx="43">
                  <c:v>2.0861066962912362E-2</c:v>
                </c:pt>
                <c:pt idx="44">
                  <c:v>1.7384222469093633E-2</c:v>
                </c:pt>
                <c:pt idx="45">
                  <c:v>1.7384222469093633E-2</c:v>
                </c:pt>
                <c:pt idx="46">
                  <c:v>6.9536889876374531E-3</c:v>
                </c:pt>
                <c:pt idx="47">
                  <c:v>6.9536889876374531E-3</c:v>
                </c:pt>
                <c:pt idx="48">
                  <c:v>3.4768444938187266E-3</c:v>
                </c:pt>
                <c:pt idx="49">
                  <c:v>3.4768444938187266E-3</c:v>
                </c:pt>
                <c:pt idx="50">
                  <c:v>3.4768444938187266E-3</c:v>
                </c:pt>
                <c:pt idx="51">
                  <c:v>1.3907377975274906E-2</c:v>
                </c:pt>
                <c:pt idx="52">
                  <c:v>1.3907377975274906E-2</c:v>
                </c:pt>
                <c:pt idx="53">
                  <c:v>1.7384222469093633E-2</c:v>
                </c:pt>
                <c:pt idx="54">
                  <c:v>1.7384222469093633E-2</c:v>
                </c:pt>
                <c:pt idx="55">
                  <c:v>1.7384222469093633E-2</c:v>
                </c:pt>
                <c:pt idx="56">
                  <c:v>2.0861066962912362E-2</c:v>
                </c:pt>
                <c:pt idx="57">
                  <c:v>3.4768444938187267E-2</c:v>
                </c:pt>
                <c:pt idx="58">
                  <c:v>2.4337911456731087E-2</c:v>
                </c:pt>
                <c:pt idx="59">
                  <c:v>2.4337911456731087E-2</c:v>
                </c:pt>
                <c:pt idx="60">
                  <c:v>2.0861066962912362E-2</c:v>
                </c:pt>
                <c:pt idx="61">
                  <c:v>2.0861066962912362E-2</c:v>
                </c:pt>
                <c:pt idx="62">
                  <c:v>2.7814755950549813E-2</c:v>
                </c:pt>
                <c:pt idx="63">
                  <c:v>3.1291600444368538E-2</c:v>
                </c:pt>
                <c:pt idx="64">
                  <c:v>2.4337911456731087E-2</c:v>
                </c:pt>
                <c:pt idx="65">
                  <c:v>2.4337911456731087E-2</c:v>
                </c:pt>
                <c:pt idx="66">
                  <c:v>3.4768444938187267E-2</c:v>
                </c:pt>
                <c:pt idx="67">
                  <c:v>5.2152667407280903E-2</c:v>
                </c:pt>
                <c:pt idx="68">
                  <c:v>5.5629511901099625E-2</c:v>
                </c:pt>
                <c:pt idx="69">
                  <c:v>5.2152667407280903E-2</c:v>
                </c:pt>
                <c:pt idx="70">
                  <c:v>6.2583200888737076E-2</c:v>
                </c:pt>
                <c:pt idx="71">
                  <c:v>7.3013734370193248E-2</c:v>
                </c:pt>
                <c:pt idx="72">
                  <c:v>7.6490578864011977E-2</c:v>
                </c:pt>
                <c:pt idx="73">
                  <c:v>8.6921112345468163E-2</c:v>
                </c:pt>
                <c:pt idx="74">
                  <c:v>7.649057886401199E-2</c:v>
                </c:pt>
                <c:pt idx="75">
                  <c:v>7.3013734370193248E-2</c:v>
                </c:pt>
                <c:pt idx="76">
                  <c:v>6.9536889876374533E-2</c:v>
                </c:pt>
                <c:pt idx="77">
                  <c:v>6.6060045382555804E-2</c:v>
                </c:pt>
                <c:pt idx="78">
                  <c:v>5.9106356394918354E-2</c:v>
                </c:pt>
                <c:pt idx="79">
                  <c:v>5.9106356394918354E-2</c:v>
                </c:pt>
                <c:pt idx="80">
                  <c:v>8.3444267851649448E-2</c:v>
                </c:pt>
                <c:pt idx="81">
                  <c:v>0.12864324627129289</c:v>
                </c:pt>
                <c:pt idx="82">
                  <c:v>0.14950431323420524</c:v>
                </c:pt>
                <c:pt idx="83">
                  <c:v>0.19470329165384867</c:v>
                </c:pt>
                <c:pt idx="84">
                  <c:v>0.19818013614766741</c:v>
                </c:pt>
                <c:pt idx="85">
                  <c:v>0.21904120311057979</c:v>
                </c:pt>
                <c:pt idx="86">
                  <c:v>0.28162440399931687</c:v>
                </c:pt>
                <c:pt idx="87">
                  <c:v>0.28162440399931687</c:v>
                </c:pt>
                <c:pt idx="88">
                  <c:v>0.27119387051786065</c:v>
                </c:pt>
                <c:pt idx="89">
                  <c:v>0.54238774103572129</c:v>
                </c:pt>
                <c:pt idx="90">
                  <c:v>0.64669307585028313</c:v>
                </c:pt>
                <c:pt idx="91">
                  <c:v>0.79967423357830714</c:v>
                </c:pt>
                <c:pt idx="92">
                  <c:v>0.9248406353557812</c:v>
                </c:pt>
                <c:pt idx="93">
                  <c:v>1.0639144151085302</c:v>
                </c:pt>
                <c:pt idx="94">
                  <c:v>1.2099418838489169</c:v>
                </c:pt>
                <c:pt idx="95">
                  <c:v>1.3663998860707594</c:v>
                </c:pt>
                <c:pt idx="96">
                  <c:v>1.1577892164416359</c:v>
                </c:pt>
                <c:pt idx="97">
                  <c:v>1.192557661379823</c:v>
                </c:pt>
                <c:pt idx="98">
                  <c:v>1.3663998860707594</c:v>
                </c:pt>
                <c:pt idx="99">
                  <c:v>1.5854410891813393</c:v>
                </c:pt>
                <c:pt idx="100">
                  <c:v>1.7697138473537319</c:v>
                </c:pt>
                <c:pt idx="101">
                  <c:v>1.995708739451949</c:v>
                </c:pt>
                <c:pt idx="102">
                  <c:v>2.07567616280978</c:v>
                </c:pt>
                <c:pt idx="103">
                  <c:v>2.3538237223152785</c:v>
                </c:pt>
                <c:pt idx="104">
                  <c:v>2.5902491478949514</c:v>
                </c:pt>
                <c:pt idx="105">
                  <c:v>2.9518409752520993</c:v>
                </c:pt>
                <c:pt idx="106">
                  <c:v>3.1048221329801229</c:v>
                </c:pt>
                <c:pt idx="107">
                  <c:v>3.4073076039423524</c:v>
                </c:pt>
                <c:pt idx="108">
                  <c:v>3.6541635630034821</c:v>
                </c:pt>
                <c:pt idx="109">
                  <c:v>3.9566490339657108</c:v>
                </c:pt>
                <c:pt idx="110">
                  <c:v>4.0783385912493664</c:v>
                </c:pt>
                <c:pt idx="111">
                  <c:v>4.2278429044835715</c:v>
                </c:pt>
                <c:pt idx="112">
                  <c:v>4.7250316670996497</c:v>
                </c:pt>
                <c:pt idx="113">
                  <c:v>5.0761929609753409</c:v>
                </c:pt>
                <c:pt idx="114">
                  <c:v>5.2048362072466343</c:v>
                </c:pt>
                <c:pt idx="115">
                  <c:v>5.2117898962342712</c:v>
                </c:pt>
                <c:pt idx="116">
                  <c:v>5.6185807020110614</c:v>
                </c:pt>
                <c:pt idx="117">
                  <c:v>6.0253715077878525</c:v>
                </c:pt>
                <c:pt idx="118">
                  <c:v>6.1713989765282387</c:v>
                </c:pt>
                <c:pt idx="119">
                  <c:v>6.3382875122315392</c:v>
                </c:pt>
                <c:pt idx="120">
                  <c:v>6.7798467629465176</c:v>
                </c:pt>
                <c:pt idx="121">
                  <c:v>7.6142894414630122</c:v>
                </c:pt>
                <c:pt idx="122">
                  <c:v>8.400056297066044</c:v>
                </c:pt>
                <c:pt idx="123">
                  <c:v>8.6190975001766237</c:v>
                </c:pt>
                <c:pt idx="124">
                  <c:v>9.2310221310887197</c:v>
                </c:pt>
                <c:pt idx="125">
                  <c:v>9.5752297359767731</c:v>
                </c:pt>
                <c:pt idx="126">
                  <c:v>10.715634729949315</c:v>
                </c:pt>
                <c:pt idx="127">
                  <c:v>12.196770484316092</c:v>
                </c:pt>
                <c:pt idx="128">
                  <c:v>13.121611119671874</c:v>
                </c:pt>
                <c:pt idx="129">
                  <c:v>13.424096590634104</c:v>
                </c:pt>
                <c:pt idx="130">
                  <c:v>14.307215092064059</c:v>
                </c:pt>
                <c:pt idx="131">
                  <c:v>13.70572099463342</c:v>
                </c:pt>
                <c:pt idx="132">
                  <c:v>14.178571845792765</c:v>
                </c:pt>
                <c:pt idx="133">
                  <c:v>13.980391709645099</c:v>
                </c:pt>
                <c:pt idx="134">
                  <c:v>14.067312821990567</c:v>
                </c:pt>
                <c:pt idx="135">
                  <c:v>13.84479477438617</c:v>
                </c:pt>
                <c:pt idx="136">
                  <c:v>14.192479223768045</c:v>
                </c:pt>
                <c:pt idx="137">
                  <c:v>13.253731210436987</c:v>
                </c:pt>
                <c:pt idx="138">
                  <c:v>13.385851301202097</c:v>
                </c:pt>
                <c:pt idx="139">
                  <c:v>13.378897612214461</c:v>
                </c:pt>
                <c:pt idx="140">
                  <c:v>13.942146420213094</c:v>
                </c:pt>
                <c:pt idx="141">
                  <c:v>13.302407033350448</c:v>
                </c:pt>
                <c:pt idx="142">
                  <c:v>12.31498319710593</c:v>
                </c:pt>
                <c:pt idx="143">
                  <c:v>11.584845853404</c:v>
                </c:pt>
                <c:pt idx="144">
                  <c:v>11.35885096130578</c:v>
                </c:pt>
                <c:pt idx="145">
                  <c:v>10.97639806698572</c:v>
                </c:pt>
                <c:pt idx="146">
                  <c:v>10.979874911479538</c:v>
                </c:pt>
                <c:pt idx="147">
                  <c:v>10.117617477012496</c:v>
                </c:pt>
                <c:pt idx="148">
                  <c:v>9.6551971593346035</c:v>
                </c:pt>
                <c:pt idx="149">
                  <c:v>9.6378129368655099</c:v>
                </c:pt>
                <c:pt idx="150">
                  <c:v>9.11976310728652</c:v>
                </c:pt>
                <c:pt idx="151">
                  <c:v>8.8485692367686593</c:v>
                </c:pt>
                <c:pt idx="152">
                  <c:v>8.6190975001766237</c:v>
                </c:pt>
                <c:pt idx="153">
                  <c:v>8.5356532323249734</c:v>
                </c:pt>
                <c:pt idx="154">
                  <c:v>7.7637937546972173</c:v>
                </c:pt>
                <c:pt idx="155">
                  <c:v>6.9189205426992659</c:v>
                </c:pt>
                <c:pt idx="156">
                  <c:v>6.7033561840825042</c:v>
                </c:pt>
                <c:pt idx="157">
                  <c:v>6.5225602704039307</c:v>
                </c:pt>
                <c:pt idx="158">
                  <c:v>6.2026905769726088</c:v>
                </c:pt>
                <c:pt idx="159">
                  <c:v>6.1227231536147784</c:v>
                </c:pt>
                <c:pt idx="160">
                  <c:v>5.2813267861106459</c:v>
                </c:pt>
                <c:pt idx="161">
                  <c:v>5.0031792266051474</c:v>
                </c:pt>
                <c:pt idx="162">
                  <c:v>5.2187435852219091</c:v>
                </c:pt>
                <c:pt idx="163">
                  <c:v>5.0449013605309725</c:v>
                </c:pt>
                <c:pt idx="164">
                  <c:v>4.912781269765861</c:v>
                </c:pt>
                <c:pt idx="165">
                  <c:v>4.7702306455192929</c:v>
                </c:pt>
                <c:pt idx="166">
                  <c:v>4.9162581142596791</c:v>
                </c:pt>
                <c:pt idx="167">
                  <c:v>4.9927486931236924</c:v>
                </c:pt>
                <c:pt idx="168">
                  <c:v>4.8154296239389369</c:v>
                </c:pt>
                <c:pt idx="169">
                  <c:v>4.1270144141628284</c:v>
                </c:pt>
                <c:pt idx="170">
                  <c:v>3.7967141872500498</c:v>
                </c:pt>
                <c:pt idx="171">
                  <c:v>3.6541635630034817</c:v>
                </c:pt>
                <c:pt idx="172">
                  <c:v>3.7063162304107622</c:v>
                </c:pt>
                <c:pt idx="173">
                  <c:v>3.4768444938187266</c:v>
                </c:pt>
                <c:pt idx="174">
                  <c:v>3.4942287162878194</c:v>
                </c:pt>
                <c:pt idx="175">
                  <c:v>3.2578032907081469</c:v>
                </c:pt>
                <c:pt idx="176">
                  <c:v>3.1952200898194101</c:v>
                </c:pt>
                <c:pt idx="177">
                  <c:v>3.1326368889306728</c:v>
                </c:pt>
                <c:pt idx="178">
                  <c:v>3.2647569796957847</c:v>
                </c:pt>
                <c:pt idx="179">
                  <c:v>3.3968770704608957</c:v>
                </c:pt>
                <c:pt idx="180">
                  <c:v>3.2856180466586964</c:v>
                </c:pt>
                <c:pt idx="181">
                  <c:v>3.33081702507834</c:v>
                </c:pt>
                <c:pt idx="182">
                  <c:v>3.5150897832507324</c:v>
                </c:pt>
                <c:pt idx="183">
                  <c:v>3.6263488070529317</c:v>
                </c:pt>
                <c:pt idx="184">
                  <c:v>3.4977055607816392</c:v>
                </c:pt>
                <c:pt idx="185">
                  <c:v>3.4942287162878207</c:v>
                </c:pt>
                <c:pt idx="186">
                  <c:v>3.2890948911525157</c:v>
                </c:pt>
                <c:pt idx="187">
                  <c:v>3.508136094263095</c:v>
                </c:pt>
                <c:pt idx="188">
                  <c:v>3.3934002259670772</c:v>
                </c:pt>
                <c:pt idx="189">
                  <c:v>3.306479113621609</c:v>
                </c:pt>
                <c:pt idx="190">
                  <c:v>3.3725391590041647</c:v>
                </c:pt>
                <c:pt idx="191">
                  <c:v>3.483798182806364</c:v>
                </c:pt>
                <c:pt idx="192">
                  <c:v>3.3864465369794403</c:v>
                </c:pt>
                <c:pt idx="193">
                  <c:v>3.3655854700165277</c:v>
                </c:pt>
                <c:pt idx="194">
                  <c:v>3.2056506233008664</c:v>
                </c:pt>
                <c:pt idx="195">
                  <c:v>3.2925717356463338</c:v>
                </c:pt>
                <c:pt idx="196">
                  <c:v>3.3169096471030648</c:v>
                </c:pt>
                <c:pt idx="197">
                  <c:v>3.2021737788070475</c:v>
                </c:pt>
                <c:pt idx="198">
                  <c:v>3.2369422237452348</c:v>
                </c:pt>
                <c:pt idx="199">
                  <c:v>3.3099559581154279</c:v>
                </c:pt>
                <c:pt idx="200">
                  <c:v>3.2160811567823222</c:v>
                </c:pt>
                <c:pt idx="201">
                  <c:v>3.5116129387569139</c:v>
                </c:pt>
                <c:pt idx="202">
                  <c:v>3.4803213383125455</c:v>
                </c:pt>
                <c:pt idx="203">
                  <c:v>3.3621086255227084</c:v>
                </c:pt>
                <c:pt idx="204">
                  <c:v>3.3134328026092459</c:v>
                </c:pt>
                <c:pt idx="205">
                  <c:v>3.0109473316470172</c:v>
                </c:pt>
                <c:pt idx="206">
                  <c:v>2.9240262193015489</c:v>
                </c:pt>
                <c:pt idx="207">
                  <c:v>3.0978684439924855</c:v>
                </c:pt>
                <c:pt idx="208">
                  <c:v>2.8823040853757247</c:v>
                </c:pt>
                <c:pt idx="209">
                  <c:v>2.7467071501167943</c:v>
                </c:pt>
                <c:pt idx="210">
                  <c:v>2.6945544827095129</c:v>
                </c:pt>
                <c:pt idx="211">
                  <c:v>2.8544893294251743</c:v>
                </c:pt>
                <c:pt idx="212">
                  <c:v>3.278664357671059</c:v>
                </c:pt>
                <c:pt idx="213">
                  <c:v>3.1813127118441349</c:v>
                </c:pt>
                <c:pt idx="214">
                  <c:v>3.1326368889306724</c:v>
                </c:pt>
                <c:pt idx="215">
                  <c:v>3.2786643576710586</c:v>
                </c:pt>
                <c:pt idx="216">
                  <c:v>3.3725391590041647</c:v>
                </c:pt>
                <c:pt idx="217">
                  <c:v>3.2856180466586968</c:v>
                </c:pt>
                <c:pt idx="218">
                  <c:v>3.101345288486304</c:v>
                </c:pt>
                <c:pt idx="219">
                  <c:v>3.0630999990542978</c:v>
                </c:pt>
                <c:pt idx="220">
                  <c:v>3.0839610660172108</c:v>
                </c:pt>
                <c:pt idx="221">
                  <c:v>3.1917432453255907</c:v>
                </c:pt>
                <c:pt idx="222">
                  <c:v>3.1639284893750412</c:v>
                </c:pt>
                <c:pt idx="223">
                  <c:v>3.049192621079023</c:v>
                </c:pt>
                <c:pt idx="224">
                  <c:v>3.2960485801401527</c:v>
                </c:pt>
                <c:pt idx="225">
                  <c:v>3.4559834268558141</c:v>
                </c:pt>
                <c:pt idx="226">
                  <c:v>3.3864465369794394</c:v>
                </c:pt>
                <c:pt idx="227">
                  <c:v>3.3690623145103458</c:v>
                </c:pt>
                <c:pt idx="228">
                  <c:v>3.3621086255227088</c:v>
                </c:pt>
                <c:pt idx="229">
                  <c:v>3.4525065823619956</c:v>
                </c:pt>
                <c:pt idx="230">
                  <c:v>3.6054877400900196</c:v>
                </c:pt>
                <c:pt idx="231">
                  <c:v>3.6819783189540312</c:v>
                </c:pt>
                <c:pt idx="232">
                  <c:v>3.5846266731271075</c:v>
                </c:pt>
                <c:pt idx="233">
                  <c:v>3.4107844484361713</c:v>
                </c:pt>
                <c:pt idx="234">
                  <c:v>3.3203864915968841</c:v>
                </c:pt>
                <c:pt idx="235">
                  <c:v>3.1117758219677607</c:v>
                </c:pt>
                <c:pt idx="236">
                  <c:v>2.7745219060673447</c:v>
                </c:pt>
                <c:pt idx="237">
                  <c:v>2.6215407483393198</c:v>
                </c:pt>
                <c:pt idx="238">
                  <c:v>2.3712079447843712</c:v>
                </c:pt>
                <c:pt idx="239">
                  <c:v>2.4650827461174774</c:v>
                </c:pt>
                <c:pt idx="240">
                  <c:v>2.2808099879450845</c:v>
                </c:pt>
                <c:pt idx="241">
                  <c:v>2.4789901240927521</c:v>
                </c:pt>
                <c:pt idx="242">
                  <c:v>2.5867723034011325</c:v>
                </c:pt>
                <c:pt idx="243">
                  <c:v>2.635448126314595</c:v>
                </c:pt>
                <c:pt idx="244">
                  <c:v>2.3399163443400033</c:v>
                </c:pt>
                <c:pt idx="245">
                  <c:v>2.0687224738221421</c:v>
                </c:pt>
                <c:pt idx="246">
                  <c:v>1.8149128257733751</c:v>
                </c:pt>
                <c:pt idx="247">
                  <c:v>1.7175611799464507</c:v>
                </c:pt>
                <c:pt idx="248">
                  <c:v>1.4046451755027654</c:v>
                </c:pt>
                <c:pt idx="249">
                  <c:v>1.4081220199965843</c:v>
                </c:pt>
                <c:pt idx="250">
                  <c:v>1.3420619746140285</c:v>
                </c:pt>
                <c:pt idx="251">
                  <c:v>1.4046451755027654</c:v>
                </c:pt>
                <c:pt idx="252">
                  <c:v>1.5263347327864207</c:v>
                </c:pt>
                <c:pt idx="253">
                  <c:v>1.4950431323420525</c:v>
                </c:pt>
                <c:pt idx="254">
                  <c:v>1.550672644243152</c:v>
                </c:pt>
                <c:pt idx="255">
                  <c:v>1.6063021561442519</c:v>
                </c:pt>
                <c:pt idx="256">
                  <c:v>1.4811357543667774</c:v>
                </c:pt>
                <c:pt idx="257">
                  <c:v>1.4707052208853213</c:v>
                </c:pt>
                <c:pt idx="258">
                  <c:v>1.3837841085398532</c:v>
                </c:pt>
                <c:pt idx="259">
                  <c:v>1.2203724173303734</c:v>
                </c:pt>
                <c:pt idx="260">
                  <c:v>1.1091133935281738</c:v>
                </c:pt>
                <c:pt idx="261">
                  <c:v>1.0569607261208929</c:v>
                </c:pt>
                <c:pt idx="262">
                  <c:v>0.97351645826924338</c:v>
                </c:pt>
                <c:pt idx="263">
                  <c:v>0.9248406353557812</c:v>
                </c:pt>
                <c:pt idx="264">
                  <c:v>0.93527116883723749</c:v>
                </c:pt>
                <c:pt idx="265">
                  <c:v>0.90050272389905017</c:v>
                </c:pt>
                <c:pt idx="266">
                  <c:v>0.83096583402267554</c:v>
                </c:pt>
                <c:pt idx="267">
                  <c:v>0.85182690098558811</c:v>
                </c:pt>
                <c:pt idx="268">
                  <c:v>0.77533632212157599</c:v>
                </c:pt>
                <c:pt idx="269">
                  <c:v>0.77185947762775731</c:v>
                </c:pt>
                <c:pt idx="270">
                  <c:v>0.80315107807212605</c:v>
                </c:pt>
                <c:pt idx="271">
                  <c:v>0.80315107807212605</c:v>
                </c:pt>
                <c:pt idx="272">
                  <c:v>0.72318365471429502</c:v>
                </c:pt>
                <c:pt idx="273">
                  <c:v>0.81358161155358211</c:v>
                </c:pt>
                <c:pt idx="274">
                  <c:v>0.82401214503503817</c:v>
                </c:pt>
                <c:pt idx="275">
                  <c:v>0.9283174798496</c:v>
                </c:pt>
                <c:pt idx="276">
                  <c:v>0.95265539130633115</c:v>
                </c:pt>
                <c:pt idx="277">
                  <c:v>0.94917854681251246</c:v>
                </c:pt>
                <c:pt idx="278">
                  <c:v>0.95265539130633103</c:v>
                </c:pt>
                <c:pt idx="279">
                  <c:v>1.1299744604910862</c:v>
                </c:pt>
                <c:pt idx="280">
                  <c:v>1.2968629961943849</c:v>
                </c:pt>
                <c:pt idx="281">
                  <c:v>1.5854410891813393</c:v>
                </c:pt>
                <c:pt idx="282">
                  <c:v>1.8392507372301063</c:v>
                </c:pt>
                <c:pt idx="283">
                  <c:v>2.1208751412294231</c:v>
                </c:pt>
                <c:pt idx="284">
                  <c:v>2.1730278086367041</c:v>
                </c:pt>
                <c:pt idx="285">
                  <c:v>2.5589575474505826</c:v>
                </c:pt>
                <c:pt idx="286">
                  <c:v>2.9205493748077305</c:v>
                </c:pt>
                <c:pt idx="287">
                  <c:v>2.9866094201902862</c:v>
                </c:pt>
                <c:pt idx="288">
                  <c:v>2.9205493748077305</c:v>
                </c:pt>
                <c:pt idx="289">
                  <c:v>3.2786643576710595</c:v>
                </c:pt>
                <c:pt idx="290">
                  <c:v>3.3899233814732583</c:v>
                </c:pt>
                <c:pt idx="291">
                  <c:v>3.7271772973736748</c:v>
                </c:pt>
                <c:pt idx="292">
                  <c:v>4.2035049930268409</c:v>
                </c:pt>
                <c:pt idx="293">
                  <c:v>4.964933937173142</c:v>
                </c:pt>
                <c:pt idx="294">
                  <c:v>5.8793440390474663</c:v>
                </c:pt>
                <c:pt idx="295">
                  <c:v>6.7311709400330537</c:v>
                </c:pt>
                <c:pt idx="296">
                  <c:v>6.508652892428656</c:v>
                </c:pt>
                <c:pt idx="297">
                  <c:v>6.4738844474904687</c:v>
                </c:pt>
                <c:pt idx="298">
                  <c:v>6.508652892428656</c:v>
                </c:pt>
                <c:pt idx="299">
                  <c:v>6.4912686699595614</c:v>
                </c:pt>
                <c:pt idx="300">
                  <c:v>7.0927627673902025</c:v>
                </c:pt>
                <c:pt idx="301">
                  <c:v>8.0210802472398033</c:v>
                </c:pt>
                <c:pt idx="302">
                  <c:v>8.8729071482253907</c:v>
                </c:pt>
                <c:pt idx="303">
                  <c:v>9.4535401786931175</c:v>
                </c:pt>
                <c:pt idx="304">
                  <c:v>10.148909077456864</c:v>
                </c:pt>
                <c:pt idx="305">
                  <c:v>10.646097840072942</c:v>
                </c:pt>
                <c:pt idx="306">
                  <c:v>11.428387851182155</c:v>
                </c:pt>
                <c:pt idx="307">
                  <c:v>12.61399182357434</c:v>
                </c:pt>
                <c:pt idx="308">
                  <c:v>14.150757089842218</c:v>
                </c:pt>
                <c:pt idx="309">
                  <c:v>14.887848122531789</c:v>
                </c:pt>
                <c:pt idx="310">
                  <c:v>16.535872412601861</c:v>
                </c:pt>
                <c:pt idx="311">
                  <c:v>17.356407713143081</c:v>
                </c:pt>
                <c:pt idx="312">
                  <c:v>18.378599994325789</c:v>
                </c:pt>
                <c:pt idx="313">
                  <c:v>18.555919063510544</c:v>
                </c:pt>
                <c:pt idx="314">
                  <c:v>18.701946532250933</c:v>
                </c:pt>
                <c:pt idx="315">
                  <c:v>17.745814296450781</c:v>
                </c:pt>
                <c:pt idx="316">
                  <c:v>17.996147100005729</c:v>
                </c:pt>
                <c:pt idx="317">
                  <c:v>17.391176158081269</c:v>
                </c:pt>
                <c:pt idx="318">
                  <c:v>17.137366510032503</c:v>
                </c:pt>
                <c:pt idx="319">
                  <c:v>15.736198179023557</c:v>
                </c:pt>
                <c:pt idx="320">
                  <c:v>14.567978429100465</c:v>
                </c:pt>
                <c:pt idx="321">
                  <c:v>13.13551849764715</c:v>
                </c:pt>
                <c:pt idx="322">
                  <c:v>12.975583650931489</c:v>
                </c:pt>
                <c:pt idx="323">
                  <c:v>12.088988305007714</c:v>
                </c:pt>
                <c:pt idx="324">
                  <c:v>12.116803060958263</c:v>
                </c:pt>
                <c:pt idx="325">
                  <c:v>11.626567987329821</c:v>
                </c:pt>
                <c:pt idx="326">
                  <c:v>11.591799542391636</c:v>
                </c:pt>
                <c:pt idx="327">
                  <c:v>12.054219860069525</c:v>
                </c:pt>
                <c:pt idx="328">
                  <c:v>11.386665717256331</c:v>
                </c:pt>
                <c:pt idx="329">
                  <c:v>10.580037794690385</c:v>
                </c:pt>
                <c:pt idx="330">
                  <c:v>9.9889742307412011</c:v>
                </c:pt>
                <c:pt idx="331">
                  <c:v>8.60171327770753</c:v>
                </c:pt>
                <c:pt idx="332">
                  <c:v>8.4487321199795051</c:v>
                </c:pt>
                <c:pt idx="333">
                  <c:v>8.2783667397823884</c:v>
                </c:pt>
                <c:pt idx="334">
                  <c:v>7.5447525515866358</c:v>
                </c:pt>
                <c:pt idx="335">
                  <c:v>7.1518691237851195</c:v>
                </c:pt>
                <c:pt idx="336">
                  <c:v>6.1783526655158765</c:v>
                </c:pt>
                <c:pt idx="337">
                  <c:v>5.2430814966786405</c:v>
                </c:pt>
                <c:pt idx="338">
                  <c:v>5.0657624274938851</c:v>
                </c:pt>
                <c:pt idx="339">
                  <c:v>4.4364535741126954</c:v>
                </c:pt>
                <c:pt idx="340">
                  <c:v>4.2939029498661281</c:v>
                </c:pt>
                <c:pt idx="341">
                  <c:v>4.1791670815701094</c:v>
                </c:pt>
                <c:pt idx="342">
                  <c:v>4.3217177058166767</c:v>
                </c:pt>
                <c:pt idx="343">
                  <c:v>3.8001910317438683</c:v>
                </c:pt>
                <c:pt idx="344">
                  <c:v>3.6402561850282065</c:v>
                </c:pt>
                <c:pt idx="345">
                  <c:v>3.584626673127107</c:v>
                </c:pt>
                <c:pt idx="346">
                  <c:v>3.4698908048310888</c:v>
                </c:pt>
                <c:pt idx="347">
                  <c:v>3.4525065823619951</c:v>
                </c:pt>
                <c:pt idx="348">
                  <c:v>3.5046592497692766</c:v>
                </c:pt>
                <c:pt idx="349">
                  <c:v>3.1256831999430355</c:v>
                </c:pt>
                <c:pt idx="350">
                  <c:v>3.2821412021648784</c:v>
                </c:pt>
                <c:pt idx="351">
                  <c:v>3.2612801352019658</c:v>
                </c:pt>
                <c:pt idx="352">
                  <c:v>3.0804842215233919</c:v>
                </c:pt>
                <c:pt idx="353">
                  <c:v>3.0213778651284735</c:v>
                </c:pt>
                <c:pt idx="354">
                  <c:v>2.9379335972768241</c:v>
                </c:pt>
                <c:pt idx="355">
                  <c:v>2.7154155496724255</c:v>
                </c:pt>
                <c:pt idx="356">
                  <c:v>2.6111102148578635</c:v>
                </c:pt>
                <c:pt idx="357">
                  <c:v>2.3746847892781906</c:v>
                </c:pt>
                <c:pt idx="358">
                  <c:v>2.2877636769327223</c:v>
                </c:pt>
                <c:pt idx="359">
                  <c:v>2.2182267870563477</c:v>
                </c:pt>
                <c:pt idx="360">
                  <c:v>2.1834583421181604</c:v>
                </c:pt>
                <c:pt idx="361">
                  <c:v>2.305147899401816</c:v>
                </c:pt>
                <c:pt idx="362">
                  <c:v>2.3329626553523655</c:v>
                </c:pt>
                <c:pt idx="363">
                  <c:v>2.2356110095254413</c:v>
                </c:pt>
                <c:pt idx="364">
                  <c:v>2.200842564587254</c:v>
                </c:pt>
                <c:pt idx="365">
                  <c:v>2.0443845623654111</c:v>
                </c:pt>
                <c:pt idx="366">
                  <c:v>2.0513382513530489</c:v>
                </c:pt>
                <c:pt idx="367">
                  <c:v>2.0096161174272238</c:v>
                </c:pt>
                <c:pt idx="368">
                  <c:v>1.9400792275508496</c:v>
                </c:pt>
                <c:pt idx="369">
                  <c:v>1.9991855839457682</c:v>
                </c:pt>
                <c:pt idx="370">
                  <c:v>2.0339540288839553</c:v>
                </c:pt>
                <c:pt idx="371">
                  <c:v>2.1486898971799731</c:v>
                </c:pt>
                <c:pt idx="372">
                  <c:v>2.1625972751552482</c:v>
                </c:pt>
                <c:pt idx="373">
                  <c:v>2.2147499425625288</c:v>
                </c:pt>
                <c:pt idx="374">
                  <c:v>2.277333143451266</c:v>
                </c:pt>
                <c:pt idx="375">
                  <c:v>2.2356110095254409</c:v>
                </c:pt>
                <c:pt idx="376">
                  <c:v>2.0895835407850547</c:v>
                </c:pt>
                <c:pt idx="377">
                  <c:v>2.1799814976243419</c:v>
                </c:pt>
                <c:pt idx="378">
                  <c:v>2.2182267870563477</c:v>
                </c:pt>
                <c:pt idx="379">
                  <c:v>2.4372679901669274</c:v>
                </c:pt>
                <c:pt idx="380">
                  <c:v>2.4268374566854711</c:v>
                </c:pt>
                <c:pt idx="381">
                  <c:v>2.4268374566854716</c:v>
                </c:pt>
                <c:pt idx="382">
                  <c:v>2.5172354135247583</c:v>
                </c:pt>
                <c:pt idx="383">
                  <c:v>2.5172354135247583</c:v>
                </c:pt>
                <c:pt idx="384">
                  <c:v>2.3990227007349216</c:v>
                </c:pt>
                <c:pt idx="385">
                  <c:v>2.3503468778214591</c:v>
                </c:pt>
                <c:pt idx="386">
                  <c:v>2.3016710549079966</c:v>
                </c:pt>
                <c:pt idx="387">
                  <c:v>2.252995231994535</c:v>
                </c:pt>
                <c:pt idx="388">
                  <c:v>2.3121015883894533</c:v>
                </c:pt>
                <c:pt idx="389">
                  <c:v>2.2217036315501661</c:v>
                </c:pt>
                <c:pt idx="390">
                  <c:v>2.4198837676978338</c:v>
                </c:pt>
                <c:pt idx="391">
                  <c:v>2.5798186144134951</c:v>
                </c:pt>
                <c:pt idx="392">
                  <c:v>2.6319712818207761</c:v>
                </c:pt>
                <c:pt idx="393">
                  <c:v>2.6597860377713261</c:v>
                </c:pt>
                <c:pt idx="394">
                  <c:v>2.4303143011792896</c:v>
                </c:pt>
                <c:pt idx="395">
                  <c:v>2.1938888755996167</c:v>
                </c:pt>
                <c:pt idx="396">
                  <c:v>2.1486898971799735</c:v>
                </c:pt>
                <c:pt idx="397">
                  <c:v>1.9400792275508496</c:v>
                </c:pt>
                <c:pt idx="398">
                  <c:v>1.6932232684897197</c:v>
                </c:pt>
                <c:pt idx="399">
                  <c:v>1.6410706010824392</c:v>
                </c:pt>
                <c:pt idx="400">
                  <c:v>1.8253433592548316</c:v>
                </c:pt>
                <c:pt idx="401">
                  <c:v>2.1869351866119793</c:v>
                </c:pt>
                <c:pt idx="402">
                  <c:v>2.3607774113029154</c:v>
                </c:pt>
                <c:pt idx="403">
                  <c:v>2.4407448346607459</c:v>
                </c:pt>
                <c:pt idx="404">
                  <c:v>2.666739726758963</c:v>
                </c:pt>
                <c:pt idx="405">
                  <c:v>3.1222063554492165</c:v>
                </c:pt>
                <c:pt idx="406">
                  <c:v>3.4246918264114461</c:v>
                </c:pt>
                <c:pt idx="407">
                  <c:v>3.3864465369794403</c:v>
                </c:pt>
                <c:pt idx="408">
                  <c:v>3.4525065823619956</c:v>
                </c:pt>
                <c:pt idx="409">
                  <c:v>3.6228719625591133</c:v>
                </c:pt>
                <c:pt idx="410">
                  <c:v>3.6020108955962011</c:v>
                </c:pt>
                <c:pt idx="411">
                  <c:v>3.5881035176209264</c:v>
                </c:pt>
                <c:pt idx="412">
                  <c:v>3.4698908048310892</c:v>
                </c:pt>
                <c:pt idx="413">
                  <c:v>3.5394276947074639</c:v>
                </c:pt>
                <c:pt idx="414">
                  <c:v>3.4212149819176276</c:v>
                </c:pt>
                <c:pt idx="415">
                  <c:v>3.5220434722383707</c:v>
                </c:pt>
                <c:pt idx="416">
                  <c:v>3.5463813836951013</c:v>
                </c:pt>
                <c:pt idx="417">
                  <c:v>3.6298256515467502</c:v>
                </c:pt>
                <c:pt idx="418">
                  <c:v>3.7097930749045811</c:v>
                </c:pt>
                <c:pt idx="419">
                  <c:v>3.4664139603372703</c:v>
                </c:pt>
                <c:pt idx="420">
                  <c:v>3.1986969343132285</c:v>
                </c:pt>
                <c:pt idx="421">
                  <c:v>3.2995254246339711</c:v>
                </c:pt>
                <c:pt idx="422">
                  <c:v>3.2751875131772401</c:v>
                </c:pt>
                <c:pt idx="423">
                  <c:v>3.254326446214328</c:v>
                </c:pt>
                <c:pt idx="424">
                  <c:v>3.33081702507834</c:v>
                </c:pt>
                <c:pt idx="425">
                  <c:v>3.3169096471030648</c:v>
                </c:pt>
                <c:pt idx="426">
                  <c:v>3.661117251991119</c:v>
                </c:pt>
                <c:pt idx="427">
                  <c:v>3.9566490339657112</c:v>
                </c:pt>
                <c:pt idx="428">
                  <c:v>4.102676502706097</c:v>
                </c:pt>
                <c:pt idx="429">
                  <c:v>4.4677451745570638</c:v>
                </c:pt>
                <c:pt idx="430">
                  <c:v>4.6520179327294562</c:v>
                </c:pt>
                <c:pt idx="431">
                  <c:v>4.766753801025474</c:v>
                </c:pt>
                <c:pt idx="432">
                  <c:v>4.9753644706545979</c:v>
                </c:pt>
                <c:pt idx="433">
                  <c:v>5.2882804750982828</c:v>
                </c:pt>
                <c:pt idx="434">
                  <c:v>5.4134468768757573</c:v>
                </c:pt>
                <c:pt idx="435">
                  <c:v>5.9488809289238409</c:v>
                </c:pt>
                <c:pt idx="436">
                  <c:v>6.1296768426024153</c:v>
                </c:pt>
                <c:pt idx="437">
                  <c:v>6.557328715342118</c:v>
                </c:pt>
                <c:pt idx="438">
                  <c:v>6.6199119162308557</c:v>
                </c:pt>
                <c:pt idx="439">
                  <c:v>6.6303424497123116</c:v>
                </c:pt>
                <c:pt idx="440">
                  <c:v>6.8354762748476157</c:v>
                </c:pt>
                <c:pt idx="441">
                  <c:v>7.1727301907480339</c:v>
                </c:pt>
                <c:pt idx="442">
                  <c:v>7.064948011439653</c:v>
                </c:pt>
                <c:pt idx="443">
                  <c:v>7.1901144132171266</c:v>
                </c:pt>
                <c:pt idx="444">
                  <c:v>7.3465724154389687</c:v>
                </c:pt>
                <c:pt idx="445">
                  <c:v>7.6594884198826545</c:v>
                </c:pt>
                <c:pt idx="446">
                  <c:v>8.2714130507947505</c:v>
                </c:pt>
                <c:pt idx="447">
                  <c:v>8.6747270120777227</c:v>
                </c:pt>
                <c:pt idx="448">
                  <c:v>9.0397956839286895</c:v>
                </c:pt>
                <c:pt idx="449">
                  <c:v>9.2379758200763558</c:v>
                </c:pt>
                <c:pt idx="450">
                  <c:v>9.5787065804705911</c:v>
                </c:pt>
                <c:pt idx="451">
                  <c:v>9.321420087928006</c:v>
                </c:pt>
                <c:pt idx="452">
                  <c:v>9.067610439879239</c:v>
                </c:pt>
                <c:pt idx="453">
                  <c:v>8.8659534592377529</c:v>
                </c:pt>
                <c:pt idx="454">
                  <c:v>9.2553600425454512</c:v>
                </c:pt>
                <c:pt idx="455">
                  <c:v>9.3596653773600131</c:v>
                </c:pt>
                <c:pt idx="456">
                  <c:v>9.9368215633339219</c:v>
                </c:pt>
                <c:pt idx="457">
                  <c:v>9.8394699175069977</c:v>
                </c:pt>
                <c:pt idx="458">
                  <c:v>10.392288192024173</c:v>
                </c:pt>
                <c:pt idx="459">
                  <c:v>10.447917703925274</c:v>
                </c:pt>
                <c:pt idx="460">
                  <c:v>10.444440859431456</c:v>
                </c:pt>
                <c:pt idx="461">
                  <c:v>10.698250507480223</c:v>
                </c:pt>
                <c:pt idx="462">
                  <c:v>11.025073889899181</c:v>
                </c:pt>
                <c:pt idx="463">
                  <c:v>10.837324287232972</c:v>
                </c:pt>
                <c:pt idx="464">
                  <c:v>11.129379224713745</c:v>
                </c:pt>
                <c:pt idx="465">
                  <c:v>11.365804650293414</c:v>
                </c:pt>
                <c:pt idx="466">
                  <c:v>11.626567987329823</c:v>
                </c:pt>
                <c:pt idx="467">
                  <c:v>12.387996931476124</c:v>
                </c:pt>
                <c:pt idx="468">
                  <c:v>13.271115432906081</c:v>
                </c:pt>
                <c:pt idx="469">
                  <c:v>13.792642106978889</c:v>
                </c:pt>
                <c:pt idx="470">
                  <c:v>13.95257695369455</c:v>
                </c:pt>
                <c:pt idx="471">
                  <c:v>15.05125981374127</c:v>
                </c:pt>
                <c:pt idx="472">
                  <c:v>15.906563559220675</c:v>
                </c:pt>
                <c:pt idx="473">
                  <c:v>16.508057656651314</c:v>
                </c:pt>
                <c:pt idx="474">
                  <c:v>17.165181265983055</c:v>
                </c:pt>
                <c:pt idx="475">
                  <c:v>17.50243518188347</c:v>
                </c:pt>
                <c:pt idx="476">
                  <c:v>18.927941424349147</c:v>
                </c:pt>
                <c:pt idx="477">
                  <c:v>20.753284783603981</c:v>
                </c:pt>
                <c:pt idx="478">
                  <c:v>21.848490799156878</c:v>
                </c:pt>
                <c:pt idx="479">
                  <c:v>22.22051315999548</c:v>
                </c:pt>
                <c:pt idx="480">
                  <c:v>22.575151298364993</c:v>
                </c:pt>
                <c:pt idx="481">
                  <c:v>22.425646985130786</c:v>
                </c:pt>
                <c:pt idx="482">
                  <c:v>23.826815316139736</c:v>
                </c:pt>
                <c:pt idx="483">
                  <c:v>24.942882398655541</c:v>
                </c:pt>
                <c:pt idx="484">
                  <c:v>26.94554482709513</c:v>
                </c:pt>
                <c:pt idx="485">
                  <c:v>27.74174221617962</c:v>
                </c:pt>
                <c:pt idx="486">
                  <c:v>27.901677062895281</c:v>
                </c:pt>
                <c:pt idx="487">
                  <c:v>28.301514179684435</c:v>
                </c:pt>
                <c:pt idx="488">
                  <c:v>29.40715072871879</c:v>
                </c:pt>
                <c:pt idx="489">
                  <c:v>30.585801012123341</c:v>
                </c:pt>
                <c:pt idx="490">
                  <c:v>31.628854360268953</c:v>
                </c:pt>
                <c:pt idx="491">
                  <c:v>30.846564349159742</c:v>
                </c:pt>
                <c:pt idx="492">
                  <c:v>30.957823372961943</c:v>
                </c:pt>
                <c:pt idx="493">
                  <c:v>31.159480353603424</c:v>
                </c:pt>
                <c:pt idx="494">
                  <c:v>30.881332794097933</c:v>
                </c:pt>
                <c:pt idx="495">
                  <c:v>30.491926210790233</c:v>
                </c:pt>
                <c:pt idx="496">
                  <c:v>29.678344599236652</c:v>
                </c:pt>
                <c:pt idx="497">
                  <c:v>28.607476495140482</c:v>
                </c:pt>
                <c:pt idx="498">
                  <c:v>27.804325417068359</c:v>
                </c:pt>
                <c:pt idx="499">
                  <c:v>26.64653620062672</c:v>
                </c:pt>
                <c:pt idx="500">
                  <c:v>25.978982057813528</c:v>
                </c:pt>
                <c:pt idx="501">
                  <c:v>25.773848232678226</c:v>
                </c:pt>
                <c:pt idx="502">
                  <c:v>25.307951070506512</c:v>
                </c:pt>
                <c:pt idx="503">
                  <c:v>24.995035066062826</c:v>
                </c:pt>
                <c:pt idx="504">
                  <c:v>23.920690117472841</c:v>
                </c:pt>
                <c:pt idx="505">
                  <c:v>23.121015883894533</c:v>
                </c:pt>
                <c:pt idx="506">
                  <c:v>22.338725872785314</c:v>
                </c:pt>
                <c:pt idx="507">
                  <c:v>21.893689777576522</c:v>
                </c:pt>
                <c:pt idx="508">
                  <c:v>21.153121900393131</c:v>
                </c:pt>
                <c:pt idx="509">
                  <c:v>20.464706690617025</c:v>
                </c:pt>
                <c:pt idx="510">
                  <c:v>20.040531662371141</c:v>
                </c:pt>
                <c:pt idx="511">
                  <c:v>18.326447326918508</c:v>
                </c:pt>
                <c:pt idx="512">
                  <c:v>17.669323717586771</c:v>
                </c:pt>
                <c:pt idx="513">
                  <c:v>17.266009756303795</c:v>
                </c:pt>
                <c:pt idx="514">
                  <c:v>16.441997611268761</c:v>
                </c:pt>
                <c:pt idx="515">
                  <c:v>16.313354364997462</c:v>
                </c:pt>
                <c:pt idx="516">
                  <c:v>16.181234274232349</c:v>
                </c:pt>
                <c:pt idx="517">
                  <c:v>14.494964694730269</c:v>
                </c:pt>
                <c:pt idx="518">
                  <c:v>14.776589098729588</c:v>
                </c:pt>
                <c:pt idx="519">
                  <c:v>14.526256295174639</c:v>
                </c:pt>
                <c:pt idx="520">
                  <c:v>13.876086374830539</c:v>
                </c:pt>
                <c:pt idx="521">
                  <c:v>14.317645625545518</c:v>
                </c:pt>
                <c:pt idx="522">
                  <c:v>14.675760608408847</c:v>
                </c:pt>
                <c:pt idx="523">
                  <c:v>13.869132685842901</c:v>
                </c:pt>
                <c:pt idx="524">
                  <c:v>12.255876840711011</c:v>
                </c:pt>
                <c:pt idx="525">
                  <c:v>12.287168441155378</c:v>
                </c:pt>
                <c:pt idx="526">
                  <c:v>12.241969462735735</c:v>
                </c:pt>
                <c:pt idx="527">
                  <c:v>12.69395924693217</c:v>
                </c:pt>
                <c:pt idx="528">
                  <c:v>12.568792845154695</c:v>
                </c:pt>
                <c:pt idx="529">
                  <c:v>12.179386261846998</c:v>
                </c:pt>
                <c:pt idx="530">
                  <c:v>12.9964447178944</c:v>
                </c:pt>
                <c:pt idx="531">
                  <c:v>14.004729621101832</c:v>
                </c:pt>
                <c:pt idx="532">
                  <c:v>13.417142901646466</c:v>
                </c:pt>
                <c:pt idx="533">
                  <c:v>12.641806579524888</c:v>
                </c:pt>
                <c:pt idx="534">
                  <c:v>12.662667646487803</c:v>
                </c:pt>
                <c:pt idx="535">
                  <c:v>12.381043242488486</c:v>
                </c:pt>
                <c:pt idx="536">
                  <c:v>12.777403514783822</c:v>
                </c:pt>
                <c:pt idx="537">
                  <c:v>12.134187283427355</c:v>
                </c:pt>
                <c:pt idx="538">
                  <c:v>11.772595456070206</c:v>
                </c:pt>
                <c:pt idx="539">
                  <c:v>11.706535410687652</c:v>
                </c:pt>
                <c:pt idx="540">
                  <c:v>11.7899796785393</c:v>
                </c:pt>
                <c:pt idx="541">
                  <c:v>10.628713617603848</c:v>
                </c:pt>
                <c:pt idx="542">
                  <c:v>10.430533481456179</c:v>
                </c:pt>
                <c:pt idx="543">
                  <c:v>9.728210893704798</c:v>
                </c:pt>
                <c:pt idx="544">
                  <c:v>9.3944338222981987</c:v>
                </c:pt>
                <c:pt idx="545">
                  <c:v>9.1232399517803398</c:v>
                </c:pt>
                <c:pt idx="546">
                  <c:v>8.6121438111889859</c:v>
                </c:pt>
                <c:pt idx="547">
                  <c:v>8.5182690098558798</c:v>
                </c:pt>
                <c:pt idx="548">
                  <c:v>8.765124968917009</c:v>
                </c:pt>
                <c:pt idx="549">
                  <c:v>8.4174405195351358</c:v>
                </c:pt>
                <c:pt idx="550">
                  <c:v>8.4452552754856871</c:v>
                </c:pt>
                <c:pt idx="551">
                  <c:v>8.5982364332137102</c:v>
                </c:pt>
                <c:pt idx="552">
                  <c:v>8.1914456274369201</c:v>
                </c:pt>
                <c:pt idx="553">
                  <c:v>7.7081642427961157</c:v>
                </c:pt>
                <c:pt idx="554">
                  <c:v>7.5343220181051791</c:v>
                </c:pt>
                <c:pt idx="555">
                  <c:v>6.8493836528228913</c:v>
                </c:pt>
                <c:pt idx="556">
                  <c:v>6.5190834259101118</c:v>
                </c:pt>
                <c:pt idx="557">
                  <c:v>6.3139496007748077</c:v>
                </c:pt>
                <c:pt idx="558">
                  <c:v>5.9766956848743913</c:v>
                </c:pt>
                <c:pt idx="559">
                  <c:v>5.6255343909987001</c:v>
                </c:pt>
                <c:pt idx="560">
                  <c:v>5.4725532332706752</c:v>
                </c:pt>
                <c:pt idx="561">
                  <c:v>4.7632769565316551</c:v>
                </c:pt>
                <c:pt idx="562">
                  <c:v>4.7910917124822054</c:v>
                </c:pt>
                <c:pt idx="563">
                  <c:v>4.6659253107047309</c:v>
                </c:pt>
                <c:pt idx="564">
                  <c:v>4.5164209974705249</c:v>
                </c:pt>
                <c:pt idx="565">
                  <c:v>4.0818154357431844</c:v>
                </c:pt>
                <c:pt idx="566">
                  <c:v>3.9184037445337045</c:v>
                </c:pt>
                <c:pt idx="567">
                  <c:v>3.459460271349633</c:v>
                </c:pt>
                <c:pt idx="568">
                  <c:v>3.1430674224121282</c:v>
                </c:pt>
                <c:pt idx="569">
                  <c:v>2.5589575474505821</c:v>
                </c:pt>
                <c:pt idx="570">
                  <c:v>2.4094532342163779</c:v>
                </c:pt>
                <c:pt idx="571">
                  <c:v>2.3677311002905528</c:v>
                </c:pt>
                <c:pt idx="572">
                  <c:v>2.3920690117472843</c:v>
                </c:pt>
                <c:pt idx="573">
                  <c:v>2.1139214522417857</c:v>
                </c:pt>
                <c:pt idx="574">
                  <c:v>2.0409077178715926</c:v>
                </c:pt>
                <c:pt idx="575">
                  <c:v>1.8740191821682937</c:v>
                </c:pt>
                <c:pt idx="576">
                  <c:v>1.818389670267194</c:v>
                </c:pt>
                <c:pt idx="577">
                  <c:v>1.7418990914031818</c:v>
                </c:pt>
                <c:pt idx="578">
                  <c:v>1.6897464239959012</c:v>
                </c:pt>
                <c:pt idx="579">
                  <c:v>1.679315890514445</c:v>
                </c:pt>
                <c:pt idx="580">
                  <c:v>1.5124273548111462</c:v>
                </c:pt>
                <c:pt idx="581">
                  <c:v>1.4289830869594966</c:v>
                </c:pt>
                <c:pt idx="582">
                  <c:v>1.2829556182191102</c:v>
                </c:pt>
                <c:pt idx="583">
                  <c:v>1.2238492618241918</c:v>
                </c:pt>
                <c:pt idx="584">
                  <c:v>1.1299744604910862</c:v>
                </c:pt>
                <c:pt idx="585">
                  <c:v>1.0395765036517992</c:v>
                </c:pt>
                <c:pt idx="586">
                  <c:v>1.0395765036517994</c:v>
                </c:pt>
                <c:pt idx="587">
                  <c:v>0.966562769281606</c:v>
                </c:pt>
                <c:pt idx="588">
                  <c:v>0.92831747984959989</c:v>
                </c:pt>
                <c:pt idx="589">
                  <c:v>0.98047014725688086</c:v>
                </c:pt>
                <c:pt idx="590">
                  <c:v>0.98742383624451846</c:v>
                </c:pt>
                <c:pt idx="591">
                  <c:v>0.94917854681251246</c:v>
                </c:pt>
                <c:pt idx="592">
                  <c:v>0.97699330276306207</c:v>
                </c:pt>
                <c:pt idx="593">
                  <c:v>0.890072190417594</c:v>
                </c:pt>
                <c:pt idx="594">
                  <c:v>0.86921112345468166</c:v>
                </c:pt>
                <c:pt idx="595">
                  <c:v>0.85878058997322548</c:v>
                </c:pt>
                <c:pt idx="596">
                  <c:v>0.81010476705976331</c:v>
                </c:pt>
                <c:pt idx="597">
                  <c:v>0.78924370009685096</c:v>
                </c:pt>
                <c:pt idx="598">
                  <c:v>0.77185947762775731</c:v>
                </c:pt>
                <c:pt idx="599">
                  <c:v>0.74752156617102627</c:v>
                </c:pt>
                <c:pt idx="600">
                  <c:v>0.71970681022047633</c:v>
                </c:pt>
                <c:pt idx="601">
                  <c:v>0.67103098730701427</c:v>
                </c:pt>
                <c:pt idx="602">
                  <c:v>0.62930885338118958</c:v>
                </c:pt>
                <c:pt idx="603">
                  <c:v>0.57367934148008992</c:v>
                </c:pt>
                <c:pt idx="604">
                  <c:v>0.49718876261607786</c:v>
                </c:pt>
                <c:pt idx="605">
                  <c:v>0.48675822913462169</c:v>
                </c:pt>
                <c:pt idx="606">
                  <c:v>0.483281384640803</c:v>
                </c:pt>
                <c:pt idx="607">
                  <c:v>0.45198978419643449</c:v>
                </c:pt>
                <c:pt idx="608">
                  <c:v>0.41026765027060969</c:v>
                </c:pt>
                <c:pt idx="609">
                  <c:v>0.37549920533242248</c:v>
                </c:pt>
                <c:pt idx="610">
                  <c:v>0.36159182735714757</c:v>
                </c:pt>
                <c:pt idx="611">
                  <c:v>0.36506867185096631</c:v>
                </c:pt>
                <c:pt idx="612">
                  <c:v>0.36506867185096631</c:v>
                </c:pt>
                <c:pt idx="613">
                  <c:v>0.368545516344785</c:v>
                </c:pt>
                <c:pt idx="614">
                  <c:v>0.36506867185096631</c:v>
                </c:pt>
                <c:pt idx="615">
                  <c:v>0.36506867185096631</c:v>
                </c:pt>
                <c:pt idx="616">
                  <c:v>0.368545516344785</c:v>
                </c:pt>
                <c:pt idx="617">
                  <c:v>0.37897604982624117</c:v>
                </c:pt>
                <c:pt idx="618">
                  <c:v>0.41026765027060969</c:v>
                </c:pt>
                <c:pt idx="619">
                  <c:v>0.39288342780151614</c:v>
                </c:pt>
                <c:pt idx="620">
                  <c:v>0.39636027229533483</c:v>
                </c:pt>
                <c:pt idx="621">
                  <c:v>0.40331396128297226</c:v>
                </c:pt>
                <c:pt idx="622">
                  <c:v>0.42765187273970334</c:v>
                </c:pt>
                <c:pt idx="623">
                  <c:v>0.43112871723352209</c:v>
                </c:pt>
                <c:pt idx="624">
                  <c:v>0.52848036306044643</c:v>
                </c:pt>
                <c:pt idx="625">
                  <c:v>0.53543405204808392</c:v>
                </c:pt>
                <c:pt idx="626">
                  <c:v>0.6188783198997333</c:v>
                </c:pt>
                <c:pt idx="627">
                  <c:v>0.61192463091209592</c:v>
                </c:pt>
                <c:pt idx="628">
                  <c:v>0.71970681022047633</c:v>
                </c:pt>
                <c:pt idx="629">
                  <c:v>0.75099841066484496</c:v>
                </c:pt>
                <c:pt idx="630">
                  <c:v>1.1334513049849051</c:v>
                </c:pt>
                <c:pt idx="631">
                  <c:v>1.3768304195522159</c:v>
                </c:pt>
                <c:pt idx="632">
                  <c:v>1.6515011345638952</c:v>
                </c:pt>
                <c:pt idx="633">
                  <c:v>1.8566349596992</c:v>
                </c:pt>
                <c:pt idx="634">
                  <c:v>2.023523495402499</c:v>
                </c:pt>
                <c:pt idx="635">
                  <c:v>2.5693880809320393</c:v>
                </c:pt>
                <c:pt idx="636">
                  <c:v>3.6924088524354879</c:v>
                </c:pt>
                <c:pt idx="637">
                  <c:v>4.971887626160779</c:v>
                </c:pt>
                <c:pt idx="638">
                  <c:v>7.374387171389519</c:v>
                </c:pt>
                <c:pt idx="639">
                  <c:v>9.0919483513359705</c:v>
                </c:pt>
                <c:pt idx="640">
                  <c:v>10.308843924172523</c:v>
                </c:pt>
                <c:pt idx="641">
                  <c:v>10.614806239628573</c:v>
                </c:pt>
                <c:pt idx="642">
                  <c:v>12.426242220908128</c:v>
                </c:pt>
                <c:pt idx="643">
                  <c:v>14.296784558582603</c:v>
                </c:pt>
                <c:pt idx="644">
                  <c:v>17.116505443069592</c:v>
                </c:pt>
                <c:pt idx="645">
                  <c:v>18.423798972745434</c:v>
                </c:pt>
                <c:pt idx="646">
                  <c:v>20.471660379604664</c:v>
                </c:pt>
                <c:pt idx="647">
                  <c:v>27.098525984823159</c:v>
                </c:pt>
                <c:pt idx="648">
                  <c:v>28.923869344077989</c:v>
                </c:pt>
                <c:pt idx="649">
                  <c:v>31.468919513553296</c:v>
                </c:pt>
                <c:pt idx="650">
                  <c:v>33.325554473252495</c:v>
                </c:pt>
                <c:pt idx="651">
                  <c:v>32.501542328217461</c:v>
                </c:pt>
                <c:pt idx="652">
                  <c:v>31.500211113997665</c:v>
                </c:pt>
                <c:pt idx="653">
                  <c:v>31.694914405651513</c:v>
                </c:pt>
                <c:pt idx="654">
                  <c:v>25.832954589073132</c:v>
                </c:pt>
                <c:pt idx="655">
                  <c:v>25.603482852481104</c:v>
                </c:pt>
                <c:pt idx="656">
                  <c:v>23.260089663647282</c:v>
                </c:pt>
                <c:pt idx="657">
                  <c:v>22.682933477673373</c:v>
                </c:pt>
                <c:pt idx="658">
                  <c:v>22.543859697920624</c:v>
                </c:pt>
                <c:pt idx="659">
                  <c:v>22.578628142858811</c:v>
                </c:pt>
                <c:pt idx="660">
                  <c:v>20.290864465926088</c:v>
                </c:pt>
                <c:pt idx="661">
                  <c:v>18.886219290423323</c:v>
                </c:pt>
                <c:pt idx="662">
                  <c:v>17.224287622377968</c:v>
                </c:pt>
                <c:pt idx="663">
                  <c:v>15.305069461790035</c:v>
                </c:pt>
                <c:pt idx="664">
                  <c:v>12.0681272380448</c:v>
                </c:pt>
                <c:pt idx="665">
                  <c:v>10.239307034296148</c:v>
                </c:pt>
                <c:pt idx="666">
                  <c:v>8.3409499406711252</c:v>
                </c:pt>
                <c:pt idx="667">
                  <c:v>7.2144523246738572</c:v>
                </c:pt>
                <c:pt idx="668">
                  <c:v>6.8424299638352535</c:v>
                </c:pt>
                <c:pt idx="669">
                  <c:v>6.8250457413661607</c:v>
                </c:pt>
                <c:pt idx="670">
                  <c:v>6.8771984087734408</c:v>
                </c:pt>
                <c:pt idx="671">
                  <c:v>7.1031933008716583</c:v>
                </c:pt>
                <c:pt idx="672">
                  <c:v>6.7242172510454168</c:v>
                </c:pt>
                <c:pt idx="673">
                  <c:v>6.7311709400330546</c:v>
                </c:pt>
                <c:pt idx="674">
                  <c:v>6.8319994303537976</c:v>
                </c:pt>
                <c:pt idx="675">
                  <c:v>6.9084900092178092</c:v>
                </c:pt>
                <c:pt idx="676">
                  <c:v>6.7520320069959672</c:v>
                </c:pt>
                <c:pt idx="677">
                  <c:v>6.6685877391443187</c:v>
                </c:pt>
                <c:pt idx="678">
                  <c:v>6.1679221320344197</c:v>
                </c:pt>
                <c:pt idx="679">
                  <c:v>5.7993766156896367</c:v>
                </c:pt>
                <c:pt idx="680">
                  <c:v>5.2500351856662775</c:v>
                </c:pt>
                <c:pt idx="681">
                  <c:v>4.9614570926793231</c:v>
                </c:pt>
                <c:pt idx="682">
                  <c:v>4.7006937556429174</c:v>
                </c:pt>
                <c:pt idx="683">
                  <c:v>4.7945685569760235</c:v>
                </c:pt>
                <c:pt idx="684">
                  <c:v>4.7806611790007496</c:v>
                </c:pt>
                <c:pt idx="685">
                  <c:v>4.7215548226058308</c:v>
                </c:pt>
                <c:pt idx="686">
                  <c:v>4.6450642437418193</c:v>
                </c:pt>
                <c:pt idx="687">
                  <c:v>4.6311568657665436</c:v>
                </c:pt>
                <c:pt idx="688">
                  <c:v>4.6763558441861877</c:v>
                </c:pt>
                <c:pt idx="689">
                  <c:v>4.8119527794451189</c:v>
                </c:pt>
                <c:pt idx="690">
                  <c:v>4.7215548226058308</c:v>
                </c:pt>
                <c:pt idx="691">
                  <c:v>4.6381105547541805</c:v>
                </c:pt>
                <c:pt idx="692">
                  <c:v>5.1387761618640777</c:v>
                </c:pt>
                <c:pt idx="693">
                  <c:v>5.3160952310488332</c:v>
                </c:pt>
                <c:pt idx="694">
                  <c:v>5.4690763887768572</c:v>
                </c:pt>
                <c:pt idx="695">
                  <c:v>5.4447384773201266</c:v>
                </c:pt>
                <c:pt idx="696">
                  <c:v>5.4829837667521319</c:v>
                </c:pt>
                <c:pt idx="697">
                  <c:v>5.4864606112459509</c:v>
                </c:pt>
                <c:pt idx="698">
                  <c:v>5.6081501685296056</c:v>
                </c:pt>
                <c:pt idx="699">
                  <c:v>5.2743730971230081</c:v>
                </c:pt>
                <c:pt idx="700">
                  <c:v>5.1492066953455344</c:v>
                </c:pt>
                <c:pt idx="701">
                  <c:v>4.971887626160779</c:v>
                </c:pt>
                <c:pt idx="702">
                  <c:v>5.3021878530735576</c:v>
                </c:pt>
                <c:pt idx="703">
                  <c:v>5.2917573195921017</c:v>
                </c:pt>
                <c:pt idx="704">
                  <c:v>5.2952341640859206</c:v>
                </c:pt>
                <c:pt idx="705">
                  <c:v>5.2222204297157271</c:v>
                </c:pt>
                <c:pt idx="706">
                  <c:v>4.9440728702102295</c:v>
                </c:pt>
                <c:pt idx="707">
                  <c:v>4.7389390450749245</c:v>
                </c:pt>
                <c:pt idx="708">
                  <c:v>4.6346337102603625</c:v>
                </c:pt>
                <c:pt idx="709">
                  <c:v>4.050523835298816</c:v>
                </c:pt>
                <c:pt idx="710">
                  <c:v>3.8558205436449673</c:v>
                </c:pt>
                <c:pt idx="711">
                  <c:v>3.814098409719143</c:v>
                </c:pt>
                <c:pt idx="712">
                  <c:v>3.5394276947074634</c:v>
                </c:pt>
                <c:pt idx="713">
                  <c:v>4.0122785458668107</c:v>
                </c:pt>
                <c:pt idx="714">
                  <c:v>4.2904261053723092</c:v>
                </c:pt>
                <c:pt idx="715">
                  <c:v>4.3321482392981334</c:v>
                </c:pt>
                <c:pt idx="716">
                  <c:v>4.3286713948043145</c:v>
                </c:pt>
                <c:pt idx="717">
                  <c:v>4.4990367750014331</c:v>
                </c:pt>
                <c:pt idx="718">
                  <c:v>4.961457092679324</c:v>
                </c:pt>
                <c:pt idx="719">
                  <c:v>5.1839751402837217</c:v>
                </c:pt>
                <c:pt idx="720">
                  <c:v>4.7876148679883865</c:v>
                </c:pt>
                <c:pt idx="721">
                  <c:v>4.1304912586566473</c:v>
                </c:pt>
                <c:pt idx="722">
                  <c:v>3.8106215652253246</c:v>
                </c:pt>
                <c:pt idx="723">
                  <c:v>3.9566490339657112</c:v>
                </c:pt>
                <c:pt idx="724">
                  <c:v>3.7723762757933188</c:v>
                </c:pt>
                <c:pt idx="725">
                  <c:v>3.2195580012761407</c:v>
                </c:pt>
                <c:pt idx="726">
                  <c:v>2.718892394166244</c:v>
                </c:pt>
                <c:pt idx="727">
                  <c:v>2.2947173659203597</c:v>
                </c:pt>
                <c:pt idx="728">
                  <c:v>2.1521667416737915</c:v>
                </c:pt>
                <c:pt idx="729">
                  <c:v>2.1173982967356042</c:v>
                </c:pt>
                <c:pt idx="730">
                  <c:v>1.9261718495755744</c:v>
                </c:pt>
                <c:pt idx="731">
                  <c:v>1.8740191821682937</c:v>
                </c:pt>
                <c:pt idx="732">
                  <c:v>2.0513382513530485</c:v>
                </c:pt>
                <c:pt idx="733">
                  <c:v>2.1069677632541484</c:v>
                </c:pt>
                <c:pt idx="734">
                  <c:v>2.0304771843901364</c:v>
                </c:pt>
                <c:pt idx="735">
                  <c:v>2.1730278086367045</c:v>
                </c:pt>
                <c:pt idx="736">
                  <c:v>2.1556435861676104</c:v>
                </c:pt>
                <c:pt idx="737">
                  <c:v>2.0478614068592296</c:v>
                </c:pt>
                <c:pt idx="738">
                  <c:v>1.9678939835013993</c:v>
                </c:pt>
                <c:pt idx="739">
                  <c:v>1.766237002859913</c:v>
                </c:pt>
                <c:pt idx="740">
                  <c:v>1.818389670267194</c:v>
                </c:pt>
                <c:pt idx="741">
                  <c:v>1.7870980698228254</c:v>
                </c:pt>
                <c:pt idx="742">
                  <c:v>1.5819642446875208</c:v>
                </c:pt>
                <c:pt idx="743">
                  <c:v>1.5019968213296901</c:v>
                </c:pt>
                <c:pt idx="744">
                  <c:v>1.3872609530336717</c:v>
                </c:pt>
                <c:pt idx="745">
                  <c:v>1.3629230415769409</c:v>
                </c:pt>
                <c:pt idx="746">
                  <c:v>1.3351082856263912</c:v>
                </c:pt>
                <c:pt idx="747">
                  <c:v>1.3038166851820223</c:v>
                </c:pt>
                <c:pt idx="748">
                  <c:v>1.1856039723921856</c:v>
                </c:pt>
                <c:pt idx="749">
                  <c:v>1.3246777521449349</c:v>
                </c:pt>
                <c:pt idx="750">
                  <c:v>1.5124273548111462</c:v>
                </c:pt>
                <c:pt idx="751">
                  <c:v>1.4289830869594964</c:v>
                </c:pt>
                <c:pt idx="752">
                  <c:v>1.3942146420213093</c:v>
                </c:pt>
                <c:pt idx="753">
                  <c:v>1.3629230415769411</c:v>
                </c:pt>
                <c:pt idx="754">
                  <c:v>1.3420619746140283</c:v>
                </c:pt>
                <c:pt idx="755">
                  <c:v>1.3490156636016659</c:v>
                </c:pt>
                <c:pt idx="756">
                  <c:v>1.2238492618241916</c:v>
                </c:pt>
                <c:pt idx="757">
                  <c:v>1.0221922811827058</c:v>
                </c:pt>
                <c:pt idx="758">
                  <c:v>1.0256691256765242</c:v>
                </c:pt>
                <c:pt idx="759">
                  <c:v>0.98394699175069977</c:v>
                </c:pt>
                <c:pt idx="760">
                  <c:v>1.0082849032074308</c:v>
                </c:pt>
                <c:pt idx="761">
                  <c:v>0.90050272389905028</c:v>
                </c:pt>
                <c:pt idx="762">
                  <c:v>0.88311850142995652</c:v>
                </c:pt>
                <c:pt idx="763">
                  <c:v>0.78229001110921348</c:v>
                </c:pt>
                <c:pt idx="764">
                  <c:v>0.72666049920811382</c:v>
                </c:pt>
                <c:pt idx="765">
                  <c:v>0.63626254236882696</c:v>
                </c:pt>
                <c:pt idx="766">
                  <c:v>0.61192463091209592</c:v>
                </c:pt>
                <c:pt idx="767">
                  <c:v>0.56672565249245244</c:v>
                </c:pt>
                <c:pt idx="768">
                  <c:v>0.53891089654190261</c:v>
                </c:pt>
                <c:pt idx="769">
                  <c:v>0.46242031767789066</c:v>
                </c:pt>
                <c:pt idx="770">
                  <c:v>0.49371191812225923</c:v>
                </c:pt>
                <c:pt idx="771">
                  <c:v>0.52500351856662775</c:v>
                </c:pt>
                <c:pt idx="772">
                  <c:v>0.54586458552954009</c:v>
                </c:pt>
                <c:pt idx="773">
                  <c:v>0.55977196350481506</c:v>
                </c:pt>
                <c:pt idx="774">
                  <c:v>0.55281827451717758</c:v>
                </c:pt>
                <c:pt idx="775">
                  <c:v>0.65364676483792061</c:v>
                </c:pt>
                <c:pt idx="776">
                  <c:v>0.77185947762775731</c:v>
                </c:pt>
                <c:pt idx="777">
                  <c:v>0.89702587940523149</c:v>
                </c:pt>
                <c:pt idx="778">
                  <c:v>1.0952060155528989</c:v>
                </c:pt>
                <c:pt idx="779">
                  <c:v>1.3942146420213093</c:v>
                </c:pt>
                <c:pt idx="780">
                  <c:v>1.5645800222184272</c:v>
                </c:pt>
                <c:pt idx="781">
                  <c:v>1.6619316680453513</c:v>
                </c:pt>
                <c:pt idx="782">
                  <c:v>1.8740191821682934</c:v>
                </c:pt>
                <c:pt idx="783">
                  <c:v>2.0687224738221421</c:v>
                </c:pt>
                <c:pt idx="784">
                  <c:v>2.1173982967356042</c:v>
                </c:pt>
                <c:pt idx="785">
                  <c:v>2.2669026099698097</c:v>
                </c:pt>
                <c:pt idx="786">
                  <c:v>2.3746847892781906</c:v>
                </c:pt>
                <c:pt idx="787">
                  <c:v>2.4789901240927521</c:v>
                </c:pt>
                <c:pt idx="788">
                  <c:v>2.5137585690309399</c:v>
                </c:pt>
                <c:pt idx="789">
                  <c:v>2.3399163443400033</c:v>
                </c:pt>
                <c:pt idx="790">
                  <c:v>2.3990227007349212</c:v>
                </c:pt>
                <c:pt idx="791">
                  <c:v>2.7362766166353376</c:v>
                </c:pt>
                <c:pt idx="792">
                  <c:v>3.30300226912779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C92-418F-96BE-24E2B0F84CE1}"/>
            </c:ext>
          </c:extLst>
        </c:ser>
        <c:ser>
          <c:idx val="8"/>
          <c:order val="8"/>
          <c:tx>
            <c:strRef>
              <c:f>'PROVINCIAL - Cases'!$J$1</c:f>
              <c:strCache>
                <c:ptCount val="1"/>
                <c:pt idx="0">
                  <c:v> Limpopo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Cases'!$J$2:$J$824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2.4409455334492409E-3</c:v>
                </c:pt>
                <c:pt idx="12">
                  <c:v>2.4409455334492409E-3</c:v>
                </c:pt>
                <c:pt idx="13">
                  <c:v>2.4409455334492409E-3</c:v>
                </c:pt>
                <c:pt idx="14">
                  <c:v>2.4409455334492409E-3</c:v>
                </c:pt>
                <c:pt idx="15">
                  <c:v>2.4409455334492409E-3</c:v>
                </c:pt>
                <c:pt idx="16">
                  <c:v>2.4409455334492409E-3</c:v>
                </c:pt>
                <c:pt idx="17">
                  <c:v>4.8818910668984817E-3</c:v>
                </c:pt>
                <c:pt idx="18">
                  <c:v>7.322836600347723E-3</c:v>
                </c:pt>
                <c:pt idx="19">
                  <c:v>7.322836600347723E-3</c:v>
                </c:pt>
                <c:pt idx="20">
                  <c:v>7.322836600347723E-3</c:v>
                </c:pt>
                <c:pt idx="21">
                  <c:v>1.2204727667246205E-2</c:v>
                </c:pt>
                <c:pt idx="22">
                  <c:v>1.2204727667246205E-2</c:v>
                </c:pt>
                <c:pt idx="23">
                  <c:v>2.440945533449241E-2</c:v>
                </c:pt>
                <c:pt idx="24">
                  <c:v>2.440945533449241E-2</c:v>
                </c:pt>
                <c:pt idx="25">
                  <c:v>1.9527564267593927E-2</c:v>
                </c:pt>
                <c:pt idx="26">
                  <c:v>2.440945533449241E-2</c:v>
                </c:pt>
                <c:pt idx="27">
                  <c:v>2.440945533449241E-2</c:v>
                </c:pt>
                <c:pt idx="28">
                  <c:v>2.440945533449241E-2</c:v>
                </c:pt>
                <c:pt idx="29">
                  <c:v>2.440945533449241E-2</c:v>
                </c:pt>
                <c:pt idx="30">
                  <c:v>1.7086618734144687E-2</c:v>
                </c:pt>
                <c:pt idx="31">
                  <c:v>1.7086618734144687E-2</c:v>
                </c:pt>
                <c:pt idx="32">
                  <c:v>1.7086618734144687E-2</c:v>
                </c:pt>
                <c:pt idx="33">
                  <c:v>1.2204727667246205E-2</c:v>
                </c:pt>
                <c:pt idx="34">
                  <c:v>1.7086618734144687E-2</c:v>
                </c:pt>
                <c:pt idx="35">
                  <c:v>1.4645673200695446E-2</c:v>
                </c:pt>
                <c:pt idx="36">
                  <c:v>1.7086618734144687E-2</c:v>
                </c:pt>
                <c:pt idx="37">
                  <c:v>1.2204727667246205E-2</c:v>
                </c:pt>
                <c:pt idx="38">
                  <c:v>9.7637821337969635E-3</c:v>
                </c:pt>
                <c:pt idx="39">
                  <c:v>9.7637821337969635E-3</c:v>
                </c:pt>
                <c:pt idx="40">
                  <c:v>1.2204727667246205E-2</c:v>
                </c:pt>
                <c:pt idx="41">
                  <c:v>9.7637821337969635E-3</c:v>
                </c:pt>
                <c:pt idx="42">
                  <c:v>9.7637821337969635E-3</c:v>
                </c:pt>
                <c:pt idx="43">
                  <c:v>7.322836600347723E-3</c:v>
                </c:pt>
                <c:pt idx="44">
                  <c:v>7.322836600347723E-3</c:v>
                </c:pt>
                <c:pt idx="45">
                  <c:v>9.7637821337969635E-3</c:v>
                </c:pt>
                <c:pt idx="46">
                  <c:v>9.7637821337969635E-3</c:v>
                </c:pt>
                <c:pt idx="47">
                  <c:v>7.322836600347723E-3</c:v>
                </c:pt>
                <c:pt idx="48">
                  <c:v>4.8818910668984817E-3</c:v>
                </c:pt>
                <c:pt idx="49">
                  <c:v>2.4409455334492409E-3</c:v>
                </c:pt>
                <c:pt idx="50">
                  <c:v>7.322836600347723E-3</c:v>
                </c:pt>
                <c:pt idx="51">
                  <c:v>9.7637821337969635E-3</c:v>
                </c:pt>
                <c:pt idx="52">
                  <c:v>9.7637821337969635E-3</c:v>
                </c:pt>
                <c:pt idx="53">
                  <c:v>9.7637821337969635E-3</c:v>
                </c:pt>
                <c:pt idx="54">
                  <c:v>9.7637821337969635E-3</c:v>
                </c:pt>
                <c:pt idx="55">
                  <c:v>9.7637821337969635E-3</c:v>
                </c:pt>
                <c:pt idx="56">
                  <c:v>1.2204727667246205E-2</c:v>
                </c:pt>
                <c:pt idx="57">
                  <c:v>1.2204727667246205E-2</c:v>
                </c:pt>
                <c:pt idx="58">
                  <c:v>1.4645673200695446E-2</c:v>
                </c:pt>
                <c:pt idx="59">
                  <c:v>1.4645673200695446E-2</c:v>
                </c:pt>
                <c:pt idx="60">
                  <c:v>1.9527564267593927E-2</c:v>
                </c:pt>
                <c:pt idx="61">
                  <c:v>2.196850980104317E-2</c:v>
                </c:pt>
                <c:pt idx="62">
                  <c:v>2.196850980104317E-2</c:v>
                </c:pt>
                <c:pt idx="63">
                  <c:v>2.196850980104317E-2</c:v>
                </c:pt>
                <c:pt idx="64">
                  <c:v>2.196850980104317E-2</c:v>
                </c:pt>
                <c:pt idx="65">
                  <c:v>3.6614183001738618E-2</c:v>
                </c:pt>
                <c:pt idx="66">
                  <c:v>4.1496074068637097E-2</c:v>
                </c:pt>
                <c:pt idx="67">
                  <c:v>3.6614183001738618E-2</c:v>
                </c:pt>
                <c:pt idx="68">
                  <c:v>3.4173237468289375E-2</c:v>
                </c:pt>
                <c:pt idx="69">
                  <c:v>3.4173237468289375E-2</c:v>
                </c:pt>
                <c:pt idx="70">
                  <c:v>3.4173237468289375E-2</c:v>
                </c:pt>
                <c:pt idx="71">
                  <c:v>3.4173237468289375E-2</c:v>
                </c:pt>
                <c:pt idx="72">
                  <c:v>1.9527564267593927E-2</c:v>
                </c:pt>
                <c:pt idx="73">
                  <c:v>5.6141747269332541E-2</c:v>
                </c:pt>
                <c:pt idx="74">
                  <c:v>8.2992148137274194E-2</c:v>
                </c:pt>
                <c:pt idx="75">
                  <c:v>9.7637821337969638E-2</c:v>
                </c:pt>
                <c:pt idx="76">
                  <c:v>9.7637821337969638E-2</c:v>
                </c:pt>
                <c:pt idx="77">
                  <c:v>0.16110240520764993</c:v>
                </c:pt>
                <c:pt idx="78">
                  <c:v>0.15622051414075142</c:v>
                </c:pt>
                <c:pt idx="79">
                  <c:v>0.15866145967420064</c:v>
                </c:pt>
                <c:pt idx="80">
                  <c:v>0.12448822220591128</c:v>
                </c:pt>
                <c:pt idx="81">
                  <c:v>0.10740160347176661</c:v>
                </c:pt>
                <c:pt idx="82">
                  <c:v>9.2755930271071166E-2</c:v>
                </c:pt>
                <c:pt idx="83">
                  <c:v>0.11472444007211433</c:v>
                </c:pt>
                <c:pt idx="84">
                  <c:v>5.6141747269332541E-2</c:v>
                </c:pt>
                <c:pt idx="85">
                  <c:v>0.11960633113901283</c:v>
                </c:pt>
                <c:pt idx="86">
                  <c:v>0.11960633113901283</c:v>
                </c:pt>
                <c:pt idx="87">
                  <c:v>0.11960633113901283</c:v>
                </c:pt>
                <c:pt idx="88">
                  <c:v>0.14645673200695447</c:v>
                </c:pt>
                <c:pt idx="89">
                  <c:v>0.1488976775404037</c:v>
                </c:pt>
                <c:pt idx="90">
                  <c:v>0.14401578647350521</c:v>
                </c:pt>
                <c:pt idx="91">
                  <c:v>0.15133862307385293</c:v>
                </c:pt>
                <c:pt idx="92">
                  <c:v>0.10984254900521585</c:v>
                </c:pt>
                <c:pt idx="93">
                  <c:v>0.10496065793831739</c:v>
                </c:pt>
                <c:pt idx="94">
                  <c:v>0.12204727667246204</c:v>
                </c:pt>
                <c:pt idx="95">
                  <c:v>0.12692916773936053</c:v>
                </c:pt>
                <c:pt idx="96">
                  <c:v>0.14645673200695447</c:v>
                </c:pt>
                <c:pt idx="97">
                  <c:v>0.13913389540660676</c:v>
                </c:pt>
                <c:pt idx="98">
                  <c:v>0.14889767754040367</c:v>
                </c:pt>
                <c:pt idx="99">
                  <c:v>0.17818902394179462</c:v>
                </c:pt>
                <c:pt idx="100">
                  <c:v>0.22700793461077942</c:v>
                </c:pt>
                <c:pt idx="101">
                  <c:v>0.24165360781147488</c:v>
                </c:pt>
                <c:pt idx="102">
                  <c:v>0.28803157294701048</c:v>
                </c:pt>
                <c:pt idx="103">
                  <c:v>0.33685048361599529</c:v>
                </c:pt>
                <c:pt idx="104">
                  <c:v>0.3881103398184293</c:v>
                </c:pt>
                <c:pt idx="105">
                  <c:v>0.54188990842573148</c:v>
                </c:pt>
                <c:pt idx="106">
                  <c:v>0.52480328969158685</c:v>
                </c:pt>
                <c:pt idx="107">
                  <c:v>0.51748045309123913</c:v>
                </c:pt>
                <c:pt idx="108">
                  <c:v>0.58094503696091937</c:v>
                </c:pt>
                <c:pt idx="109">
                  <c:v>0.53700801735883297</c:v>
                </c:pt>
                <c:pt idx="110">
                  <c:v>0.56385841822677463</c:v>
                </c:pt>
                <c:pt idx="111">
                  <c:v>0.62000016549610726</c:v>
                </c:pt>
                <c:pt idx="112">
                  <c:v>0.58826787356126709</c:v>
                </c:pt>
                <c:pt idx="113">
                  <c:v>0.72007893236752618</c:v>
                </c:pt>
                <c:pt idx="114">
                  <c:v>0.83236242690619122</c:v>
                </c:pt>
                <c:pt idx="115">
                  <c:v>0.90559079290966848</c:v>
                </c:pt>
                <c:pt idx="116">
                  <c:v>1.0471656338497246</c:v>
                </c:pt>
                <c:pt idx="117">
                  <c:v>1.2424412765256638</c:v>
                </c:pt>
                <c:pt idx="118">
                  <c:v>1.2326774943918668</c:v>
                </c:pt>
                <c:pt idx="119">
                  <c:v>1.357165716597778</c:v>
                </c:pt>
                <c:pt idx="120">
                  <c:v>1.4889767754040368</c:v>
                </c:pt>
                <c:pt idx="121">
                  <c:v>1.701339036814121</c:v>
                </c:pt>
                <c:pt idx="122">
                  <c:v>1.881969006289365</c:v>
                </c:pt>
                <c:pt idx="123">
                  <c:v>1.8892918428897125</c:v>
                </c:pt>
                <c:pt idx="124">
                  <c:v>1.9991343918949285</c:v>
                </c:pt>
                <c:pt idx="125">
                  <c:v>2.3335439299774743</c:v>
                </c:pt>
                <c:pt idx="126">
                  <c:v>2.6728353591269189</c:v>
                </c:pt>
                <c:pt idx="127">
                  <c:v>2.8583472196690609</c:v>
                </c:pt>
                <c:pt idx="128">
                  <c:v>3.1146465006812316</c:v>
                </c:pt>
                <c:pt idx="129">
                  <c:v>3.1927567577516074</c:v>
                </c:pt>
                <c:pt idx="130">
                  <c:v>3.7370876117107881</c:v>
                </c:pt>
                <c:pt idx="131">
                  <c:v>3.6809458644414552</c:v>
                </c:pt>
                <c:pt idx="132">
                  <c:v>3.6955915376421511</c:v>
                </c:pt>
                <c:pt idx="133">
                  <c:v>3.6663001912407602</c:v>
                </c:pt>
                <c:pt idx="134">
                  <c:v>3.8591348883832501</c:v>
                </c:pt>
                <c:pt idx="135">
                  <c:v>4.0397648578584944</c:v>
                </c:pt>
                <c:pt idx="136">
                  <c:v>4.6719697510218472</c:v>
                </c:pt>
                <c:pt idx="137">
                  <c:v>4.4913397815466034</c:v>
                </c:pt>
                <c:pt idx="138">
                  <c:v>4.6304736769532093</c:v>
                </c:pt>
                <c:pt idx="139">
                  <c:v>5.0454344176395818</c:v>
                </c:pt>
                <c:pt idx="140">
                  <c:v>5.3334659905865918</c:v>
                </c:pt>
                <c:pt idx="141">
                  <c:v>5.453072321725605</c:v>
                </c:pt>
                <c:pt idx="142">
                  <c:v>5.4725998859931986</c:v>
                </c:pt>
                <c:pt idx="143">
                  <c:v>5.2431510058489694</c:v>
                </c:pt>
                <c:pt idx="144">
                  <c:v>5.1357494023772023</c:v>
                </c:pt>
                <c:pt idx="145">
                  <c:v>5.2407100603155206</c:v>
                </c:pt>
                <c:pt idx="146">
                  <c:v>5.1943320951799858</c:v>
                </c:pt>
                <c:pt idx="147">
                  <c:v>5.3017336986517511</c:v>
                </c:pt>
                <c:pt idx="148">
                  <c:v>5.2992927531183023</c:v>
                </c:pt>
                <c:pt idx="149">
                  <c:v>5.2407100603155206</c:v>
                </c:pt>
                <c:pt idx="150">
                  <c:v>4.8037808098281065</c:v>
                </c:pt>
                <c:pt idx="151">
                  <c:v>4.7451981170253248</c:v>
                </c:pt>
                <c:pt idx="152">
                  <c:v>4.606064221618718</c:v>
                </c:pt>
                <c:pt idx="153">
                  <c:v>4.3570877772068952</c:v>
                </c:pt>
                <c:pt idx="154">
                  <c:v>3.9860640561226104</c:v>
                </c:pt>
                <c:pt idx="155">
                  <c:v>3.8396073241156556</c:v>
                </c:pt>
                <c:pt idx="156">
                  <c:v>3.5784261520365876</c:v>
                </c:pt>
                <c:pt idx="157">
                  <c:v>3.6663001912407602</c:v>
                </c:pt>
                <c:pt idx="158">
                  <c:v>3.6785049189080063</c:v>
                </c:pt>
                <c:pt idx="159">
                  <c:v>3.4612607664310238</c:v>
                </c:pt>
                <c:pt idx="160">
                  <c:v>3.0511819168115508</c:v>
                </c:pt>
                <c:pt idx="161">
                  <c:v>2.7973235813328299</c:v>
                </c:pt>
                <c:pt idx="162">
                  <c:v>2.6264573939913833</c:v>
                </c:pt>
                <c:pt idx="163">
                  <c:v>2.6850400867941651</c:v>
                </c:pt>
                <c:pt idx="164">
                  <c:v>2.5068510628523706</c:v>
                </c:pt>
                <c:pt idx="165">
                  <c:v>2.5532290279879062</c:v>
                </c:pt>
                <c:pt idx="166">
                  <c:v>2.4555912066499368</c:v>
                </c:pt>
                <c:pt idx="167">
                  <c:v>2.609370775257239</c:v>
                </c:pt>
                <c:pt idx="168">
                  <c:v>2.60448888419034</c:v>
                </c:pt>
                <c:pt idx="169">
                  <c:v>2.60448888419034</c:v>
                </c:pt>
                <c:pt idx="170">
                  <c:v>2.3042525835760834</c:v>
                </c:pt>
                <c:pt idx="171">
                  <c:v>2.4165360781147487</c:v>
                </c:pt>
                <c:pt idx="172">
                  <c:v>2.1626777426360277</c:v>
                </c:pt>
                <c:pt idx="173">
                  <c:v>2.1724415247698246</c:v>
                </c:pt>
                <c:pt idx="174">
                  <c:v>2.077244648965304</c:v>
                </c:pt>
                <c:pt idx="175">
                  <c:v>1.9063784616238575</c:v>
                </c:pt>
                <c:pt idx="176">
                  <c:v>1.6574020172120345</c:v>
                </c:pt>
                <c:pt idx="177">
                  <c:v>1.5866145967420067</c:v>
                </c:pt>
                <c:pt idx="178">
                  <c:v>1.4743311022033414</c:v>
                </c:pt>
                <c:pt idx="179">
                  <c:v>1.5182681218054281</c:v>
                </c:pt>
                <c:pt idx="180">
                  <c:v>1.459685429002646</c:v>
                </c:pt>
                <c:pt idx="181">
                  <c:v>1.4767720477367907</c:v>
                </c:pt>
                <c:pt idx="182">
                  <c:v>1.5158271762719786</c:v>
                </c:pt>
                <c:pt idx="183">
                  <c:v>1.5524413592737176</c:v>
                </c:pt>
                <c:pt idx="184">
                  <c:v>1.5280319039392249</c:v>
                </c:pt>
                <c:pt idx="185">
                  <c:v>1.3840161174657195</c:v>
                </c:pt>
                <c:pt idx="186">
                  <c:v>1.2302365488584175</c:v>
                </c:pt>
                <c:pt idx="187">
                  <c:v>1.2107089845908237</c:v>
                </c:pt>
                <c:pt idx="188">
                  <c:v>1.2204727667246207</c:v>
                </c:pt>
                <c:pt idx="189">
                  <c:v>1.1985042569235773</c:v>
                </c:pt>
                <c:pt idx="190">
                  <c:v>1.1301577819869986</c:v>
                </c:pt>
                <c:pt idx="191">
                  <c:v>1.09354359898526</c:v>
                </c:pt>
                <c:pt idx="192">
                  <c:v>1.0959845445187093</c:v>
                </c:pt>
                <c:pt idx="193">
                  <c:v>1.0911026534518107</c:v>
                </c:pt>
                <c:pt idx="194">
                  <c:v>1.1374806185873463</c:v>
                </c:pt>
                <c:pt idx="195">
                  <c:v>1.1325987275204477</c:v>
                </c:pt>
                <c:pt idx="196">
                  <c:v>1.135039673053897</c:v>
                </c:pt>
                <c:pt idx="197">
                  <c:v>1.2155908756577218</c:v>
                </c:pt>
                <c:pt idx="198">
                  <c:v>1.3303153157298362</c:v>
                </c:pt>
                <c:pt idx="199">
                  <c:v>1.2692916773936052</c:v>
                </c:pt>
                <c:pt idx="200">
                  <c:v>1.2326774943918666</c:v>
                </c:pt>
                <c:pt idx="201">
                  <c:v>1.2546460041929099</c:v>
                </c:pt>
                <c:pt idx="202">
                  <c:v>1.3229924791294887</c:v>
                </c:pt>
                <c:pt idx="203">
                  <c:v>1.3644885531981257</c:v>
                </c:pt>
                <c:pt idx="204">
                  <c:v>1.4206303004674583</c:v>
                </c:pt>
                <c:pt idx="205">
                  <c:v>1.3010239693284453</c:v>
                </c:pt>
                <c:pt idx="206">
                  <c:v>1.3840161174657195</c:v>
                </c:pt>
                <c:pt idx="207">
                  <c:v>1.4352759736681535</c:v>
                </c:pt>
                <c:pt idx="208">
                  <c:v>1.3815751719322706</c:v>
                </c:pt>
                <c:pt idx="209">
                  <c:v>1.2717326229270545</c:v>
                </c:pt>
                <c:pt idx="210">
                  <c:v>1.2644097863267068</c:v>
                </c:pt>
                <c:pt idx="211">
                  <c:v>1.2277956033249684</c:v>
                </c:pt>
                <c:pt idx="212">
                  <c:v>1.3059058603953437</c:v>
                </c:pt>
                <c:pt idx="213">
                  <c:v>1.3010239693284456</c:v>
                </c:pt>
                <c:pt idx="214">
                  <c:v>1.2888192416611994</c:v>
                </c:pt>
                <c:pt idx="215">
                  <c:v>1.3107877514622424</c:v>
                </c:pt>
                <c:pt idx="216">
                  <c:v>1.2766145139939531</c:v>
                </c:pt>
                <c:pt idx="217">
                  <c:v>1.3010239693284456</c:v>
                </c:pt>
                <c:pt idx="218">
                  <c:v>1.1985042569235773</c:v>
                </c:pt>
                <c:pt idx="219">
                  <c:v>1.237559385458765</c:v>
                </c:pt>
                <c:pt idx="220">
                  <c:v>1.2766145139939531</c:v>
                </c:pt>
                <c:pt idx="221">
                  <c:v>1.2424412765256636</c:v>
                </c:pt>
                <c:pt idx="222">
                  <c:v>1.2302365488584175</c:v>
                </c:pt>
                <c:pt idx="223">
                  <c:v>1.274173568460504</c:v>
                </c:pt>
                <c:pt idx="224">
                  <c:v>1.2033861479904757</c:v>
                </c:pt>
                <c:pt idx="225">
                  <c:v>1.1960633113901282</c:v>
                </c:pt>
                <c:pt idx="226">
                  <c:v>1.1399215641207954</c:v>
                </c:pt>
                <c:pt idx="227">
                  <c:v>1.1008664355856077</c:v>
                </c:pt>
                <c:pt idx="228">
                  <c:v>1.227795603324968</c:v>
                </c:pt>
                <c:pt idx="229">
                  <c:v>1.2058270935239253</c:v>
                </c:pt>
                <c:pt idx="230">
                  <c:v>1.1814176381894328</c:v>
                </c:pt>
                <c:pt idx="231">
                  <c:v>1.1496853462545926</c:v>
                </c:pt>
                <c:pt idx="232">
                  <c:v>1.1594491283883894</c:v>
                </c:pt>
                <c:pt idx="233">
                  <c:v>1.154567237321491</c:v>
                </c:pt>
                <c:pt idx="234">
                  <c:v>1.0691341436507675</c:v>
                </c:pt>
                <c:pt idx="235">
                  <c:v>0.93976403037795764</c:v>
                </c:pt>
                <c:pt idx="236">
                  <c:v>0.97393726784624701</c:v>
                </c:pt>
                <c:pt idx="237">
                  <c:v>1.0203152329817826</c:v>
                </c:pt>
                <c:pt idx="238">
                  <c:v>1.0276380695821306</c:v>
                </c:pt>
                <c:pt idx="239">
                  <c:v>0.97393726784624712</c:v>
                </c:pt>
                <c:pt idx="240">
                  <c:v>1.0007876687141888</c:v>
                </c:pt>
                <c:pt idx="241">
                  <c:v>0.99834672318073936</c:v>
                </c:pt>
                <c:pt idx="242">
                  <c:v>1.015433341914884</c:v>
                </c:pt>
                <c:pt idx="243">
                  <c:v>0.98614199551349324</c:v>
                </c:pt>
                <c:pt idx="244">
                  <c:v>0.89094511970897283</c:v>
                </c:pt>
                <c:pt idx="245">
                  <c:v>0.84212620903998814</c:v>
                </c:pt>
                <c:pt idx="246">
                  <c:v>0.84456715457343734</c:v>
                </c:pt>
                <c:pt idx="247">
                  <c:v>0.75425216983581544</c:v>
                </c:pt>
                <c:pt idx="248">
                  <c:v>0.74692933323546773</c:v>
                </c:pt>
                <c:pt idx="249">
                  <c:v>0.72007893236752618</c:v>
                </c:pt>
                <c:pt idx="250">
                  <c:v>0.70055136809993235</c:v>
                </c:pt>
                <c:pt idx="251">
                  <c:v>0.67614191276543978</c:v>
                </c:pt>
                <c:pt idx="252">
                  <c:v>0.68102380383233818</c:v>
                </c:pt>
                <c:pt idx="253">
                  <c:v>0.64929151189749812</c:v>
                </c:pt>
                <c:pt idx="254">
                  <c:v>0.67858285829888898</c:v>
                </c:pt>
                <c:pt idx="255">
                  <c:v>0.70787420470027995</c:v>
                </c:pt>
                <c:pt idx="256">
                  <c:v>0.70787420470027995</c:v>
                </c:pt>
                <c:pt idx="257">
                  <c:v>0.67126002169854126</c:v>
                </c:pt>
                <c:pt idx="258">
                  <c:v>0.63464583869680258</c:v>
                </c:pt>
                <c:pt idx="259">
                  <c:v>0.58582692802781788</c:v>
                </c:pt>
                <c:pt idx="260">
                  <c:v>0.58094503696091937</c:v>
                </c:pt>
                <c:pt idx="261">
                  <c:v>0.49307099775674673</c:v>
                </c:pt>
                <c:pt idx="262">
                  <c:v>0.43692925048741416</c:v>
                </c:pt>
                <c:pt idx="263">
                  <c:v>0.42228357728671873</c:v>
                </c:pt>
                <c:pt idx="264">
                  <c:v>0.4320473594205157</c:v>
                </c:pt>
                <c:pt idx="265">
                  <c:v>0.39787412195222632</c:v>
                </c:pt>
                <c:pt idx="266">
                  <c:v>0.42472452282016793</c:v>
                </c:pt>
                <c:pt idx="267">
                  <c:v>0.42228357728671867</c:v>
                </c:pt>
                <c:pt idx="268">
                  <c:v>0.4344883049539649</c:v>
                </c:pt>
                <c:pt idx="269">
                  <c:v>0.42472452282016787</c:v>
                </c:pt>
                <c:pt idx="270">
                  <c:v>0.42960641388706644</c:v>
                </c:pt>
                <c:pt idx="271">
                  <c:v>0.49795288882364519</c:v>
                </c:pt>
                <c:pt idx="272">
                  <c:v>0.61023638336231023</c:v>
                </c:pt>
                <c:pt idx="273">
                  <c:v>0.60291354676196263</c:v>
                </c:pt>
                <c:pt idx="274">
                  <c:v>0.5931497646281656</c:v>
                </c:pt>
                <c:pt idx="275">
                  <c:v>0.62976394762990417</c:v>
                </c:pt>
                <c:pt idx="276">
                  <c:v>0.64196867529715029</c:v>
                </c:pt>
                <c:pt idx="277">
                  <c:v>0.66393718509819355</c:v>
                </c:pt>
                <c:pt idx="278">
                  <c:v>0.63220489316335338</c:v>
                </c:pt>
                <c:pt idx="279">
                  <c:v>0.61267732889575954</c:v>
                </c:pt>
                <c:pt idx="280">
                  <c:v>0.72496082343442458</c:v>
                </c:pt>
                <c:pt idx="281">
                  <c:v>1.0178742874483335</c:v>
                </c:pt>
                <c:pt idx="282">
                  <c:v>0.98614199551349324</c:v>
                </c:pt>
                <c:pt idx="283">
                  <c:v>1.1399215641207954</c:v>
                </c:pt>
                <c:pt idx="284">
                  <c:v>1.2009452024570266</c:v>
                </c:pt>
                <c:pt idx="285">
                  <c:v>1.2766145139939531</c:v>
                </c:pt>
                <c:pt idx="286">
                  <c:v>1.5158271762719784</c:v>
                </c:pt>
                <c:pt idx="287">
                  <c:v>1.6232287797437448</c:v>
                </c:pt>
                <c:pt idx="288">
                  <c:v>1.4425988102685012</c:v>
                </c:pt>
                <c:pt idx="289">
                  <c:v>1.9893706097611314</c:v>
                </c:pt>
                <c:pt idx="290">
                  <c:v>2.2383470541729542</c:v>
                </c:pt>
                <c:pt idx="291">
                  <c:v>2.4555912066499359</c:v>
                </c:pt>
                <c:pt idx="292">
                  <c:v>2.7167723787290052</c:v>
                </c:pt>
                <c:pt idx="293">
                  <c:v>3.2757489058888813</c:v>
                </c:pt>
                <c:pt idx="294">
                  <c:v>3.9372451454536259</c:v>
                </c:pt>
                <c:pt idx="295">
                  <c:v>5.3871667923224749</c:v>
                </c:pt>
                <c:pt idx="296">
                  <c:v>5.7728361866074556</c:v>
                </c:pt>
                <c:pt idx="297">
                  <c:v>6.0657496506213633</c:v>
                </c:pt>
                <c:pt idx="298">
                  <c:v>6.204883546027971</c:v>
                </c:pt>
                <c:pt idx="299">
                  <c:v>6.9249624783954973</c:v>
                </c:pt>
                <c:pt idx="300">
                  <c:v>7.818348543637919</c:v>
                </c:pt>
                <c:pt idx="301">
                  <c:v>9.2194512798377826</c:v>
                </c:pt>
                <c:pt idx="302">
                  <c:v>9.7564592971966153</c:v>
                </c:pt>
                <c:pt idx="303">
                  <c:v>10.527798085766577</c:v>
                </c:pt>
                <c:pt idx="304">
                  <c:v>11.677483432021168</c:v>
                </c:pt>
                <c:pt idx="305">
                  <c:v>13.271420865363522</c:v>
                </c:pt>
                <c:pt idx="306">
                  <c:v>14.423547157151564</c:v>
                </c:pt>
                <c:pt idx="307">
                  <c:v>16.437327222247188</c:v>
                </c:pt>
                <c:pt idx="308">
                  <c:v>18.104493021593022</c:v>
                </c:pt>
                <c:pt idx="309">
                  <c:v>19.686225727268127</c:v>
                </c:pt>
                <c:pt idx="310">
                  <c:v>22.232131918655686</c:v>
                </c:pt>
                <c:pt idx="311">
                  <c:v>23.696699238725234</c:v>
                </c:pt>
                <c:pt idx="312">
                  <c:v>25.739770650222248</c:v>
                </c:pt>
                <c:pt idx="313">
                  <c:v>27.311739573763557</c:v>
                </c:pt>
                <c:pt idx="314">
                  <c:v>26.867487486675795</c:v>
                </c:pt>
                <c:pt idx="315">
                  <c:v>27.445991578103264</c:v>
                </c:pt>
                <c:pt idx="316">
                  <c:v>26.677093735066755</c:v>
                </c:pt>
                <c:pt idx="317">
                  <c:v>25.747093486822592</c:v>
                </c:pt>
                <c:pt idx="318">
                  <c:v>24.433864789826902</c:v>
                </c:pt>
                <c:pt idx="319">
                  <c:v>22.651974550408955</c:v>
                </c:pt>
                <c:pt idx="320">
                  <c:v>20.889611875258602</c:v>
                </c:pt>
                <c:pt idx="321">
                  <c:v>19.468981574791144</c:v>
                </c:pt>
                <c:pt idx="322">
                  <c:v>18.426697832008323</c:v>
                </c:pt>
                <c:pt idx="323">
                  <c:v>19.229768912513123</c:v>
                </c:pt>
                <c:pt idx="324">
                  <c:v>18.504808089078697</c:v>
                </c:pt>
                <c:pt idx="325">
                  <c:v>17.464965291829319</c:v>
                </c:pt>
                <c:pt idx="326">
                  <c:v>15.868586912953518</c:v>
                </c:pt>
                <c:pt idx="327">
                  <c:v>15.553704939138568</c:v>
                </c:pt>
                <c:pt idx="328">
                  <c:v>15.221736346589468</c:v>
                </c:pt>
                <c:pt idx="329">
                  <c:v>13.193310608293146</c:v>
                </c:pt>
                <c:pt idx="330">
                  <c:v>10.801183985512891</c:v>
                </c:pt>
                <c:pt idx="331">
                  <c:v>9.1169315674329141</c:v>
                </c:pt>
                <c:pt idx="332">
                  <c:v>8.8337818855528045</c:v>
                </c:pt>
                <c:pt idx="333">
                  <c:v>8.5848054411409809</c:v>
                </c:pt>
                <c:pt idx="334">
                  <c:v>7.2154349968759561</c:v>
                </c:pt>
                <c:pt idx="335">
                  <c:v>6.1365370710913911</c:v>
                </c:pt>
                <c:pt idx="336">
                  <c:v>5.5336235243294292</c:v>
                </c:pt>
                <c:pt idx="337">
                  <c:v>4.8574816115639896</c:v>
                </c:pt>
                <c:pt idx="338">
                  <c:v>4.2399223916013318</c:v>
                </c:pt>
                <c:pt idx="339">
                  <c:v>4.1032294417281738</c:v>
                </c:pt>
                <c:pt idx="340">
                  <c:v>3.9006309624518871</c:v>
                </c:pt>
                <c:pt idx="341">
                  <c:v>3.7712608491790776</c:v>
                </c:pt>
                <c:pt idx="342">
                  <c:v>3.7541742304449324</c:v>
                </c:pt>
                <c:pt idx="343">
                  <c:v>3.2025205398854042</c:v>
                </c:pt>
                <c:pt idx="344">
                  <c:v>3.0414181346777545</c:v>
                </c:pt>
                <c:pt idx="345">
                  <c:v>2.9730716597411755</c:v>
                </c:pt>
                <c:pt idx="346">
                  <c:v>2.6337802305917313</c:v>
                </c:pt>
                <c:pt idx="347">
                  <c:v>2.4848825530513277</c:v>
                </c:pt>
                <c:pt idx="348">
                  <c:v>2.3042525835760834</c:v>
                </c:pt>
                <c:pt idx="349">
                  <c:v>2.2432289452398524</c:v>
                </c:pt>
                <c:pt idx="350">
                  <c:v>2.1968509801043163</c:v>
                </c:pt>
                <c:pt idx="351">
                  <c:v>1.8355910411538292</c:v>
                </c:pt>
                <c:pt idx="352">
                  <c:v>1.8014178036855399</c:v>
                </c:pt>
                <c:pt idx="353">
                  <c:v>1.7623626751503518</c:v>
                </c:pt>
                <c:pt idx="354">
                  <c:v>1.7623626751503518</c:v>
                </c:pt>
                <c:pt idx="355">
                  <c:v>1.8795280607559159</c:v>
                </c:pt>
                <c:pt idx="356">
                  <c:v>1.6281106708106436</c:v>
                </c:pt>
                <c:pt idx="357">
                  <c:v>1.4914177209374861</c:v>
                </c:pt>
                <c:pt idx="358">
                  <c:v>1.4206303004674583</c:v>
                </c:pt>
                <c:pt idx="359">
                  <c:v>1.3181105880625901</c:v>
                </c:pt>
                <c:pt idx="360">
                  <c:v>1.1960633113901282</c:v>
                </c:pt>
                <c:pt idx="361">
                  <c:v>1.1179530543197524</c:v>
                </c:pt>
                <c:pt idx="362">
                  <c:v>0.97149632231279792</c:v>
                </c:pt>
                <c:pt idx="363">
                  <c:v>0.95196875804520398</c:v>
                </c:pt>
                <c:pt idx="364">
                  <c:v>1.0032286142476381</c:v>
                </c:pt>
                <c:pt idx="365">
                  <c:v>1.0129923963814351</c:v>
                </c:pt>
                <c:pt idx="366">
                  <c:v>0.98370104998004415</c:v>
                </c:pt>
                <c:pt idx="367">
                  <c:v>0.93244119377761014</c:v>
                </c:pt>
                <c:pt idx="368">
                  <c:v>0.90314984737621928</c:v>
                </c:pt>
                <c:pt idx="369">
                  <c:v>0.92267741164381323</c:v>
                </c:pt>
                <c:pt idx="370">
                  <c:v>0.84212620903998814</c:v>
                </c:pt>
                <c:pt idx="371">
                  <c:v>0.71519704130062767</c:v>
                </c:pt>
                <c:pt idx="372">
                  <c:v>0.81039391710514797</c:v>
                </c:pt>
                <c:pt idx="373">
                  <c:v>0.82259864477239408</c:v>
                </c:pt>
                <c:pt idx="374">
                  <c:v>0.85433093670723437</c:v>
                </c:pt>
                <c:pt idx="375">
                  <c:v>0.85677188224068368</c:v>
                </c:pt>
                <c:pt idx="376">
                  <c:v>0.87629944650827751</c:v>
                </c:pt>
                <c:pt idx="377">
                  <c:v>0.83968526350653871</c:v>
                </c:pt>
                <c:pt idx="378">
                  <c:v>0.82015769923894499</c:v>
                </c:pt>
                <c:pt idx="379">
                  <c:v>0.63464583869680269</c:v>
                </c:pt>
                <c:pt idx="380">
                  <c:v>0.55653558162642691</c:v>
                </c:pt>
                <c:pt idx="381">
                  <c:v>0.50527572542399291</c:v>
                </c:pt>
                <c:pt idx="382">
                  <c:v>0.53212612629193445</c:v>
                </c:pt>
                <c:pt idx="383">
                  <c:v>0.4564568147550081</c:v>
                </c:pt>
                <c:pt idx="384">
                  <c:v>0.61755921996265806</c:v>
                </c:pt>
                <c:pt idx="385">
                  <c:v>0.50771667095744211</c:v>
                </c:pt>
                <c:pt idx="386">
                  <c:v>0.50527572542399291</c:v>
                </c:pt>
                <c:pt idx="387">
                  <c:v>0.50283477989054359</c:v>
                </c:pt>
                <c:pt idx="388">
                  <c:v>0.53700801735883297</c:v>
                </c:pt>
                <c:pt idx="389">
                  <c:v>0.51992139862468822</c:v>
                </c:pt>
                <c:pt idx="390">
                  <c:v>0.52480328969158674</c:v>
                </c:pt>
                <c:pt idx="391">
                  <c:v>0.37102372108428466</c:v>
                </c:pt>
                <c:pt idx="392">
                  <c:v>0.4588977602884573</c:v>
                </c:pt>
                <c:pt idx="393">
                  <c:v>0.44425208708776187</c:v>
                </c:pt>
                <c:pt idx="394">
                  <c:v>0.41984263175326947</c:v>
                </c:pt>
                <c:pt idx="395">
                  <c:v>0.36370088448393689</c:v>
                </c:pt>
                <c:pt idx="396">
                  <c:v>0.36125993895048764</c:v>
                </c:pt>
                <c:pt idx="397">
                  <c:v>0.34173237468289369</c:v>
                </c:pt>
                <c:pt idx="398">
                  <c:v>0.28803157294701048</c:v>
                </c:pt>
                <c:pt idx="399">
                  <c:v>0.28070873634666266</c:v>
                </c:pt>
                <c:pt idx="400">
                  <c:v>0.28803157294701043</c:v>
                </c:pt>
                <c:pt idx="401">
                  <c:v>0.37102372108428455</c:v>
                </c:pt>
                <c:pt idx="402">
                  <c:v>0.41251979515292175</c:v>
                </c:pt>
                <c:pt idx="403">
                  <c:v>0.41496074068637095</c:v>
                </c:pt>
                <c:pt idx="404">
                  <c:v>0.44913397815466044</c:v>
                </c:pt>
                <c:pt idx="405">
                  <c:v>0.46866154242225427</c:v>
                </c:pt>
                <c:pt idx="406">
                  <c:v>0.45157492368810959</c:v>
                </c:pt>
                <c:pt idx="407">
                  <c:v>0.45889776028845736</c:v>
                </c:pt>
                <c:pt idx="408">
                  <c:v>0.3881103398184293</c:v>
                </c:pt>
                <c:pt idx="409">
                  <c:v>0.38566939428498009</c:v>
                </c:pt>
                <c:pt idx="410">
                  <c:v>0.37834655768463232</c:v>
                </c:pt>
                <c:pt idx="411">
                  <c:v>0.36125993895048769</c:v>
                </c:pt>
                <c:pt idx="412">
                  <c:v>0.44669303262121113</c:v>
                </c:pt>
                <c:pt idx="413">
                  <c:v>0.45401586922155879</c:v>
                </c:pt>
                <c:pt idx="414">
                  <c:v>0.47598437902260204</c:v>
                </c:pt>
                <c:pt idx="415">
                  <c:v>0.46866154242225427</c:v>
                </c:pt>
                <c:pt idx="416">
                  <c:v>0.47842532455605119</c:v>
                </c:pt>
                <c:pt idx="417">
                  <c:v>0.49551194329019593</c:v>
                </c:pt>
                <c:pt idx="418">
                  <c:v>0.51259856202434073</c:v>
                </c:pt>
                <c:pt idx="419">
                  <c:v>0.41740168621982027</c:v>
                </c:pt>
                <c:pt idx="420">
                  <c:v>0.37834655768463238</c:v>
                </c:pt>
                <c:pt idx="421">
                  <c:v>0.36125993895048764</c:v>
                </c:pt>
                <c:pt idx="422">
                  <c:v>0.40275601301912473</c:v>
                </c:pt>
                <c:pt idx="423">
                  <c:v>0.40519695855257404</c:v>
                </c:pt>
                <c:pt idx="424">
                  <c:v>0.38566939428498015</c:v>
                </c:pt>
                <c:pt idx="425">
                  <c:v>0.38322844875153089</c:v>
                </c:pt>
                <c:pt idx="426">
                  <c:v>0.41496074068637101</c:v>
                </c:pt>
                <c:pt idx="427">
                  <c:v>0.50039383435709439</c:v>
                </c:pt>
                <c:pt idx="428">
                  <c:v>0.50771667095744211</c:v>
                </c:pt>
                <c:pt idx="429">
                  <c:v>0.55409463609297771</c:v>
                </c:pt>
                <c:pt idx="430">
                  <c:v>0.5955907101616148</c:v>
                </c:pt>
                <c:pt idx="431">
                  <c:v>0.62244111102955646</c:v>
                </c:pt>
                <c:pt idx="432">
                  <c:v>0.62488205656300566</c:v>
                </c:pt>
                <c:pt idx="433">
                  <c:v>0.6419686752971504</c:v>
                </c:pt>
                <c:pt idx="434">
                  <c:v>0.637086784230252</c:v>
                </c:pt>
                <c:pt idx="435">
                  <c:v>0.67370096723199047</c:v>
                </c:pt>
                <c:pt idx="436">
                  <c:v>0.64196867529715029</c:v>
                </c:pt>
                <c:pt idx="437">
                  <c:v>0.62244111102955646</c:v>
                </c:pt>
                <c:pt idx="438">
                  <c:v>0.60779543782886092</c:v>
                </c:pt>
                <c:pt idx="439">
                  <c:v>0.62000016549610726</c:v>
                </c:pt>
                <c:pt idx="440">
                  <c:v>0.71275609576717824</c:v>
                </c:pt>
                <c:pt idx="441">
                  <c:v>0.77622067963685859</c:v>
                </c:pt>
                <c:pt idx="442">
                  <c:v>0.82503959030584351</c:v>
                </c:pt>
                <c:pt idx="443">
                  <c:v>0.89582701077587146</c:v>
                </c:pt>
                <c:pt idx="444">
                  <c:v>0.98126010444659484</c:v>
                </c:pt>
                <c:pt idx="445">
                  <c:v>0.99590577764729027</c:v>
                </c:pt>
                <c:pt idx="446">
                  <c:v>1.0300790151155799</c:v>
                </c:pt>
                <c:pt idx="447">
                  <c:v>1.0691341436507675</c:v>
                </c:pt>
                <c:pt idx="448">
                  <c:v>1.083779816851463</c:v>
                </c:pt>
                <c:pt idx="449">
                  <c:v>1.1692129105221862</c:v>
                </c:pt>
                <c:pt idx="450">
                  <c:v>1.2839373505943008</c:v>
                </c:pt>
                <c:pt idx="451">
                  <c:v>1.2522050586594609</c:v>
                </c:pt>
                <c:pt idx="452">
                  <c:v>1.2961420782615469</c:v>
                </c:pt>
                <c:pt idx="453">
                  <c:v>1.3425200433970823</c:v>
                </c:pt>
                <c:pt idx="454">
                  <c:v>1.4645673200695446</c:v>
                </c:pt>
                <c:pt idx="455">
                  <c:v>1.7574807840834537</c:v>
                </c:pt>
                <c:pt idx="456">
                  <c:v>1.8917327884231621</c:v>
                </c:pt>
                <c:pt idx="457">
                  <c:v>2.0284257382963196</c:v>
                </c:pt>
                <c:pt idx="458">
                  <c:v>2.2505517818401999</c:v>
                </c:pt>
                <c:pt idx="459">
                  <c:v>2.2676384005743451</c:v>
                </c:pt>
                <c:pt idx="460">
                  <c:v>2.3335439299774743</c:v>
                </c:pt>
                <c:pt idx="461">
                  <c:v>2.5239376815865149</c:v>
                </c:pt>
                <c:pt idx="462">
                  <c:v>2.5044101173189213</c:v>
                </c:pt>
                <c:pt idx="463">
                  <c:v>2.5947251020565432</c:v>
                </c:pt>
                <c:pt idx="464">
                  <c:v>2.7851188536655838</c:v>
                </c:pt>
                <c:pt idx="465">
                  <c:v>2.8583472196690614</c:v>
                </c:pt>
                <c:pt idx="466">
                  <c:v>3.0707094810791453</c:v>
                </c:pt>
                <c:pt idx="467">
                  <c:v>3.2196071586195494</c:v>
                </c:pt>
                <c:pt idx="468">
                  <c:v>3.6003946618376301</c:v>
                </c:pt>
                <c:pt idx="469">
                  <c:v>3.7590561215118306</c:v>
                </c:pt>
                <c:pt idx="470">
                  <c:v>3.9836231105891611</c:v>
                </c:pt>
                <c:pt idx="471">
                  <c:v>4.5157492368810965</c:v>
                </c:pt>
                <c:pt idx="472">
                  <c:v>5.0771667095744215</c:v>
                </c:pt>
                <c:pt idx="473">
                  <c:v>5.4823636681269949</c:v>
                </c:pt>
                <c:pt idx="474">
                  <c:v>5.7777180776743524</c:v>
                </c:pt>
                <c:pt idx="475">
                  <c:v>6.6003167224467489</c:v>
                </c:pt>
                <c:pt idx="476">
                  <c:v>8.1014982255180303</c:v>
                </c:pt>
                <c:pt idx="477">
                  <c:v>9.4489001599820117</c:v>
                </c:pt>
                <c:pt idx="478">
                  <c:v>10.471656338497244</c:v>
                </c:pt>
                <c:pt idx="479">
                  <c:v>11.262522691334798</c:v>
                </c:pt>
                <c:pt idx="480">
                  <c:v>11.948428386234033</c:v>
                </c:pt>
                <c:pt idx="481">
                  <c:v>12.234019013647595</c:v>
                </c:pt>
                <c:pt idx="482">
                  <c:v>13.491105963373956</c:v>
                </c:pt>
                <c:pt idx="483">
                  <c:v>14.074491945868322</c:v>
                </c:pt>
                <c:pt idx="484">
                  <c:v>15.50488602846958</c:v>
                </c:pt>
                <c:pt idx="485">
                  <c:v>17.706618899640794</c:v>
                </c:pt>
                <c:pt idx="486">
                  <c:v>18.936855448499212</c:v>
                </c:pt>
                <c:pt idx="487">
                  <c:v>19.664257217467085</c:v>
                </c:pt>
                <c:pt idx="488">
                  <c:v>20.19394239822557</c:v>
                </c:pt>
                <c:pt idx="489">
                  <c:v>21.700005792363751</c:v>
                </c:pt>
                <c:pt idx="490">
                  <c:v>24.199534018615772</c:v>
                </c:pt>
                <c:pt idx="491">
                  <c:v>24.80244756537774</c:v>
                </c:pt>
                <c:pt idx="492">
                  <c:v>25.800794288558475</c:v>
                </c:pt>
                <c:pt idx="493">
                  <c:v>25.598195809282192</c:v>
                </c:pt>
                <c:pt idx="494">
                  <c:v>26.054652624037196</c:v>
                </c:pt>
                <c:pt idx="495">
                  <c:v>26.791818175138868</c:v>
                </c:pt>
                <c:pt idx="496">
                  <c:v>26.552605512860843</c:v>
                </c:pt>
                <c:pt idx="497">
                  <c:v>24.939140515250894</c:v>
                </c:pt>
                <c:pt idx="498">
                  <c:v>25.5737863539477</c:v>
                </c:pt>
                <c:pt idx="499">
                  <c:v>23.740636258327321</c:v>
                </c:pt>
                <c:pt idx="500">
                  <c:v>23.345203081908544</c:v>
                </c:pt>
                <c:pt idx="501">
                  <c:v>21.948982236775578</c:v>
                </c:pt>
                <c:pt idx="502">
                  <c:v>21.058037117066608</c:v>
                </c:pt>
                <c:pt idx="503">
                  <c:v>20.20858807142627</c:v>
                </c:pt>
                <c:pt idx="504">
                  <c:v>19.381107535586974</c:v>
                </c:pt>
                <c:pt idx="505">
                  <c:v>16.967012403005675</c:v>
                </c:pt>
                <c:pt idx="506">
                  <c:v>15.107011906517352</c:v>
                </c:pt>
                <c:pt idx="507">
                  <c:v>14.706696839031677</c:v>
                </c:pt>
                <c:pt idx="508">
                  <c:v>14.382051083082926</c:v>
                </c:pt>
                <c:pt idx="509">
                  <c:v>14.125751802070756</c:v>
                </c:pt>
                <c:pt idx="510">
                  <c:v>12.966302673682366</c:v>
                </c:pt>
                <c:pt idx="511">
                  <c:v>11.83126300062847</c:v>
                </c:pt>
                <c:pt idx="512">
                  <c:v>11.003782464789179</c:v>
                </c:pt>
                <c:pt idx="513">
                  <c:v>10.444805937629301</c:v>
                </c:pt>
                <c:pt idx="514">
                  <c:v>9.2731520815736665</c:v>
                </c:pt>
                <c:pt idx="515">
                  <c:v>8.8166952668186571</c:v>
                </c:pt>
                <c:pt idx="516">
                  <c:v>8.6702385348117037</c:v>
                </c:pt>
                <c:pt idx="517">
                  <c:v>7.8403170534389606</c:v>
                </c:pt>
                <c:pt idx="518">
                  <c:v>7.3472460556822154</c:v>
                </c:pt>
                <c:pt idx="519">
                  <c:v>7.1202381210714369</c:v>
                </c:pt>
                <c:pt idx="520">
                  <c:v>6.956694770330337</c:v>
                </c:pt>
                <c:pt idx="521">
                  <c:v>6.6418127965153859</c:v>
                </c:pt>
                <c:pt idx="522">
                  <c:v>6.5710253760453572</c:v>
                </c:pt>
                <c:pt idx="523">
                  <c:v>5.9412614284154524</c:v>
                </c:pt>
                <c:pt idx="524">
                  <c:v>5.069843872974074</c:v>
                </c:pt>
                <c:pt idx="525">
                  <c:v>4.9697651061026544</c:v>
                </c:pt>
                <c:pt idx="526">
                  <c:v>4.6524421867542527</c:v>
                </c:pt>
                <c:pt idx="527">
                  <c:v>4.6182689492859641</c:v>
                </c:pt>
                <c:pt idx="528">
                  <c:v>4.7256705527577312</c:v>
                </c:pt>
                <c:pt idx="529">
                  <c:v>4.5718909841504276</c:v>
                </c:pt>
                <c:pt idx="530">
                  <c:v>4.8208674285622513</c:v>
                </c:pt>
                <c:pt idx="531">
                  <c:v>5.3041746441852</c:v>
                </c:pt>
                <c:pt idx="532">
                  <c:v>4.9136233588333216</c:v>
                </c:pt>
                <c:pt idx="533">
                  <c:v>4.7891351366274106</c:v>
                </c:pt>
                <c:pt idx="534">
                  <c:v>4.6182689492859641</c:v>
                </c:pt>
                <c:pt idx="535">
                  <c:v>4.5133082913476468</c:v>
                </c:pt>
                <c:pt idx="536">
                  <c:v>4.5499224743493851</c:v>
                </c:pt>
                <c:pt idx="537">
                  <c:v>4.4864578904797048</c:v>
                </c:pt>
                <c:pt idx="538">
                  <c:v>4.1251979515292172</c:v>
                </c:pt>
                <c:pt idx="539">
                  <c:v>4.2008672630661428</c:v>
                </c:pt>
                <c:pt idx="540">
                  <c:v>3.8835443437177424</c:v>
                </c:pt>
                <c:pt idx="541">
                  <c:v>3.6955915376421511</c:v>
                </c:pt>
                <c:pt idx="542">
                  <c:v>3.4881111672989649</c:v>
                </c:pt>
                <c:pt idx="543">
                  <c:v>3.3782686182937489</c:v>
                </c:pt>
                <c:pt idx="544">
                  <c:v>3.2806307969557795</c:v>
                </c:pt>
                <c:pt idx="545">
                  <c:v>3.0731504266125946</c:v>
                </c:pt>
                <c:pt idx="546">
                  <c:v>2.7167723787290052</c:v>
                </c:pt>
                <c:pt idx="547">
                  <c:v>2.5800794288558473</c:v>
                </c:pt>
                <c:pt idx="548">
                  <c:v>2.3872447317133578</c:v>
                </c:pt>
                <c:pt idx="549">
                  <c:v>2.2725202916412433</c:v>
                </c:pt>
                <c:pt idx="550">
                  <c:v>2.2432289452398524</c:v>
                </c:pt>
                <c:pt idx="551">
                  <c:v>2.0723627578984058</c:v>
                </c:pt>
                <c:pt idx="552">
                  <c:v>1.8770871152224662</c:v>
                </c:pt>
                <c:pt idx="553">
                  <c:v>1.7989768581520909</c:v>
                </c:pt>
                <c:pt idx="554">
                  <c:v>1.7477170019496564</c:v>
                </c:pt>
                <c:pt idx="555">
                  <c:v>1.6647248538123822</c:v>
                </c:pt>
                <c:pt idx="556">
                  <c:v>1.5670870324744126</c:v>
                </c:pt>
                <c:pt idx="557">
                  <c:v>1.5085043396716309</c:v>
                </c:pt>
                <c:pt idx="558">
                  <c:v>1.4377169192016026</c:v>
                </c:pt>
                <c:pt idx="559">
                  <c:v>1.2863782961277501</c:v>
                </c:pt>
                <c:pt idx="560">
                  <c:v>1.1228349453866509</c:v>
                </c:pt>
                <c:pt idx="561">
                  <c:v>0.92023646611036392</c:v>
                </c:pt>
                <c:pt idx="562">
                  <c:v>0.72251987790097527</c:v>
                </c:pt>
                <c:pt idx="563">
                  <c:v>0.66881907616509195</c:v>
                </c:pt>
                <c:pt idx="564">
                  <c:v>0.67126002169854115</c:v>
                </c:pt>
                <c:pt idx="565">
                  <c:v>0.62000016549610726</c:v>
                </c:pt>
                <c:pt idx="566">
                  <c:v>0.5931497646281656</c:v>
                </c:pt>
                <c:pt idx="567">
                  <c:v>0.56874030929367314</c:v>
                </c:pt>
                <c:pt idx="568">
                  <c:v>0.5492127450260792</c:v>
                </c:pt>
                <c:pt idx="569">
                  <c:v>0.49063005222329742</c:v>
                </c:pt>
                <c:pt idx="570">
                  <c:v>0.45401586922155879</c:v>
                </c:pt>
                <c:pt idx="571">
                  <c:v>0.44181114155431261</c:v>
                </c:pt>
                <c:pt idx="572">
                  <c:v>0.42960641388706644</c:v>
                </c:pt>
                <c:pt idx="573">
                  <c:v>0.36370088448393689</c:v>
                </c:pt>
                <c:pt idx="574">
                  <c:v>0.31488197381495209</c:v>
                </c:pt>
                <c:pt idx="575">
                  <c:v>0.31488197381495209</c:v>
                </c:pt>
                <c:pt idx="576">
                  <c:v>0.35637804788358923</c:v>
                </c:pt>
                <c:pt idx="577">
                  <c:v>0.35881899341703843</c:v>
                </c:pt>
                <c:pt idx="578">
                  <c:v>0.35393710235013998</c:v>
                </c:pt>
                <c:pt idx="579">
                  <c:v>0.34417332021634295</c:v>
                </c:pt>
                <c:pt idx="580">
                  <c:v>0.32708670148219826</c:v>
                </c:pt>
                <c:pt idx="581">
                  <c:v>0.32464575594874895</c:v>
                </c:pt>
                <c:pt idx="582">
                  <c:v>0.33440953808254603</c:v>
                </c:pt>
                <c:pt idx="583">
                  <c:v>0.31732291934840134</c:v>
                </c:pt>
                <c:pt idx="584">
                  <c:v>0.30511819168115512</c:v>
                </c:pt>
                <c:pt idx="585">
                  <c:v>0.3002363006142566</c:v>
                </c:pt>
                <c:pt idx="586">
                  <c:v>0.29047251848045963</c:v>
                </c:pt>
                <c:pt idx="587">
                  <c:v>0.27826779081321346</c:v>
                </c:pt>
                <c:pt idx="588">
                  <c:v>0.26362211761251808</c:v>
                </c:pt>
                <c:pt idx="589">
                  <c:v>0.25629928101217031</c:v>
                </c:pt>
                <c:pt idx="590">
                  <c:v>0.2489764444118226</c:v>
                </c:pt>
                <c:pt idx="591">
                  <c:v>0.2514173899452718</c:v>
                </c:pt>
                <c:pt idx="592">
                  <c:v>0.24409455334492408</c:v>
                </c:pt>
                <c:pt idx="593">
                  <c:v>0.21968509801043165</c:v>
                </c:pt>
                <c:pt idx="594">
                  <c:v>0.21724415247698245</c:v>
                </c:pt>
                <c:pt idx="595">
                  <c:v>0.21236226141008394</c:v>
                </c:pt>
                <c:pt idx="596">
                  <c:v>0.15133862307385293</c:v>
                </c:pt>
                <c:pt idx="597">
                  <c:v>0.14889767754040367</c:v>
                </c:pt>
                <c:pt idx="598">
                  <c:v>0.15377956860730219</c:v>
                </c:pt>
                <c:pt idx="599">
                  <c:v>0.15622051414075142</c:v>
                </c:pt>
                <c:pt idx="600">
                  <c:v>0.15866145967420064</c:v>
                </c:pt>
                <c:pt idx="601">
                  <c:v>0.17086618734144685</c:v>
                </c:pt>
                <c:pt idx="602">
                  <c:v>0.19771658820938851</c:v>
                </c:pt>
                <c:pt idx="603">
                  <c:v>0.22700793461077939</c:v>
                </c:pt>
                <c:pt idx="604">
                  <c:v>0.20015753374283776</c:v>
                </c:pt>
                <c:pt idx="605">
                  <c:v>0.17818902394179462</c:v>
                </c:pt>
                <c:pt idx="606">
                  <c:v>0.1733071328748961</c:v>
                </c:pt>
                <c:pt idx="607">
                  <c:v>0.16354335074109913</c:v>
                </c:pt>
                <c:pt idx="608">
                  <c:v>0.14401578647350521</c:v>
                </c:pt>
                <c:pt idx="609">
                  <c:v>0.10496065793831735</c:v>
                </c:pt>
                <c:pt idx="610">
                  <c:v>7.0787420470027992E-2</c:v>
                </c:pt>
                <c:pt idx="611">
                  <c:v>7.8110257070375708E-2</c:v>
                </c:pt>
                <c:pt idx="612">
                  <c:v>7.8110257070375708E-2</c:v>
                </c:pt>
                <c:pt idx="613">
                  <c:v>8.0551202603824951E-2</c:v>
                </c:pt>
                <c:pt idx="614">
                  <c:v>9.0314984737621923E-2</c:v>
                </c:pt>
                <c:pt idx="615">
                  <c:v>7.8110257070375708E-2</c:v>
                </c:pt>
                <c:pt idx="616">
                  <c:v>9.2755930271071166E-2</c:v>
                </c:pt>
                <c:pt idx="617">
                  <c:v>0.12937011327280978</c:v>
                </c:pt>
                <c:pt idx="618">
                  <c:v>0.11228349453866508</c:v>
                </c:pt>
                <c:pt idx="619">
                  <c:v>0.11960633113901283</c:v>
                </c:pt>
                <c:pt idx="620">
                  <c:v>0.11472444007211433</c:v>
                </c:pt>
                <c:pt idx="621">
                  <c:v>0.10740160347176661</c:v>
                </c:pt>
                <c:pt idx="622">
                  <c:v>0.20015753374283779</c:v>
                </c:pt>
                <c:pt idx="623">
                  <c:v>0.21480320694353319</c:v>
                </c:pt>
                <c:pt idx="624">
                  <c:v>0.20748037034318551</c:v>
                </c:pt>
                <c:pt idx="625">
                  <c:v>0.2489764444118226</c:v>
                </c:pt>
                <c:pt idx="626">
                  <c:v>0.25874022654561957</c:v>
                </c:pt>
                <c:pt idx="627">
                  <c:v>0.28070873634666277</c:v>
                </c:pt>
                <c:pt idx="628">
                  <c:v>0.32708670148219837</c:v>
                </c:pt>
                <c:pt idx="629">
                  <c:v>0.30023630061425666</c:v>
                </c:pt>
                <c:pt idx="630">
                  <c:v>0.43692925048741416</c:v>
                </c:pt>
                <c:pt idx="631">
                  <c:v>0.61023638336231023</c:v>
                </c:pt>
                <c:pt idx="632">
                  <c:v>0.70055136809993213</c:v>
                </c:pt>
                <c:pt idx="633">
                  <c:v>0.80795297157169876</c:v>
                </c:pt>
                <c:pt idx="634">
                  <c:v>0.8665356643744806</c:v>
                </c:pt>
                <c:pt idx="635">
                  <c:v>1.308346805928793</c:v>
                </c:pt>
                <c:pt idx="636">
                  <c:v>1.9088194071573064</c:v>
                </c:pt>
                <c:pt idx="637">
                  <c:v>2.7533865617307436</c:v>
                </c:pt>
                <c:pt idx="638">
                  <c:v>3.7541742304449324</c:v>
                </c:pt>
                <c:pt idx="639">
                  <c:v>5.1625998032451443</c:v>
                </c:pt>
                <c:pt idx="640">
                  <c:v>5.9437023739489021</c:v>
                </c:pt>
                <c:pt idx="641">
                  <c:v>6.3074032584328377</c:v>
                </c:pt>
                <c:pt idx="642">
                  <c:v>6.7833876374554398</c:v>
                </c:pt>
                <c:pt idx="643">
                  <c:v>8.2113407745232472</c:v>
                </c:pt>
                <c:pt idx="644">
                  <c:v>9.758900242730066</c:v>
                </c:pt>
                <c:pt idx="645">
                  <c:v>10.718191837375617</c:v>
                </c:pt>
                <c:pt idx="646">
                  <c:v>10.593703615169705</c:v>
                </c:pt>
                <c:pt idx="647">
                  <c:v>13.0224444209517</c:v>
                </c:pt>
                <c:pt idx="648">
                  <c:v>13.44228705270497</c:v>
                </c:pt>
                <c:pt idx="649">
                  <c:v>14.34055500901429</c:v>
                </c:pt>
                <c:pt idx="650">
                  <c:v>15.209531618922218</c:v>
                </c:pt>
                <c:pt idx="651">
                  <c:v>15.002051248579036</c:v>
                </c:pt>
                <c:pt idx="652">
                  <c:v>14.484570795487794</c:v>
                </c:pt>
                <c:pt idx="653">
                  <c:v>14.291736098345305</c:v>
                </c:pt>
                <c:pt idx="654">
                  <c:v>12.35606629032006</c:v>
                </c:pt>
                <c:pt idx="655">
                  <c:v>12.031420534371307</c:v>
                </c:pt>
                <c:pt idx="656">
                  <c:v>11.755593689091544</c:v>
                </c:pt>
                <c:pt idx="657">
                  <c:v>10.732837510576312</c:v>
                </c:pt>
                <c:pt idx="658">
                  <c:v>10.266616913687505</c:v>
                </c:pt>
                <c:pt idx="659">
                  <c:v>10.261735022620609</c:v>
                </c:pt>
                <c:pt idx="660">
                  <c:v>10.266616913687509</c:v>
                </c:pt>
                <c:pt idx="661">
                  <c:v>9.2585064083729698</c:v>
                </c:pt>
                <c:pt idx="662">
                  <c:v>9.0412622558959885</c:v>
                </c:pt>
                <c:pt idx="663">
                  <c:v>7.8622855632400057</c:v>
                </c:pt>
                <c:pt idx="664">
                  <c:v>6.7589781821209476</c:v>
                </c:pt>
                <c:pt idx="665">
                  <c:v>5.8460645526109323</c:v>
                </c:pt>
                <c:pt idx="666">
                  <c:v>5.2333872237151722</c:v>
                </c:pt>
                <c:pt idx="667">
                  <c:v>4.8208674285622513</c:v>
                </c:pt>
                <c:pt idx="668">
                  <c:v>4.7061429884901367</c:v>
                </c:pt>
                <c:pt idx="669">
                  <c:v>4.5792138207507751</c:v>
                </c:pt>
                <c:pt idx="670">
                  <c:v>4.9648832150357558</c:v>
                </c:pt>
                <c:pt idx="671">
                  <c:v>5.0405525265726823</c:v>
                </c:pt>
                <c:pt idx="672">
                  <c:v>4.7940170276943093</c:v>
                </c:pt>
                <c:pt idx="673">
                  <c:v>4.647560295687355</c:v>
                </c:pt>
                <c:pt idx="674">
                  <c:v>4.3766153414744888</c:v>
                </c:pt>
                <c:pt idx="675">
                  <c:v>4.4474027619445167</c:v>
                </c:pt>
                <c:pt idx="676">
                  <c:v>4.3961429057420833</c:v>
                </c:pt>
                <c:pt idx="677">
                  <c:v>4.1203160604623195</c:v>
                </c:pt>
                <c:pt idx="678">
                  <c:v>4.0617333676595369</c:v>
                </c:pt>
                <c:pt idx="679">
                  <c:v>4.6011823305518202</c:v>
                </c:pt>
                <c:pt idx="680">
                  <c:v>4.823308374095701</c:v>
                </c:pt>
                <c:pt idx="681">
                  <c:v>4.9746469971695522</c:v>
                </c:pt>
                <c:pt idx="682">
                  <c:v>4.9258280865005677</c:v>
                </c:pt>
                <c:pt idx="683">
                  <c:v>5.0796076551078704</c:v>
                </c:pt>
                <c:pt idx="684">
                  <c:v>5.2992927531183023</c:v>
                </c:pt>
                <c:pt idx="685">
                  <c:v>5.6141747269332551</c:v>
                </c:pt>
                <c:pt idx="686">
                  <c:v>5.3603163914545329</c:v>
                </c:pt>
                <c:pt idx="687">
                  <c:v>5.2260643871148247</c:v>
                </c:pt>
                <c:pt idx="688">
                  <c:v>5.2700014067169105</c:v>
                </c:pt>
                <c:pt idx="689">
                  <c:v>5.3310250450531429</c:v>
                </c:pt>
                <c:pt idx="690">
                  <c:v>5.2407100603155206</c:v>
                </c:pt>
                <c:pt idx="691">
                  <c:v>5.5311825787959794</c:v>
                </c:pt>
                <c:pt idx="692">
                  <c:v>5.5189778511287342</c:v>
                </c:pt>
                <c:pt idx="693">
                  <c:v>5.672757419736036</c:v>
                </c:pt>
                <c:pt idx="694">
                  <c:v>5.7459857857395136</c:v>
                </c:pt>
                <c:pt idx="695">
                  <c:v>6.0340173586865244</c:v>
                </c:pt>
                <c:pt idx="696">
                  <c:v>6.0584268140210167</c:v>
                </c:pt>
                <c:pt idx="697">
                  <c:v>6.0608677595544647</c:v>
                </c:pt>
                <c:pt idx="698">
                  <c:v>5.6263794546005004</c:v>
                </c:pt>
                <c:pt idx="699">
                  <c:v>5.6190566180001529</c:v>
                </c:pt>
                <c:pt idx="700">
                  <c:v>5.3651982825214315</c:v>
                </c:pt>
                <c:pt idx="701">
                  <c:v>4.8867729579653796</c:v>
                </c:pt>
                <c:pt idx="702">
                  <c:v>4.6036232760852682</c:v>
                </c:pt>
                <c:pt idx="703">
                  <c:v>4.4522846530114153</c:v>
                </c:pt>
                <c:pt idx="704">
                  <c:v>4.4034657423424299</c:v>
                </c:pt>
                <c:pt idx="705">
                  <c:v>4.3229145397386057</c:v>
                </c:pt>
                <c:pt idx="706">
                  <c:v>3.9006309624518862</c:v>
                </c:pt>
                <c:pt idx="707">
                  <c:v>3.4295284744961836</c:v>
                </c:pt>
                <c:pt idx="708">
                  <c:v>3.2415756684205919</c:v>
                </c:pt>
                <c:pt idx="709">
                  <c:v>2.8314968188011198</c:v>
                </c:pt>
                <c:pt idx="710">
                  <c:v>2.768032234931439</c:v>
                </c:pt>
                <c:pt idx="711">
                  <c:v>2.7021267055283098</c:v>
                </c:pt>
                <c:pt idx="712">
                  <c:v>2.4287408057819948</c:v>
                </c:pt>
                <c:pt idx="713">
                  <c:v>2.1309454507011871</c:v>
                </c:pt>
                <c:pt idx="714">
                  <c:v>1.9014965705569591</c:v>
                </c:pt>
                <c:pt idx="715">
                  <c:v>1.8380319866872787</c:v>
                </c:pt>
                <c:pt idx="716">
                  <c:v>1.7013390368141208</c:v>
                </c:pt>
                <c:pt idx="717">
                  <c:v>1.6256697252771946</c:v>
                </c:pt>
                <c:pt idx="718">
                  <c:v>1.5914964878089053</c:v>
                </c:pt>
                <c:pt idx="719">
                  <c:v>1.5402366316064711</c:v>
                </c:pt>
                <c:pt idx="720">
                  <c:v>1.3547247710643286</c:v>
                </c:pt>
                <c:pt idx="721">
                  <c:v>1.2961420782615469</c:v>
                </c:pt>
                <c:pt idx="722">
                  <c:v>1.0886617079183616</c:v>
                </c:pt>
                <c:pt idx="723">
                  <c:v>1.0544884704500723</c:v>
                </c:pt>
                <c:pt idx="724">
                  <c:v>1.0178742874483337</c:v>
                </c:pt>
                <c:pt idx="725">
                  <c:v>0.97637821337969655</c:v>
                </c:pt>
                <c:pt idx="726">
                  <c:v>0.93244119377761014</c:v>
                </c:pt>
                <c:pt idx="727">
                  <c:v>0.8274805358392926</c:v>
                </c:pt>
                <c:pt idx="728">
                  <c:v>0.74692933323546773</c:v>
                </c:pt>
                <c:pt idx="729">
                  <c:v>0.79574824390445265</c:v>
                </c:pt>
                <c:pt idx="730">
                  <c:v>0.79086635283755413</c:v>
                </c:pt>
                <c:pt idx="731">
                  <c:v>0.78842540730410504</c:v>
                </c:pt>
                <c:pt idx="732">
                  <c:v>0.83236242690619122</c:v>
                </c:pt>
                <c:pt idx="733">
                  <c:v>0.78354351623720642</c:v>
                </c:pt>
                <c:pt idx="734">
                  <c:v>0.79330729837100322</c:v>
                </c:pt>
                <c:pt idx="735">
                  <c:v>0.95929159464555169</c:v>
                </c:pt>
                <c:pt idx="736">
                  <c:v>0.99102388658039176</c:v>
                </c:pt>
                <c:pt idx="737">
                  <c:v>0.94220497591140706</c:v>
                </c:pt>
                <c:pt idx="738">
                  <c:v>0.9153545750434654</c:v>
                </c:pt>
                <c:pt idx="739">
                  <c:v>0.89582701077587146</c:v>
                </c:pt>
                <c:pt idx="740">
                  <c:v>0.96905537677934872</c:v>
                </c:pt>
                <c:pt idx="741">
                  <c:v>0.91291362951001631</c:v>
                </c:pt>
                <c:pt idx="742">
                  <c:v>0.73472460556822161</c:v>
                </c:pt>
                <c:pt idx="743">
                  <c:v>0.62244111102955646</c:v>
                </c:pt>
                <c:pt idx="744">
                  <c:v>0.58826787356126709</c:v>
                </c:pt>
                <c:pt idx="745">
                  <c:v>0.57362220036057177</c:v>
                </c:pt>
                <c:pt idx="746">
                  <c:v>0.54433085395918079</c:v>
                </c:pt>
                <c:pt idx="747">
                  <c:v>0.42716546835361713</c:v>
                </c:pt>
                <c:pt idx="748">
                  <c:v>0.44669303262121113</c:v>
                </c:pt>
                <c:pt idx="749">
                  <c:v>0.47354343348915279</c:v>
                </c:pt>
                <c:pt idx="750">
                  <c:v>0.48574816115639896</c:v>
                </c:pt>
                <c:pt idx="751">
                  <c:v>0.45889776028845736</c:v>
                </c:pt>
                <c:pt idx="752">
                  <c:v>0.46622059688880502</c:v>
                </c:pt>
                <c:pt idx="753">
                  <c:v>0.46866154242225427</c:v>
                </c:pt>
                <c:pt idx="754">
                  <c:v>0.4588977602884573</c:v>
                </c:pt>
                <c:pt idx="755">
                  <c:v>0.42716546835361718</c:v>
                </c:pt>
                <c:pt idx="756">
                  <c:v>0.47598437902260199</c:v>
                </c:pt>
                <c:pt idx="757">
                  <c:v>0.47842532455605119</c:v>
                </c:pt>
                <c:pt idx="758">
                  <c:v>0.44913397815466027</c:v>
                </c:pt>
                <c:pt idx="759">
                  <c:v>0.44913397815466033</c:v>
                </c:pt>
                <c:pt idx="760">
                  <c:v>0.43937019602086336</c:v>
                </c:pt>
                <c:pt idx="761">
                  <c:v>0.43692925048741416</c:v>
                </c:pt>
                <c:pt idx="762">
                  <c:v>0.42716546835361718</c:v>
                </c:pt>
                <c:pt idx="763">
                  <c:v>0.32708670148219826</c:v>
                </c:pt>
                <c:pt idx="764">
                  <c:v>0.26118117207906882</c:v>
                </c:pt>
                <c:pt idx="765">
                  <c:v>0.29047251848045968</c:v>
                </c:pt>
                <c:pt idx="766">
                  <c:v>0.28559062741356117</c:v>
                </c:pt>
                <c:pt idx="767">
                  <c:v>0.31488197381495209</c:v>
                </c:pt>
                <c:pt idx="768">
                  <c:v>0.31976386488185055</c:v>
                </c:pt>
                <c:pt idx="769">
                  <c:v>0.28070873634666271</c:v>
                </c:pt>
                <c:pt idx="770">
                  <c:v>0.25629928101217031</c:v>
                </c:pt>
                <c:pt idx="771">
                  <c:v>0.24409455334492414</c:v>
                </c:pt>
                <c:pt idx="772">
                  <c:v>0.19527564267593928</c:v>
                </c:pt>
                <c:pt idx="773">
                  <c:v>0.18795280607559156</c:v>
                </c:pt>
                <c:pt idx="774">
                  <c:v>0.16598429627454836</c:v>
                </c:pt>
                <c:pt idx="775">
                  <c:v>0.14401578647350521</c:v>
                </c:pt>
                <c:pt idx="776">
                  <c:v>0.17818902394179462</c:v>
                </c:pt>
                <c:pt idx="777">
                  <c:v>0.2758268452797642</c:v>
                </c:pt>
                <c:pt idx="778">
                  <c:v>0.37102372108428466</c:v>
                </c:pt>
                <c:pt idx="779">
                  <c:v>0.4344883049539649</c:v>
                </c:pt>
                <c:pt idx="780">
                  <c:v>0.47842532455605119</c:v>
                </c:pt>
                <c:pt idx="781">
                  <c:v>0.49551194329019582</c:v>
                </c:pt>
                <c:pt idx="782">
                  <c:v>0.6907875859661351</c:v>
                </c:pt>
                <c:pt idx="783">
                  <c:v>0.78842540730410493</c:v>
                </c:pt>
                <c:pt idx="784">
                  <c:v>0.7347246055682215</c:v>
                </c:pt>
                <c:pt idx="785">
                  <c:v>0.76157500643616316</c:v>
                </c:pt>
                <c:pt idx="786">
                  <c:v>0.85188999117378505</c:v>
                </c:pt>
                <c:pt idx="787">
                  <c:v>0.86165377330758197</c:v>
                </c:pt>
                <c:pt idx="788">
                  <c:v>0.86653566437448049</c:v>
                </c:pt>
                <c:pt idx="789">
                  <c:v>0.7371655511016707</c:v>
                </c:pt>
                <c:pt idx="790">
                  <c:v>0.7322836600347723</c:v>
                </c:pt>
                <c:pt idx="791">
                  <c:v>0.93244119377761003</c:v>
                </c:pt>
                <c:pt idx="792">
                  <c:v>1.0300790151155799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C92-418F-96BE-24E2B0F84CE1}"/>
            </c:ext>
          </c:extLst>
        </c:ser>
        <c:ser>
          <c:idx val="9"/>
          <c:order val="9"/>
          <c:tx>
            <c:strRef>
              <c:f>'PROVINCIAL - Cases'!$K$1</c:f>
              <c:strCache>
                <c:ptCount val="1"/>
                <c:pt idx="0">
                  <c:v> Gauteng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Cases'!$A$2:$A$824</c:f>
              <c:multiLvlStrCache>
                <c:ptCount val="79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'PROVINCIAL - Cases'!$K$2:$K$824</c:f>
              <c:numCache>
                <c:formatCode>0</c:formatCode>
                <c:ptCount val="793"/>
                <c:pt idx="0">
                  <c:v>0</c:v>
                </c:pt>
                <c:pt idx="1">
                  <c:v>0</c:v>
                </c:pt>
                <c:pt idx="2">
                  <c:v>9.2236492263170742E-4</c:v>
                </c:pt>
                <c:pt idx="3">
                  <c:v>9.2236492263170742E-4</c:v>
                </c:pt>
                <c:pt idx="4">
                  <c:v>9.2236492263170742E-4</c:v>
                </c:pt>
                <c:pt idx="5">
                  <c:v>9.2236492263170742E-4</c:v>
                </c:pt>
                <c:pt idx="6">
                  <c:v>4.6118246131585374E-3</c:v>
                </c:pt>
                <c:pt idx="7">
                  <c:v>5.5341895357902448E-3</c:v>
                </c:pt>
                <c:pt idx="8">
                  <c:v>9.2236492263170749E-3</c:v>
                </c:pt>
                <c:pt idx="9">
                  <c:v>1.4757838762107319E-2</c:v>
                </c:pt>
                <c:pt idx="10">
                  <c:v>2.121439322052927E-2</c:v>
                </c:pt>
                <c:pt idx="11">
                  <c:v>2.7670947678951223E-2</c:v>
                </c:pt>
                <c:pt idx="12">
                  <c:v>4.0584056595795129E-2</c:v>
                </c:pt>
                <c:pt idx="13">
                  <c:v>5.1652435667375617E-2</c:v>
                </c:pt>
                <c:pt idx="14">
                  <c:v>6.4565544584219522E-2</c:v>
                </c:pt>
                <c:pt idx="15">
                  <c:v>9.1314127340539022E-2</c:v>
                </c:pt>
                <c:pt idx="16">
                  <c:v>9.9615411644224397E-2</c:v>
                </c:pt>
                <c:pt idx="17">
                  <c:v>9.9615411644224397E-2</c:v>
                </c:pt>
                <c:pt idx="18">
                  <c:v>0.16233622638318049</c:v>
                </c:pt>
                <c:pt idx="19">
                  <c:v>0.23704778511634883</c:v>
                </c:pt>
                <c:pt idx="20">
                  <c:v>0.2379701500389805</c:v>
                </c:pt>
                <c:pt idx="21">
                  <c:v>0.30714751923635852</c:v>
                </c:pt>
                <c:pt idx="22">
                  <c:v>0.33389610199267805</c:v>
                </c:pt>
                <c:pt idx="23">
                  <c:v>0.37632488843373663</c:v>
                </c:pt>
                <c:pt idx="24">
                  <c:v>0.4169089450295318</c:v>
                </c:pt>
                <c:pt idx="25">
                  <c:v>0.37909198320163179</c:v>
                </c:pt>
                <c:pt idx="26">
                  <c:v>0.30530278939109518</c:v>
                </c:pt>
                <c:pt idx="27">
                  <c:v>0.30069096477793661</c:v>
                </c:pt>
                <c:pt idx="28">
                  <c:v>0.2342806903484537</c:v>
                </c:pt>
                <c:pt idx="29">
                  <c:v>0.18539534944897321</c:v>
                </c:pt>
                <c:pt idx="30">
                  <c:v>0.1475783876210732</c:v>
                </c:pt>
                <c:pt idx="31">
                  <c:v>0.11068379071580491</c:v>
                </c:pt>
                <c:pt idx="32">
                  <c:v>8.7624667650012214E-2</c:v>
                </c:pt>
                <c:pt idx="33">
                  <c:v>0.10514960118001462</c:v>
                </c:pt>
                <c:pt idx="34">
                  <c:v>0.12636399440054391</c:v>
                </c:pt>
                <c:pt idx="35">
                  <c:v>0.12175216978738537</c:v>
                </c:pt>
                <c:pt idx="36">
                  <c:v>0.11898507501949027</c:v>
                </c:pt>
                <c:pt idx="37">
                  <c:v>0.11068379071580489</c:v>
                </c:pt>
                <c:pt idx="38">
                  <c:v>0.1485007525437049</c:v>
                </c:pt>
                <c:pt idx="39">
                  <c:v>0.16325859130581222</c:v>
                </c:pt>
                <c:pt idx="40">
                  <c:v>0.14942311746633657</c:v>
                </c:pt>
                <c:pt idx="41">
                  <c:v>0.13651000854949272</c:v>
                </c:pt>
                <c:pt idx="42">
                  <c:v>0.16049149653791711</c:v>
                </c:pt>
                <c:pt idx="43">
                  <c:v>0.2001531882110805</c:v>
                </c:pt>
                <c:pt idx="44">
                  <c:v>0.26564109771793171</c:v>
                </c:pt>
                <c:pt idx="45">
                  <c:v>0.2610292731047732</c:v>
                </c:pt>
                <c:pt idx="46">
                  <c:v>0.25826217833687809</c:v>
                </c:pt>
                <c:pt idx="47">
                  <c:v>0.26748582756319517</c:v>
                </c:pt>
                <c:pt idx="48">
                  <c:v>0.27117528725372203</c:v>
                </c:pt>
                <c:pt idx="49">
                  <c:v>0.2610292731047732</c:v>
                </c:pt>
                <c:pt idx="50">
                  <c:v>0.24258197465213907</c:v>
                </c:pt>
                <c:pt idx="51">
                  <c:v>0.18724007929423661</c:v>
                </c:pt>
                <c:pt idx="52">
                  <c:v>0.16879278084160249</c:v>
                </c:pt>
                <c:pt idx="53">
                  <c:v>0.16879278084160246</c:v>
                </c:pt>
                <c:pt idx="54">
                  <c:v>0.16418095622844392</c:v>
                </c:pt>
                <c:pt idx="55">
                  <c:v>0.16971514576423416</c:v>
                </c:pt>
                <c:pt idx="56">
                  <c:v>0.17893879499055124</c:v>
                </c:pt>
                <c:pt idx="57">
                  <c:v>0.20845447251476587</c:v>
                </c:pt>
                <c:pt idx="58">
                  <c:v>0.27117528725372197</c:v>
                </c:pt>
                <c:pt idx="59">
                  <c:v>0.27025292233109027</c:v>
                </c:pt>
                <c:pt idx="60">
                  <c:v>0.28408839617056586</c:v>
                </c:pt>
                <c:pt idx="61">
                  <c:v>0.29515677524214634</c:v>
                </c:pt>
                <c:pt idx="62">
                  <c:v>0.28777785586109272</c:v>
                </c:pt>
                <c:pt idx="63">
                  <c:v>0.3302066423021513</c:v>
                </c:pt>
                <c:pt idx="64">
                  <c:v>0.31729353338530736</c:v>
                </c:pt>
                <c:pt idx="65">
                  <c:v>0.28777785586109272</c:v>
                </c:pt>
                <c:pt idx="66">
                  <c:v>0.30253569462320007</c:v>
                </c:pt>
                <c:pt idx="67">
                  <c:v>0.28593312601582932</c:v>
                </c:pt>
                <c:pt idx="68">
                  <c:v>0.29238968047425123</c:v>
                </c:pt>
                <c:pt idx="69">
                  <c:v>0.32651718261162443</c:v>
                </c:pt>
                <c:pt idx="70">
                  <c:v>0.30530278939109518</c:v>
                </c:pt>
                <c:pt idx="71">
                  <c:v>0.33112900722478295</c:v>
                </c:pt>
                <c:pt idx="72">
                  <c:v>0.32467245276636097</c:v>
                </c:pt>
                <c:pt idx="73">
                  <c:v>0.34773157583215364</c:v>
                </c:pt>
                <c:pt idx="74">
                  <c:v>0.34311975121899513</c:v>
                </c:pt>
                <c:pt idx="75">
                  <c:v>0.32006062815320252</c:v>
                </c:pt>
                <c:pt idx="76">
                  <c:v>0.30069096477793661</c:v>
                </c:pt>
                <c:pt idx="77">
                  <c:v>0.29331204539688294</c:v>
                </c:pt>
                <c:pt idx="78">
                  <c:v>0.28685549093846102</c:v>
                </c:pt>
                <c:pt idx="79">
                  <c:v>0.34219738629636343</c:v>
                </c:pt>
                <c:pt idx="80">
                  <c:v>0.40953002564847812</c:v>
                </c:pt>
                <c:pt idx="81">
                  <c:v>0.59953719971060981</c:v>
                </c:pt>
                <c:pt idx="82">
                  <c:v>0.62905287723482439</c:v>
                </c:pt>
                <c:pt idx="83">
                  <c:v>0.70745389565851968</c:v>
                </c:pt>
                <c:pt idx="84">
                  <c:v>0.80799167222537582</c:v>
                </c:pt>
                <c:pt idx="85">
                  <c:v>0.9795515478348733</c:v>
                </c:pt>
                <c:pt idx="86">
                  <c:v>1.0514960118001464</c:v>
                </c:pt>
                <c:pt idx="87">
                  <c:v>1.1345088548370001</c:v>
                </c:pt>
                <c:pt idx="88">
                  <c:v>1.1418877742180538</c:v>
                </c:pt>
                <c:pt idx="89">
                  <c:v>1.1372759496048952</c:v>
                </c:pt>
                <c:pt idx="90">
                  <c:v>1.2913108916843903</c:v>
                </c:pt>
                <c:pt idx="91">
                  <c:v>1.3983052227096684</c:v>
                </c:pt>
                <c:pt idx="92">
                  <c:v>1.5052995537349465</c:v>
                </c:pt>
                <c:pt idx="93">
                  <c:v>1.7091422016365541</c:v>
                </c:pt>
                <c:pt idx="94">
                  <c:v>1.7921550446734076</c:v>
                </c:pt>
                <c:pt idx="95">
                  <c:v>1.869633698174471</c:v>
                </c:pt>
                <c:pt idx="96">
                  <c:v>2.0937683743739757</c:v>
                </c:pt>
                <c:pt idx="97">
                  <c:v>2.4239750166761271</c:v>
                </c:pt>
                <c:pt idx="98">
                  <c:v>2.8667101795393464</c:v>
                </c:pt>
                <c:pt idx="99">
                  <c:v>3.2891533141046687</c:v>
                </c:pt>
                <c:pt idx="100">
                  <c:v>3.9394205845600223</c:v>
                </c:pt>
                <c:pt idx="101">
                  <c:v>4.8129001662922501</c:v>
                </c:pt>
                <c:pt idx="102">
                  <c:v>5.4742358158191839</c:v>
                </c:pt>
                <c:pt idx="103">
                  <c:v>5.9741576038855682</c:v>
                </c:pt>
                <c:pt idx="104">
                  <c:v>6.8485595505404273</c:v>
                </c:pt>
                <c:pt idx="105">
                  <c:v>7.3281893103089155</c:v>
                </c:pt>
                <c:pt idx="106">
                  <c:v>7.8216545439168792</c:v>
                </c:pt>
                <c:pt idx="107">
                  <c:v>8.3759958624185362</c:v>
                </c:pt>
                <c:pt idx="108">
                  <c:v>8.9082004227770302</c:v>
                </c:pt>
                <c:pt idx="109">
                  <c:v>9.3601592348665683</c:v>
                </c:pt>
                <c:pt idx="110">
                  <c:v>10.162616717556151</c:v>
                </c:pt>
                <c:pt idx="111">
                  <c:v>10.640401747479377</c:v>
                </c:pt>
                <c:pt idx="112">
                  <c:v>11.850544525972177</c:v>
                </c:pt>
                <c:pt idx="113">
                  <c:v>12.989665205422337</c:v>
                </c:pt>
                <c:pt idx="114">
                  <c:v>14.118639870723547</c:v>
                </c:pt>
                <c:pt idx="115">
                  <c:v>14.825171401459434</c:v>
                </c:pt>
                <c:pt idx="116">
                  <c:v>16.141386146054881</c:v>
                </c:pt>
                <c:pt idx="117">
                  <c:v>17.377355142381369</c:v>
                </c:pt>
                <c:pt idx="118">
                  <c:v>18.251757089036229</c:v>
                </c:pt>
                <c:pt idx="119">
                  <c:v>19.545835075488515</c:v>
                </c:pt>
                <c:pt idx="120">
                  <c:v>21.20240247653506</c:v>
                </c:pt>
                <c:pt idx="121">
                  <c:v>23.140291178984278</c:v>
                </c:pt>
                <c:pt idx="122">
                  <c:v>24.450971734043936</c:v>
                </c:pt>
                <c:pt idx="123">
                  <c:v>24.949971157187687</c:v>
                </c:pt>
                <c:pt idx="124">
                  <c:v>26.386093341725257</c:v>
                </c:pt>
                <c:pt idx="125">
                  <c:v>26.814070665826367</c:v>
                </c:pt>
                <c:pt idx="126">
                  <c:v>29.15503283946564</c:v>
                </c:pt>
                <c:pt idx="127">
                  <c:v>30.163177699902096</c:v>
                </c:pt>
                <c:pt idx="128">
                  <c:v>31.056949309932218</c:v>
                </c:pt>
                <c:pt idx="129">
                  <c:v>32.307676145020814</c:v>
                </c:pt>
                <c:pt idx="130">
                  <c:v>33.963321181144735</c:v>
                </c:pt>
                <c:pt idx="131">
                  <c:v>32.819588677081413</c:v>
                </c:pt>
                <c:pt idx="132">
                  <c:v>34.772235218292742</c:v>
                </c:pt>
                <c:pt idx="133">
                  <c:v>33.527042572739937</c:v>
                </c:pt>
                <c:pt idx="134">
                  <c:v>33.551024060728352</c:v>
                </c:pt>
                <c:pt idx="135">
                  <c:v>32.799296648783518</c:v>
                </c:pt>
                <c:pt idx="136">
                  <c:v>32.454332167719258</c:v>
                </c:pt>
                <c:pt idx="137">
                  <c:v>30.591155024003211</c:v>
                </c:pt>
                <c:pt idx="138">
                  <c:v>29.852340720975214</c:v>
                </c:pt>
                <c:pt idx="139">
                  <c:v>29.393925354427257</c:v>
                </c:pt>
                <c:pt idx="140">
                  <c:v>28.555495639755033</c:v>
                </c:pt>
                <c:pt idx="141">
                  <c:v>27.313070088970118</c:v>
                </c:pt>
                <c:pt idx="142">
                  <c:v>26.026371021898886</c:v>
                </c:pt>
                <c:pt idx="143">
                  <c:v>24.476797951877618</c:v>
                </c:pt>
                <c:pt idx="144">
                  <c:v>23.464963631750642</c:v>
                </c:pt>
                <c:pt idx="145">
                  <c:v>23.196555439264809</c:v>
                </c:pt>
                <c:pt idx="146">
                  <c:v>21.940294414640427</c:v>
                </c:pt>
                <c:pt idx="147">
                  <c:v>20.956131042192393</c:v>
                </c:pt>
                <c:pt idx="148">
                  <c:v>20.524464258400752</c:v>
                </c:pt>
                <c:pt idx="149">
                  <c:v>19.644528122210101</c:v>
                </c:pt>
                <c:pt idx="150">
                  <c:v>18.795952393388934</c:v>
                </c:pt>
                <c:pt idx="151">
                  <c:v>18.103256336492521</c:v>
                </c:pt>
                <c:pt idx="152">
                  <c:v>17.069285258222379</c:v>
                </c:pt>
                <c:pt idx="153">
                  <c:v>15.599957936470068</c:v>
                </c:pt>
                <c:pt idx="154">
                  <c:v>14.810413562697326</c:v>
                </c:pt>
                <c:pt idx="155">
                  <c:v>12.808881680586522</c:v>
                </c:pt>
                <c:pt idx="156">
                  <c:v>11.880060203496393</c:v>
                </c:pt>
                <c:pt idx="157">
                  <c:v>11.285134828398938</c:v>
                </c:pt>
                <c:pt idx="158">
                  <c:v>10.713268576367282</c:v>
                </c:pt>
                <c:pt idx="159">
                  <c:v>10.148781243716675</c:v>
                </c:pt>
                <c:pt idx="160">
                  <c:v>8.6729973675059444</c:v>
                </c:pt>
                <c:pt idx="161">
                  <c:v>7.5532463514310519</c:v>
                </c:pt>
                <c:pt idx="162">
                  <c:v>7.7220391322726547</c:v>
                </c:pt>
                <c:pt idx="163">
                  <c:v>7.0763836864304599</c:v>
                </c:pt>
                <c:pt idx="164">
                  <c:v>6.3348022886345676</c:v>
                </c:pt>
                <c:pt idx="165">
                  <c:v>6.157708223489279</c:v>
                </c:pt>
                <c:pt idx="166">
                  <c:v>6.3237339095629874</c:v>
                </c:pt>
                <c:pt idx="167">
                  <c:v>6.7572454231998895</c:v>
                </c:pt>
                <c:pt idx="168">
                  <c:v>6.5810737229772327</c:v>
                </c:pt>
                <c:pt idx="169">
                  <c:v>5.8118213775023886</c:v>
                </c:pt>
                <c:pt idx="170">
                  <c:v>6.0636270013808451</c:v>
                </c:pt>
                <c:pt idx="171">
                  <c:v>5.8874553011581883</c:v>
                </c:pt>
                <c:pt idx="172">
                  <c:v>5.7998306335081748</c:v>
                </c:pt>
                <c:pt idx="173">
                  <c:v>5.4816147352002371</c:v>
                </c:pt>
                <c:pt idx="174">
                  <c:v>5.1643212018149303</c:v>
                </c:pt>
                <c:pt idx="175">
                  <c:v>4.7972199626075094</c:v>
                </c:pt>
                <c:pt idx="176">
                  <c:v>4.3784662877327154</c:v>
                </c:pt>
                <c:pt idx="177">
                  <c:v>3.5769311699657615</c:v>
                </c:pt>
                <c:pt idx="178">
                  <c:v>3.3481846691530981</c:v>
                </c:pt>
                <c:pt idx="179">
                  <c:v>3.3610977780699423</c:v>
                </c:pt>
                <c:pt idx="180">
                  <c:v>3.3444952094625715</c:v>
                </c:pt>
                <c:pt idx="181">
                  <c:v>3.2716283805746662</c:v>
                </c:pt>
                <c:pt idx="182">
                  <c:v>3.2485692575088736</c:v>
                </c:pt>
                <c:pt idx="183">
                  <c:v>3.326970275932569</c:v>
                </c:pt>
                <c:pt idx="184">
                  <c:v>3.1738576987757057</c:v>
                </c:pt>
                <c:pt idx="185">
                  <c:v>2.9976859985530493</c:v>
                </c:pt>
                <c:pt idx="186">
                  <c:v>2.6914608442393226</c:v>
                </c:pt>
                <c:pt idx="187">
                  <c:v>2.5964572572082565</c:v>
                </c:pt>
                <c:pt idx="188">
                  <c:v>2.3833909600803325</c:v>
                </c:pt>
                <c:pt idx="189">
                  <c:v>2.2819308185908445</c:v>
                </c:pt>
                <c:pt idx="190">
                  <c:v>2.1214393220529271</c:v>
                </c:pt>
                <c:pt idx="191">
                  <c:v>2.0910012796060808</c:v>
                </c:pt>
                <c:pt idx="192">
                  <c:v>2.0679421565402882</c:v>
                </c:pt>
                <c:pt idx="193">
                  <c:v>2.0476501282423905</c:v>
                </c:pt>
                <c:pt idx="194">
                  <c:v>1.9812398538129077</c:v>
                </c:pt>
                <c:pt idx="195">
                  <c:v>1.9895411381165933</c:v>
                </c:pt>
                <c:pt idx="196">
                  <c:v>2.0190568156408082</c:v>
                </c:pt>
                <c:pt idx="197">
                  <c:v>2.1251287817434537</c:v>
                </c:pt>
                <c:pt idx="198">
                  <c:v>2.1076038482134516</c:v>
                </c:pt>
                <c:pt idx="199">
                  <c:v>2.056873777468708</c:v>
                </c:pt>
                <c:pt idx="200">
                  <c:v>2.0089108014918589</c:v>
                </c:pt>
                <c:pt idx="201">
                  <c:v>2.1011472937550297</c:v>
                </c:pt>
                <c:pt idx="202">
                  <c:v>2.0448830334744952</c:v>
                </c:pt>
                <c:pt idx="203">
                  <c:v>1.91759667415132</c:v>
                </c:pt>
                <c:pt idx="204">
                  <c:v>1.7155987560949757</c:v>
                </c:pt>
                <c:pt idx="205">
                  <c:v>1.6095267899923293</c:v>
                </c:pt>
                <c:pt idx="206">
                  <c:v>1.5394270558723195</c:v>
                </c:pt>
                <c:pt idx="207">
                  <c:v>1.5837005721586419</c:v>
                </c:pt>
                <c:pt idx="208">
                  <c:v>1.4886969851275758</c:v>
                </c:pt>
                <c:pt idx="209">
                  <c:v>1.4656378620617829</c:v>
                </c:pt>
                <c:pt idx="210">
                  <c:v>1.5089890134254733</c:v>
                </c:pt>
                <c:pt idx="211">
                  <c:v>1.5818558423133784</c:v>
                </c:pt>
                <c:pt idx="212">
                  <c:v>1.6925396330291831</c:v>
                </c:pt>
                <c:pt idx="213">
                  <c:v>1.7257447702439248</c:v>
                </c:pt>
                <c:pt idx="214">
                  <c:v>1.7146763911723439</c:v>
                </c:pt>
                <c:pt idx="215">
                  <c:v>1.7958445043639346</c:v>
                </c:pt>
                <c:pt idx="216">
                  <c:v>1.8585653191028906</c:v>
                </c:pt>
                <c:pt idx="217">
                  <c:v>1.8262825468107806</c:v>
                </c:pt>
                <c:pt idx="218">
                  <c:v>1.8530311295671</c:v>
                </c:pt>
                <c:pt idx="219">
                  <c:v>1.8899257264723686</c:v>
                </c:pt>
                <c:pt idx="220">
                  <c:v>1.9378887024492173</c:v>
                </c:pt>
                <c:pt idx="221">
                  <c:v>1.9443452569076392</c:v>
                </c:pt>
                <c:pt idx="222">
                  <c:v>1.9517241762886928</c:v>
                </c:pt>
                <c:pt idx="223">
                  <c:v>1.9775503941223807</c:v>
                </c:pt>
                <c:pt idx="224">
                  <c:v>1.9572583658244833</c:v>
                </c:pt>
                <c:pt idx="225">
                  <c:v>1.9923082328844881</c:v>
                </c:pt>
                <c:pt idx="226">
                  <c:v>1.9535689061339563</c:v>
                </c:pt>
                <c:pt idx="227">
                  <c:v>2.0015318821108052</c:v>
                </c:pt>
                <c:pt idx="228">
                  <c:v>2.2044521650897808</c:v>
                </c:pt>
                <c:pt idx="229">
                  <c:v>2.1195945922076636</c:v>
                </c:pt>
                <c:pt idx="230">
                  <c:v>2.0384264790160733</c:v>
                </c:pt>
                <c:pt idx="231">
                  <c:v>2.033814654402915</c:v>
                </c:pt>
                <c:pt idx="232">
                  <c:v>1.9932305978071196</c:v>
                </c:pt>
                <c:pt idx="233">
                  <c:v>1.9369663375265855</c:v>
                </c:pt>
                <c:pt idx="234">
                  <c:v>1.8557982243349953</c:v>
                </c:pt>
                <c:pt idx="235">
                  <c:v>1.6427319272070708</c:v>
                </c:pt>
                <c:pt idx="236">
                  <c:v>1.683315983802866</c:v>
                </c:pt>
                <c:pt idx="237">
                  <c:v>1.623362263831805</c:v>
                </c:pt>
                <c:pt idx="238">
                  <c:v>1.6279740884449638</c:v>
                </c:pt>
                <c:pt idx="239">
                  <c:v>1.6021478706112759</c:v>
                </c:pt>
                <c:pt idx="240">
                  <c:v>1.6538003062786513</c:v>
                </c:pt>
                <c:pt idx="241">
                  <c:v>1.6187504392186465</c:v>
                </c:pt>
                <c:pt idx="242">
                  <c:v>1.5680203684739027</c:v>
                </c:pt>
                <c:pt idx="243">
                  <c:v>1.5320481364912659</c:v>
                </c:pt>
                <c:pt idx="244">
                  <c:v>1.5283586768007393</c:v>
                </c:pt>
                <c:pt idx="245">
                  <c:v>1.4518023882223077</c:v>
                </c:pt>
                <c:pt idx="246">
                  <c:v>1.4038394122454587</c:v>
                </c:pt>
                <c:pt idx="247">
                  <c:v>1.2996121759880757</c:v>
                </c:pt>
                <c:pt idx="248">
                  <c:v>1.2461150104754368</c:v>
                </c:pt>
                <c:pt idx="249">
                  <c:v>1.2654846738507026</c:v>
                </c:pt>
                <c:pt idx="250">
                  <c:v>1.2350466314038562</c:v>
                </c:pt>
                <c:pt idx="251">
                  <c:v>1.2396584560170147</c:v>
                </c:pt>
                <c:pt idx="252">
                  <c:v>1.2654846738507024</c:v>
                </c:pt>
                <c:pt idx="253">
                  <c:v>1.2202887926417489</c:v>
                </c:pt>
                <c:pt idx="254">
                  <c:v>1.2119875083380636</c:v>
                </c:pt>
                <c:pt idx="255">
                  <c:v>1.2396584560170147</c:v>
                </c:pt>
                <c:pt idx="256">
                  <c:v>1.2184440627964856</c:v>
                </c:pt>
                <c:pt idx="257">
                  <c:v>1.1999967643438512</c:v>
                </c:pt>
                <c:pt idx="258">
                  <c:v>1.2110651434154318</c:v>
                </c:pt>
                <c:pt idx="259">
                  <c:v>1.2119875083380636</c:v>
                </c:pt>
                <c:pt idx="260">
                  <c:v>1.2691741335412294</c:v>
                </c:pt>
                <c:pt idx="261">
                  <c:v>1.2700964984638612</c:v>
                </c:pt>
                <c:pt idx="262">
                  <c:v>1.2848543372259684</c:v>
                </c:pt>
                <c:pt idx="263">
                  <c:v>1.3199042042859734</c:v>
                </c:pt>
                <c:pt idx="264">
                  <c:v>1.3678671802628222</c:v>
                </c:pt>
                <c:pt idx="265">
                  <c:v>1.4416563740733588</c:v>
                </c:pt>
                <c:pt idx="266">
                  <c:v>1.4822404306691539</c:v>
                </c:pt>
                <c:pt idx="267">
                  <c:v>1.5237468521875808</c:v>
                </c:pt>
                <c:pt idx="268">
                  <c:v>1.5827782072360097</c:v>
                </c:pt>
                <c:pt idx="269">
                  <c:v>1.6556450361239148</c:v>
                </c:pt>
                <c:pt idx="270">
                  <c:v>1.6538003062786513</c:v>
                </c:pt>
                <c:pt idx="271">
                  <c:v>1.7063751068686588</c:v>
                </c:pt>
                <c:pt idx="272">
                  <c:v>1.8023010588223565</c:v>
                </c:pt>
                <c:pt idx="273">
                  <c:v>1.9286650532229004</c:v>
                </c:pt>
                <c:pt idx="274">
                  <c:v>2.1657128383392488</c:v>
                </c:pt>
                <c:pt idx="275">
                  <c:v>2.430431571134549</c:v>
                </c:pt>
                <c:pt idx="276">
                  <c:v>2.6637898965603708</c:v>
                </c:pt>
                <c:pt idx="277">
                  <c:v>3.0428818797620023</c:v>
                </c:pt>
                <c:pt idx="278">
                  <c:v>3.602757387799449</c:v>
                </c:pt>
                <c:pt idx="279">
                  <c:v>4.2401115493379589</c:v>
                </c:pt>
                <c:pt idx="280">
                  <c:v>4.9890718665149052</c:v>
                </c:pt>
                <c:pt idx="281">
                  <c:v>5.7638584015255399</c:v>
                </c:pt>
                <c:pt idx="282">
                  <c:v>6.4888372307140623</c:v>
                </c:pt>
                <c:pt idx="283">
                  <c:v>6.9896813837030791</c:v>
                </c:pt>
                <c:pt idx="284">
                  <c:v>7.2497882918852214</c:v>
                </c:pt>
                <c:pt idx="285">
                  <c:v>7.6510170332300129</c:v>
                </c:pt>
                <c:pt idx="286">
                  <c:v>8.2274951098748303</c:v>
                </c:pt>
                <c:pt idx="287">
                  <c:v>8.6840657465775255</c:v>
                </c:pt>
                <c:pt idx="288">
                  <c:v>8.7513983859296403</c:v>
                </c:pt>
                <c:pt idx="289">
                  <c:v>9.5990517498281793</c:v>
                </c:pt>
                <c:pt idx="290">
                  <c:v>10.420878895893031</c:v>
                </c:pt>
                <c:pt idx="291">
                  <c:v>11.147702454926815</c:v>
                </c:pt>
                <c:pt idx="292">
                  <c:v>11.592282347635299</c:v>
                </c:pt>
                <c:pt idx="293">
                  <c:v>12.899273443004429</c:v>
                </c:pt>
                <c:pt idx="294">
                  <c:v>14.19150669961145</c:v>
                </c:pt>
                <c:pt idx="295">
                  <c:v>16.140463781132247</c:v>
                </c:pt>
                <c:pt idx="296">
                  <c:v>16.468825693589135</c:v>
                </c:pt>
                <c:pt idx="297">
                  <c:v>16.304644737360693</c:v>
                </c:pt>
                <c:pt idx="298">
                  <c:v>16.538925427709142</c:v>
                </c:pt>
                <c:pt idx="299">
                  <c:v>17.113558774508697</c:v>
                </c:pt>
                <c:pt idx="300">
                  <c:v>17.963979233175131</c:v>
                </c:pt>
                <c:pt idx="301">
                  <c:v>19.113245926774244</c:v>
                </c:pt>
                <c:pt idx="302">
                  <c:v>19.833612931349602</c:v>
                </c:pt>
                <c:pt idx="303">
                  <c:v>21.164585514707159</c:v>
                </c:pt>
                <c:pt idx="304">
                  <c:v>21.948595698944111</c:v>
                </c:pt>
                <c:pt idx="305">
                  <c:v>23.131989894680594</c:v>
                </c:pt>
                <c:pt idx="306">
                  <c:v>23.892940955851749</c:v>
                </c:pt>
                <c:pt idx="307">
                  <c:v>25.419454902807221</c:v>
                </c:pt>
                <c:pt idx="308">
                  <c:v>26.490320577982637</c:v>
                </c:pt>
                <c:pt idx="309">
                  <c:v>28.883857552211918</c:v>
                </c:pt>
                <c:pt idx="310">
                  <c:v>30.876165785096411</c:v>
                </c:pt>
                <c:pt idx="311">
                  <c:v>32.996682742226703</c:v>
                </c:pt>
                <c:pt idx="312">
                  <c:v>33.997448683282101</c:v>
                </c:pt>
                <c:pt idx="313">
                  <c:v>34.164396734278441</c:v>
                </c:pt>
                <c:pt idx="314">
                  <c:v>33.648794742527315</c:v>
                </c:pt>
                <c:pt idx="315">
                  <c:v>32.502295143696109</c:v>
                </c:pt>
                <c:pt idx="316">
                  <c:v>29.686315034901501</c:v>
                </c:pt>
                <c:pt idx="317">
                  <c:v>27.243892719772742</c:v>
                </c:pt>
                <c:pt idx="318">
                  <c:v>25.862190065670443</c:v>
                </c:pt>
                <c:pt idx="319">
                  <c:v>24.164116243105472</c:v>
                </c:pt>
                <c:pt idx="320">
                  <c:v>23.033296847958997</c:v>
                </c:pt>
                <c:pt idx="321">
                  <c:v>21.751209605500922</c:v>
                </c:pt>
                <c:pt idx="322">
                  <c:v>20.402712088613367</c:v>
                </c:pt>
                <c:pt idx="323">
                  <c:v>19.2488335704011</c:v>
                </c:pt>
                <c:pt idx="324">
                  <c:v>18.626237247624697</c:v>
                </c:pt>
                <c:pt idx="325">
                  <c:v>17.063751068686589</c:v>
                </c:pt>
                <c:pt idx="326">
                  <c:v>15.961524986141697</c:v>
                </c:pt>
                <c:pt idx="327">
                  <c:v>15.195962100357379</c:v>
                </c:pt>
                <c:pt idx="328">
                  <c:v>13.075445143227082</c:v>
                </c:pt>
                <c:pt idx="329">
                  <c:v>11.631021674385831</c:v>
                </c:pt>
                <c:pt idx="330">
                  <c:v>10.154315433252467</c:v>
                </c:pt>
                <c:pt idx="331">
                  <c:v>8.3169645073701055</c:v>
                </c:pt>
                <c:pt idx="332">
                  <c:v>7.599364597562638</c:v>
                </c:pt>
                <c:pt idx="333">
                  <c:v>7.0616258476683518</c:v>
                </c:pt>
                <c:pt idx="334">
                  <c:v>6.3956783735282583</c:v>
                </c:pt>
                <c:pt idx="335">
                  <c:v>5.9492537509745134</c:v>
                </c:pt>
                <c:pt idx="336">
                  <c:v>5.6190471086723619</c:v>
                </c:pt>
                <c:pt idx="337">
                  <c:v>5.5563262939334068</c:v>
                </c:pt>
                <c:pt idx="338">
                  <c:v>5.4253504749197026</c:v>
                </c:pt>
                <c:pt idx="339">
                  <c:v>5.1836908651901954</c:v>
                </c:pt>
                <c:pt idx="340">
                  <c:v>4.9798482172885894</c:v>
                </c:pt>
                <c:pt idx="341">
                  <c:v>4.8737762511859426</c:v>
                </c:pt>
                <c:pt idx="342">
                  <c:v>4.5638616371816889</c:v>
                </c:pt>
                <c:pt idx="343">
                  <c:v>4.3923017615721909</c:v>
                </c:pt>
                <c:pt idx="344">
                  <c:v>4.118359379550574</c:v>
                </c:pt>
                <c:pt idx="345">
                  <c:v>4.1045239057110985</c:v>
                </c:pt>
                <c:pt idx="346">
                  <c:v>3.934808759946864</c:v>
                </c:pt>
                <c:pt idx="347">
                  <c:v>3.8434946326063248</c:v>
                </c:pt>
                <c:pt idx="348">
                  <c:v>3.7291213821999927</c:v>
                </c:pt>
                <c:pt idx="349">
                  <c:v>3.766938344027893</c:v>
                </c:pt>
                <c:pt idx="350">
                  <c:v>3.7595594246468402</c:v>
                </c:pt>
                <c:pt idx="351">
                  <c:v>3.6525650936215617</c:v>
                </c:pt>
                <c:pt idx="352">
                  <c:v>3.3454175743852028</c:v>
                </c:pt>
                <c:pt idx="353">
                  <c:v>3.2181312150620274</c:v>
                </c:pt>
                <c:pt idx="354">
                  <c:v>3.1849260778472863</c:v>
                </c:pt>
                <c:pt idx="355">
                  <c:v>3.108369789268854</c:v>
                </c:pt>
                <c:pt idx="356">
                  <c:v>2.9072942361351415</c:v>
                </c:pt>
                <c:pt idx="357">
                  <c:v>2.6674793562508978</c:v>
                </c:pt>
                <c:pt idx="358">
                  <c:v>2.5512613759993026</c:v>
                </c:pt>
                <c:pt idx="359">
                  <c:v>2.493152385873505</c:v>
                </c:pt>
                <c:pt idx="360">
                  <c:v>2.4387328554382344</c:v>
                </c:pt>
                <c:pt idx="361">
                  <c:v>2.3391174437940099</c:v>
                </c:pt>
                <c:pt idx="362">
                  <c:v>2.3031452118113731</c:v>
                </c:pt>
                <c:pt idx="363">
                  <c:v>2.2035298001671491</c:v>
                </c:pt>
                <c:pt idx="364">
                  <c:v>2.1509549995771415</c:v>
                </c:pt>
                <c:pt idx="365">
                  <c:v>2.0411935737839686</c:v>
                </c:pt>
                <c:pt idx="366">
                  <c:v>2.0116778962597541</c:v>
                </c:pt>
                <c:pt idx="367">
                  <c:v>1.9277426883002686</c:v>
                </c:pt>
                <c:pt idx="368">
                  <c:v>1.9969200574976467</c:v>
                </c:pt>
                <c:pt idx="369">
                  <c:v>2.0790105356118684</c:v>
                </c:pt>
                <c:pt idx="370">
                  <c:v>2.1989179755539907</c:v>
                </c:pt>
                <c:pt idx="371">
                  <c:v>2.2090639897029392</c:v>
                </c:pt>
                <c:pt idx="372">
                  <c:v>2.18231540694662</c:v>
                </c:pt>
                <c:pt idx="373">
                  <c:v>2.2182876389292567</c:v>
                </c:pt>
                <c:pt idx="374">
                  <c:v>2.2542598709118926</c:v>
                </c:pt>
                <c:pt idx="375">
                  <c:v>2.2634835201382102</c:v>
                </c:pt>
                <c:pt idx="376">
                  <c:v>2.1749364875655663</c:v>
                </c:pt>
                <c:pt idx="377">
                  <c:v>2.0411935737839686</c:v>
                </c:pt>
                <c:pt idx="378">
                  <c:v>1.9710938396639588</c:v>
                </c:pt>
                <c:pt idx="379">
                  <c:v>2.0504172230102857</c:v>
                </c:pt>
                <c:pt idx="380">
                  <c:v>2.0402712088613368</c:v>
                </c:pt>
                <c:pt idx="381">
                  <c:v>2.0799329005345002</c:v>
                </c:pt>
                <c:pt idx="382">
                  <c:v>2.0264357350218609</c:v>
                </c:pt>
                <c:pt idx="383">
                  <c:v>1.9646372852055369</c:v>
                </c:pt>
                <c:pt idx="384">
                  <c:v>1.8871586317044733</c:v>
                </c:pt>
                <c:pt idx="385">
                  <c:v>1.9803174888902757</c:v>
                </c:pt>
                <c:pt idx="386">
                  <c:v>1.9757056642771171</c:v>
                </c:pt>
                <c:pt idx="387">
                  <c:v>1.9664820150508002</c:v>
                </c:pt>
                <c:pt idx="388">
                  <c:v>1.9028388353892125</c:v>
                </c:pt>
                <c:pt idx="389">
                  <c:v>1.8816244421686827</c:v>
                </c:pt>
                <c:pt idx="390">
                  <c:v>1.9314321479907954</c:v>
                </c:pt>
                <c:pt idx="391">
                  <c:v>1.9876964082713295</c:v>
                </c:pt>
                <c:pt idx="392">
                  <c:v>1.9222084987644783</c:v>
                </c:pt>
                <c:pt idx="393">
                  <c:v>1.9452676218302707</c:v>
                </c:pt>
                <c:pt idx="394">
                  <c:v>1.8456522101860469</c:v>
                </c:pt>
                <c:pt idx="395">
                  <c:v>1.7792419357565639</c:v>
                </c:pt>
                <c:pt idx="396">
                  <c:v>1.7515709880776122</c:v>
                </c:pt>
                <c:pt idx="397">
                  <c:v>1.6704028748860222</c:v>
                </c:pt>
                <c:pt idx="398">
                  <c:v>1.5136008380386319</c:v>
                </c:pt>
                <c:pt idx="399">
                  <c:v>1.5956913161528539</c:v>
                </c:pt>
                <c:pt idx="400">
                  <c:v>1.5366599611044245</c:v>
                </c:pt>
                <c:pt idx="401">
                  <c:v>1.6639463204276004</c:v>
                </c:pt>
                <c:pt idx="402">
                  <c:v>1.7810866656018269</c:v>
                </c:pt>
                <c:pt idx="403">
                  <c:v>1.8318167363465707</c:v>
                </c:pt>
                <c:pt idx="404">
                  <c:v>1.9526465412113243</c:v>
                </c:pt>
                <c:pt idx="405">
                  <c:v>2.1057591183681881</c:v>
                </c:pt>
                <c:pt idx="406">
                  <c:v>2.0172120857955442</c:v>
                </c:pt>
                <c:pt idx="407">
                  <c:v>2.0826999953023955</c:v>
                </c:pt>
                <c:pt idx="408">
                  <c:v>2.0614856020818659</c:v>
                </c:pt>
                <c:pt idx="409">
                  <c:v>2.0660974266950243</c:v>
                </c:pt>
                <c:pt idx="410">
                  <c:v>2.1186722272850318</c:v>
                </c:pt>
                <c:pt idx="411">
                  <c:v>2.0928460094513439</c:v>
                </c:pt>
                <c:pt idx="412">
                  <c:v>2.1186722272850318</c:v>
                </c:pt>
                <c:pt idx="413">
                  <c:v>2.1841601367918835</c:v>
                </c:pt>
                <c:pt idx="414">
                  <c:v>2.1205169571302958</c:v>
                </c:pt>
                <c:pt idx="415">
                  <c:v>2.1149827675945052</c:v>
                </c:pt>
                <c:pt idx="416">
                  <c:v>2.1112933079039782</c:v>
                </c:pt>
                <c:pt idx="417">
                  <c:v>2.1435760801960879</c:v>
                </c:pt>
                <c:pt idx="418">
                  <c:v>2.1195945922076636</c:v>
                </c:pt>
                <c:pt idx="419">
                  <c:v>2.0642526968497612</c:v>
                </c:pt>
                <c:pt idx="420">
                  <c:v>1.9286650532229004</c:v>
                </c:pt>
                <c:pt idx="421">
                  <c:v>2.1066814832908198</c:v>
                </c:pt>
                <c:pt idx="422">
                  <c:v>2.2247441933876781</c:v>
                </c:pt>
                <c:pt idx="423">
                  <c:v>2.2561046007571561</c:v>
                </c:pt>
                <c:pt idx="424">
                  <c:v>2.2985333871982152</c:v>
                </c:pt>
                <c:pt idx="425">
                  <c:v>2.5032984000224539</c:v>
                </c:pt>
                <c:pt idx="426">
                  <c:v>2.7412685500614344</c:v>
                </c:pt>
                <c:pt idx="427">
                  <c:v>3.1185158034178029</c:v>
                </c:pt>
                <c:pt idx="428">
                  <c:v>3.309445342402566</c:v>
                </c:pt>
                <c:pt idx="429">
                  <c:v>3.4791604881668006</c:v>
                </c:pt>
                <c:pt idx="430">
                  <c:v>3.6830031360684075</c:v>
                </c:pt>
                <c:pt idx="431">
                  <c:v>3.7614041544921024</c:v>
                </c:pt>
                <c:pt idx="432">
                  <c:v>3.8859234190473835</c:v>
                </c:pt>
                <c:pt idx="433">
                  <c:v>4.2594812127132249</c:v>
                </c:pt>
                <c:pt idx="434">
                  <c:v>4.8129001662922493</c:v>
                </c:pt>
                <c:pt idx="435">
                  <c:v>5.2362656657802029</c:v>
                </c:pt>
                <c:pt idx="436">
                  <c:v>5.5683170379276179</c:v>
                </c:pt>
                <c:pt idx="437">
                  <c:v>5.790606984281859</c:v>
                </c:pt>
                <c:pt idx="438">
                  <c:v>6.0912979490597952</c:v>
                </c:pt>
                <c:pt idx="439">
                  <c:v>6.6354932534125037</c:v>
                </c:pt>
                <c:pt idx="440">
                  <c:v>6.9749235449409719</c:v>
                </c:pt>
                <c:pt idx="441">
                  <c:v>7.1879898420688955</c:v>
                </c:pt>
                <c:pt idx="442">
                  <c:v>7.4148916130362954</c:v>
                </c:pt>
                <c:pt idx="443">
                  <c:v>8.2274951098748286</c:v>
                </c:pt>
                <c:pt idx="444">
                  <c:v>8.5309531694206608</c:v>
                </c:pt>
                <c:pt idx="445">
                  <c:v>8.7901377126801705</c:v>
                </c:pt>
                <c:pt idx="446">
                  <c:v>9.0474775260944167</c:v>
                </c:pt>
                <c:pt idx="447">
                  <c:v>9.6792974980971387</c:v>
                </c:pt>
                <c:pt idx="448">
                  <c:v>10.133101040031937</c:v>
                </c:pt>
                <c:pt idx="449">
                  <c:v>10.829486556618876</c:v>
                </c:pt>
                <c:pt idx="450">
                  <c:v>11.138478805700499</c:v>
                </c:pt>
                <c:pt idx="451">
                  <c:v>11.915110070556397</c:v>
                </c:pt>
                <c:pt idx="452">
                  <c:v>12.194586642113803</c:v>
                </c:pt>
                <c:pt idx="453">
                  <c:v>12.557998421630698</c:v>
                </c:pt>
                <c:pt idx="454">
                  <c:v>13.408418880297132</c:v>
                </c:pt>
                <c:pt idx="455">
                  <c:v>14.103882031961437</c:v>
                </c:pt>
                <c:pt idx="456">
                  <c:v>14.816870117155748</c:v>
                </c:pt>
                <c:pt idx="457">
                  <c:v>15.493885970367421</c:v>
                </c:pt>
                <c:pt idx="458">
                  <c:v>16.344306429033857</c:v>
                </c:pt>
                <c:pt idx="459">
                  <c:v>17.01025390317395</c:v>
                </c:pt>
                <c:pt idx="460">
                  <c:v>17.611635832729821</c:v>
                </c:pt>
                <c:pt idx="461">
                  <c:v>19.56612710378641</c:v>
                </c:pt>
                <c:pt idx="462">
                  <c:v>22.176419834834142</c:v>
                </c:pt>
                <c:pt idx="463">
                  <c:v>23.873571292476488</c:v>
                </c:pt>
                <c:pt idx="464">
                  <c:v>26.576100515787385</c:v>
                </c:pt>
                <c:pt idx="465">
                  <c:v>28.443889484116596</c:v>
                </c:pt>
                <c:pt idx="466">
                  <c:v>30.012832217513132</c:v>
                </c:pt>
                <c:pt idx="467">
                  <c:v>32.726429819895614</c:v>
                </c:pt>
                <c:pt idx="468">
                  <c:v>35.280458290662807</c:v>
                </c:pt>
                <c:pt idx="469">
                  <c:v>37.044020022734635</c:v>
                </c:pt>
                <c:pt idx="470">
                  <c:v>39.026182241470174</c:v>
                </c:pt>
                <c:pt idx="471">
                  <c:v>41.355153671115239</c:v>
                </c:pt>
                <c:pt idx="472">
                  <c:v>44.814022130984135</c:v>
                </c:pt>
                <c:pt idx="473">
                  <c:v>47.178043427689197</c:v>
                </c:pt>
                <c:pt idx="474">
                  <c:v>49.065202059393677</c:v>
                </c:pt>
                <c:pt idx="475">
                  <c:v>51.764964187936691</c:v>
                </c:pt>
                <c:pt idx="476">
                  <c:v>53.622607142116941</c:v>
                </c:pt>
                <c:pt idx="477">
                  <c:v>58.056415325207567</c:v>
                </c:pt>
                <c:pt idx="478">
                  <c:v>60.722049951613194</c:v>
                </c:pt>
                <c:pt idx="479">
                  <c:v>61.842723332610717</c:v>
                </c:pt>
                <c:pt idx="480">
                  <c:v>63.824885551346256</c:v>
                </c:pt>
                <c:pt idx="481">
                  <c:v>65.160469959316956</c:v>
                </c:pt>
                <c:pt idx="482">
                  <c:v>65.493443696387018</c:v>
                </c:pt>
                <c:pt idx="483">
                  <c:v>68.523412467232177</c:v>
                </c:pt>
                <c:pt idx="484">
                  <c:v>70.775827608298826</c:v>
                </c:pt>
                <c:pt idx="485">
                  <c:v>75.201334507085747</c:v>
                </c:pt>
                <c:pt idx="486">
                  <c:v>74.828699078342524</c:v>
                </c:pt>
                <c:pt idx="487">
                  <c:v>74.000415377819238</c:v>
                </c:pt>
                <c:pt idx="488">
                  <c:v>74.268823570305088</c:v>
                </c:pt>
                <c:pt idx="489">
                  <c:v>73.700646777963939</c:v>
                </c:pt>
                <c:pt idx="490">
                  <c:v>72.741387258426968</c:v>
                </c:pt>
                <c:pt idx="491">
                  <c:v>70.404114544478233</c:v>
                </c:pt>
                <c:pt idx="492">
                  <c:v>65.512813359762291</c:v>
                </c:pt>
                <c:pt idx="493">
                  <c:v>64.669771820476896</c:v>
                </c:pt>
                <c:pt idx="494">
                  <c:v>62.892374614565604</c:v>
                </c:pt>
                <c:pt idx="495">
                  <c:v>60.232274177695764</c:v>
                </c:pt>
                <c:pt idx="496">
                  <c:v>57.861796326532271</c:v>
                </c:pt>
                <c:pt idx="497">
                  <c:v>53.764651340202235</c:v>
                </c:pt>
                <c:pt idx="498">
                  <c:v>48.53853168857097</c:v>
                </c:pt>
                <c:pt idx="499">
                  <c:v>44.44692089177672</c:v>
                </c:pt>
                <c:pt idx="500">
                  <c:v>40.62464065239093</c:v>
                </c:pt>
                <c:pt idx="501">
                  <c:v>37.858468249418429</c:v>
                </c:pt>
                <c:pt idx="502">
                  <c:v>35.060013074153836</c:v>
                </c:pt>
                <c:pt idx="503">
                  <c:v>32.525354266761902</c:v>
                </c:pt>
                <c:pt idx="504">
                  <c:v>30.372554537339493</c:v>
                </c:pt>
                <c:pt idx="505">
                  <c:v>29.021289925684048</c:v>
                </c:pt>
                <c:pt idx="506">
                  <c:v>26.482941658601586</c:v>
                </c:pt>
                <c:pt idx="507">
                  <c:v>24.870647773841362</c:v>
                </c:pt>
                <c:pt idx="508">
                  <c:v>23.877260752167018</c:v>
                </c:pt>
                <c:pt idx="509">
                  <c:v>22.95212873476741</c:v>
                </c:pt>
                <c:pt idx="510">
                  <c:v>22.88295136557003</c:v>
                </c:pt>
                <c:pt idx="511">
                  <c:v>21.611932502183539</c:v>
                </c:pt>
                <c:pt idx="512">
                  <c:v>20.22838511823597</c:v>
                </c:pt>
                <c:pt idx="513">
                  <c:v>19.356750266349014</c:v>
                </c:pt>
                <c:pt idx="514">
                  <c:v>18.750756512179979</c:v>
                </c:pt>
                <c:pt idx="515">
                  <c:v>18.26374783303044</c:v>
                </c:pt>
                <c:pt idx="516">
                  <c:v>18.210250667517801</c:v>
                </c:pt>
                <c:pt idx="517">
                  <c:v>16.124783577447509</c:v>
                </c:pt>
                <c:pt idx="518">
                  <c:v>15.270673659090548</c:v>
                </c:pt>
                <c:pt idx="519">
                  <c:v>14.727400719660471</c:v>
                </c:pt>
                <c:pt idx="520">
                  <c:v>14.057763785829852</c:v>
                </c:pt>
                <c:pt idx="521">
                  <c:v>13.747849171825598</c:v>
                </c:pt>
                <c:pt idx="522">
                  <c:v>13.745082077057704</c:v>
                </c:pt>
                <c:pt idx="523">
                  <c:v>12.807959315663892</c:v>
                </c:pt>
                <c:pt idx="524">
                  <c:v>11.283290098553676</c:v>
                </c:pt>
                <c:pt idx="525">
                  <c:v>10.86269169383362</c:v>
                </c:pt>
                <c:pt idx="526">
                  <c:v>10.437481464500403</c:v>
                </c:pt>
                <c:pt idx="527">
                  <c:v>10.276067603039852</c:v>
                </c:pt>
                <c:pt idx="528">
                  <c:v>9.8360995349445268</c:v>
                </c:pt>
                <c:pt idx="529">
                  <c:v>9.5261849209402758</c:v>
                </c:pt>
                <c:pt idx="530">
                  <c:v>9.4975916083386931</c:v>
                </c:pt>
                <c:pt idx="531">
                  <c:v>9.9772213681071786</c:v>
                </c:pt>
                <c:pt idx="532">
                  <c:v>9.3905972773134128</c:v>
                </c:pt>
                <c:pt idx="533">
                  <c:v>8.8962096787828191</c:v>
                </c:pt>
                <c:pt idx="534">
                  <c:v>8.5420215484922437</c:v>
                </c:pt>
                <c:pt idx="535">
                  <c:v>8.3741511325732709</c:v>
                </c:pt>
                <c:pt idx="536">
                  <c:v>8.2007465271185094</c:v>
                </c:pt>
                <c:pt idx="537">
                  <c:v>7.9618540121568993</c:v>
                </c:pt>
                <c:pt idx="538">
                  <c:v>7.5467897969726305</c:v>
                </c:pt>
                <c:pt idx="539">
                  <c:v>7.1409492310146794</c:v>
                </c:pt>
                <c:pt idx="540">
                  <c:v>6.8042860342541047</c:v>
                </c:pt>
                <c:pt idx="541">
                  <c:v>6.2527118105203447</c:v>
                </c:pt>
                <c:pt idx="542">
                  <c:v>5.911436789146614</c:v>
                </c:pt>
                <c:pt idx="543">
                  <c:v>5.7841504298234394</c:v>
                </c:pt>
                <c:pt idx="544">
                  <c:v>5.4308846644554931</c:v>
                </c:pt>
                <c:pt idx="545">
                  <c:v>4.923583957008054</c:v>
                </c:pt>
                <c:pt idx="546">
                  <c:v>4.536190689502738</c:v>
                </c:pt>
                <c:pt idx="547">
                  <c:v>4.1368066780032082</c:v>
                </c:pt>
                <c:pt idx="548">
                  <c:v>3.8942247033510697</c:v>
                </c:pt>
                <c:pt idx="549">
                  <c:v>3.7992211163200027</c:v>
                </c:pt>
                <c:pt idx="550">
                  <c:v>3.6811584062231448</c:v>
                </c:pt>
                <c:pt idx="551">
                  <c:v>3.596300833341028</c:v>
                </c:pt>
                <c:pt idx="552">
                  <c:v>3.4431882561841638</c:v>
                </c:pt>
                <c:pt idx="553">
                  <c:v>3.3159018968609884</c:v>
                </c:pt>
                <c:pt idx="554">
                  <c:v>3.1747800636983365</c:v>
                </c:pt>
                <c:pt idx="555">
                  <c:v>3.0936119505067468</c:v>
                </c:pt>
                <c:pt idx="556">
                  <c:v>2.9008376816767201</c:v>
                </c:pt>
                <c:pt idx="557">
                  <c:v>2.8353497721698688</c:v>
                </c:pt>
                <c:pt idx="558">
                  <c:v>2.709908142691956</c:v>
                </c:pt>
                <c:pt idx="559">
                  <c:v>2.5291246178561417</c:v>
                </c:pt>
                <c:pt idx="560">
                  <c:v>2.3529529176334854</c:v>
                </c:pt>
                <c:pt idx="561">
                  <c:v>2.2210547336971516</c:v>
                </c:pt>
                <c:pt idx="562">
                  <c:v>2.1288182414339807</c:v>
                </c:pt>
                <c:pt idx="563">
                  <c:v>2.0559514125460758</c:v>
                </c:pt>
                <c:pt idx="564">
                  <c:v>2.0218239104087026</c:v>
                </c:pt>
                <c:pt idx="565">
                  <c:v>1.9637149202829052</c:v>
                </c:pt>
                <c:pt idx="566">
                  <c:v>1.8973046458534222</c:v>
                </c:pt>
                <c:pt idx="567">
                  <c:v>1.8013786938997245</c:v>
                </c:pt>
                <c:pt idx="568">
                  <c:v>1.6722476047312855</c:v>
                </c:pt>
                <c:pt idx="569">
                  <c:v>1.5514177998665317</c:v>
                </c:pt>
                <c:pt idx="570">
                  <c:v>1.4075288719359855</c:v>
                </c:pt>
                <c:pt idx="571">
                  <c:v>1.4029170473228272</c:v>
                </c:pt>
                <c:pt idx="572">
                  <c:v>1.3383515027386077</c:v>
                </c:pt>
                <c:pt idx="573">
                  <c:v>1.2451926455528051</c:v>
                </c:pt>
                <c:pt idx="574">
                  <c:v>1.1898507501949027</c:v>
                </c:pt>
                <c:pt idx="575">
                  <c:v>1.1483443286764758</c:v>
                </c:pt>
                <c:pt idx="576">
                  <c:v>1.1289746653012098</c:v>
                </c:pt>
                <c:pt idx="577">
                  <c:v>1.1428101391406855</c:v>
                </c:pt>
                <c:pt idx="578">
                  <c:v>1.1188286511522612</c:v>
                </c:pt>
                <c:pt idx="579">
                  <c:v>1.0588749311812002</c:v>
                </c:pt>
                <c:pt idx="580">
                  <c:v>0.98600810229329539</c:v>
                </c:pt>
                <c:pt idx="581">
                  <c:v>0.90391762417907329</c:v>
                </c:pt>
                <c:pt idx="582">
                  <c:v>0.85595464820222456</c:v>
                </c:pt>
                <c:pt idx="583">
                  <c:v>0.82920606544590492</c:v>
                </c:pt>
                <c:pt idx="584">
                  <c:v>0.84027444451748556</c:v>
                </c:pt>
                <c:pt idx="585">
                  <c:v>0.80522457745748066</c:v>
                </c:pt>
                <c:pt idx="586">
                  <c:v>0.78032072454642454</c:v>
                </c:pt>
                <c:pt idx="587">
                  <c:v>0.79969038792169034</c:v>
                </c:pt>
                <c:pt idx="588">
                  <c:v>0.78401018423695135</c:v>
                </c:pt>
                <c:pt idx="589">
                  <c:v>0.75541687163536841</c:v>
                </c:pt>
                <c:pt idx="590">
                  <c:v>0.70191970612272936</c:v>
                </c:pt>
                <c:pt idx="591">
                  <c:v>0.6816276778248318</c:v>
                </c:pt>
                <c:pt idx="592">
                  <c:v>0.67609348828904159</c:v>
                </c:pt>
                <c:pt idx="593">
                  <c:v>0.67424875844377807</c:v>
                </c:pt>
                <c:pt idx="594">
                  <c:v>0.58108990125797566</c:v>
                </c:pt>
                <c:pt idx="595">
                  <c:v>0.52759273574533672</c:v>
                </c:pt>
                <c:pt idx="596">
                  <c:v>0.48793104407217325</c:v>
                </c:pt>
                <c:pt idx="597">
                  <c:v>0.44550225763111467</c:v>
                </c:pt>
                <c:pt idx="598">
                  <c:v>0.4187536748747952</c:v>
                </c:pt>
                <c:pt idx="599">
                  <c:v>0.42428786441058541</c:v>
                </c:pt>
                <c:pt idx="600">
                  <c:v>0.40584056595795126</c:v>
                </c:pt>
                <c:pt idx="601">
                  <c:v>0.43443387855953425</c:v>
                </c:pt>
                <c:pt idx="602">
                  <c:v>0.50176651791164883</c:v>
                </c:pt>
                <c:pt idx="603">
                  <c:v>0.58939118556166104</c:v>
                </c:pt>
                <c:pt idx="604">
                  <c:v>0.59677010494271465</c:v>
                </c:pt>
                <c:pt idx="605">
                  <c:v>0.57647807664481721</c:v>
                </c:pt>
                <c:pt idx="606">
                  <c:v>0.55618604834691954</c:v>
                </c:pt>
                <c:pt idx="607">
                  <c:v>0.52113618128691475</c:v>
                </c:pt>
                <c:pt idx="608">
                  <c:v>0.55434131850165624</c:v>
                </c:pt>
                <c:pt idx="609">
                  <c:v>0.46856138069690739</c:v>
                </c:pt>
                <c:pt idx="610">
                  <c:v>0.40307347119005615</c:v>
                </c:pt>
                <c:pt idx="611">
                  <c:v>0.44919171732164154</c:v>
                </c:pt>
                <c:pt idx="612">
                  <c:v>0.45288117701216829</c:v>
                </c:pt>
                <c:pt idx="613">
                  <c:v>0.46763901577427569</c:v>
                </c:pt>
                <c:pt idx="614">
                  <c:v>0.51191253206059761</c:v>
                </c:pt>
                <c:pt idx="615">
                  <c:v>0.47501793515532931</c:v>
                </c:pt>
                <c:pt idx="616">
                  <c:v>0.53035983051323188</c:v>
                </c:pt>
                <c:pt idx="617">
                  <c:v>0.60507138924640003</c:v>
                </c:pt>
                <c:pt idx="618">
                  <c:v>0.62351868769903418</c:v>
                </c:pt>
                <c:pt idx="619">
                  <c:v>0.70284207104536101</c:v>
                </c:pt>
                <c:pt idx="620">
                  <c:v>0.72128936949799527</c:v>
                </c:pt>
                <c:pt idx="621">
                  <c:v>0.77939835962379278</c:v>
                </c:pt>
                <c:pt idx="622">
                  <c:v>0.99523175151961218</c:v>
                </c:pt>
                <c:pt idx="623">
                  <c:v>1.2304348067906976</c:v>
                </c:pt>
                <c:pt idx="624">
                  <c:v>1.5403494207949515</c:v>
                </c:pt>
                <c:pt idx="625">
                  <c:v>1.9646372852055369</c:v>
                </c:pt>
                <c:pt idx="626">
                  <c:v>2.3511081877882218</c:v>
                </c:pt>
                <c:pt idx="627">
                  <c:v>2.5180562387845611</c:v>
                </c:pt>
                <c:pt idx="628">
                  <c:v>2.9395770084272512</c:v>
                </c:pt>
                <c:pt idx="629">
                  <c:v>3.5723193453526028</c:v>
                </c:pt>
                <c:pt idx="630">
                  <c:v>5.0305782880333325</c:v>
                </c:pt>
                <c:pt idx="631">
                  <c:v>6.6585523764782959</c:v>
                </c:pt>
                <c:pt idx="632">
                  <c:v>8.4617758002232826</c:v>
                </c:pt>
                <c:pt idx="633">
                  <c:v>10.087905158822982</c:v>
                </c:pt>
                <c:pt idx="634">
                  <c:v>11.629176944540566</c:v>
                </c:pt>
                <c:pt idx="635">
                  <c:v>13.970139118179844</c:v>
                </c:pt>
                <c:pt idx="636">
                  <c:v>18.709250090661556</c:v>
                </c:pt>
                <c:pt idx="637">
                  <c:v>24.545975321074998</c:v>
                </c:pt>
                <c:pt idx="638">
                  <c:v>33.10552180309724</c:v>
                </c:pt>
                <c:pt idx="639">
                  <c:v>41.485207125206308</c:v>
                </c:pt>
                <c:pt idx="640">
                  <c:v>46.671665085164406</c:v>
                </c:pt>
                <c:pt idx="641">
                  <c:v>49.061512599703157</c:v>
                </c:pt>
                <c:pt idx="642">
                  <c:v>53.955580879186989</c:v>
                </c:pt>
                <c:pt idx="643">
                  <c:v>59.071939105025066</c:v>
                </c:pt>
                <c:pt idx="644">
                  <c:v>62.309439983462362</c:v>
                </c:pt>
                <c:pt idx="645">
                  <c:v>60.184311201718913</c:v>
                </c:pt>
                <c:pt idx="646">
                  <c:v>56.406304478619447</c:v>
                </c:pt>
                <c:pt idx="647">
                  <c:v>65.431645246570696</c:v>
                </c:pt>
                <c:pt idx="648">
                  <c:v>67.01350108888407</c:v>
                </c:pt>
                <c:pt idx="649">
                  <c:v>67.206275357714105</c:v>
                </c:pt>
                <c:pt idx="650">
                  <c:v>63.399675322013039</c:v>
                </c:pt>
                <c:pt idx="651">
                  <c:v>58.748189017181339</c:v>
                </c:pt>
                <c:pt idx="652">
                  <c:v>55.616760104846684</c:v>
                </c:pt>
                <c:pt idx="653">
                  <c:v>51.871036154039324</c:v>
                </c:pt>
                <c:pt idx="654">
                  <c:v>38.835252702485413</c:v>
                </c:pt>
                <c:pt idx="655">
                  <c:v>34.845102047180646</c:v>
                </c:pt>
                <c:pt idx="656">
                  <c:v>29.933508834166805</c:v>
                </c:pt>
                <c:pt idx="657">
                  <c:v>26.459882535535797</c:v>
                </c:pt>
                <c:pt idx="658">
                  <c:v>24.129066376045468</c:v>
                </c:pt>
                <c:pt idx="659">
                  <c:v>21.572270810510371</c:v>
                </c:pt>
                <c:pt idx="660">
                  <c:v>21.216237950374534</c:v>
                </c:pt>
                <c:pt idx="661">
                  <c:v>18.793185298621037</c:v>
                </c:pt>
                <c:pt idx="662">
                  <c:v>17.825624494780374</c:v>
                </c:pt>
                <c:pt idx="663">
                  <c:v>16.241923922621734</c:v>
                </c:pt>
                <c:pt idx="664">
                  <c:v>14.444234688412537</c:v>
                </c:pt>
                <c:pt idx="665">
                  <c:v>12.629020520673338</c:v>
                </c:pt>
                <c:pt idx="666">
                  <c:v>11.746317289714796</c:v>
                </c:pt>
                <c:pt idx="667">
                  <c:v>10.44209328911356</c:v>
                </c:pt>
                <c:pt idx="668">
                  <c:v>10.402431597440396</c:v>
                </c:pt>
                <c:pt idx="669">
                  <c:v>10.329564768552491</c:v>
                </c:pt>
                <c:pt idx="670">
                  <c:v>10.294514901492487</c:v>
                </c:pt>
                <c:pt idx="671">
                  <c:v>10.569379648436737</c:v>
                </c:pt>
                <c:pt idx="672">
                  <c:v>10.460540587566195</c:v>
                </c:pt>
                <c:pt idx="673">
                  <c:v>10.174607461550366</c:v>
                </c:pt>
                <c:pt idx="674">
                  <c:v>10.054700021608243</c:v>
                </c:pt>
                <c:pt idx="675">
                  <c:v>10.104507727430356</c:v>
                </c:pt>
                <c:pt idx="676">
                  <c:v>10.165383812324048</c:v>
                </c:pt>
                <c:pt idx="677">
                  <c:v>9.9237242025945402</c:v>
                </c:pt>
                <c:pt idx="678">
                  <c:v>9.2614661881449738</c:v>
                </c:pt>
                <c:pt idx="679">
                  <c:v>8.3972102556390649</c:v>
                </c:pt>
                <c:pt idx="680">
                  <c:v>7.7100483882784419</c:v>
                </c:pt>
                <c:pt idx="681">
                  <c:v>7.205514775598898</c:v>
                </c:pt>
                <c:pt idx="682">
                  <c:v>6.8688515788383251</c:v>
                </c:pt>
                <c:pt idx="683">
                  <c:v>6.5340331119230157</c:v>
                </c:pt>
                <c:pt idx="684">
                  <c:v>6.0461020678508417</c:v>
                </c:pt>
                <c:pt idx="685">
                  <c:v>5.6550193406549978</c:v>
                </c:pt>
                <c:pt idx="686">
                  <c:v>5.3783098638654865</c:v>
                </c:pt>
                <c:pt idx="687">
                  <c:v>5.1938368793391447</c:v>
                </c:pt>
                <c:pt idx="688">
                  <c:v>4.993683691128064</c:v>
                </c:pt>
                <c:pt idx="689">
                  <c:v>4.8940682794838395</c:v>
                </c:pt>
                <c:pt idx="690">
                  <c:v>4.8894564548706807</c:v>
                </c:pt>
                <c:pt idx="691">
                  <c:v>4.9549443643775319</c:v>
                </c:pt>
                <c:pt idx="692">
                  <c:v>5.2888404663702104</c:v>
                </c:pt>
                <c:pt idx="693">
                  <c:v>5.5406460902486661</c:v>
                </c:pt>
                <c:pt idx="694">
                  <c:v>5.8607067184018691</c:v>
                </c:pt>
                <c:pt idx="695">
                  <c:v>6.1152794370482209</c:v>
                </c:pt>
                <c:pt idx="696">
                  <c:v>6.3643179661587812</c:v>
                </c:pt>
                <c:pt idx="697">
                  <c:v>6.4602439181124796</c:v>
                </c:pt>
                <c:pt idx="698">
                  <c:v>6.5626264245245993</c:v>
                </c:pt>
                <c:pt idx="699">
                  <c:v>6.6493287272519783</c:v>
                </c:pt>
                <c:pt idx="700">
                  <c:v>6.4962161500951154</c:v>
                </c:pt>
                <c:pt idx="701">
                  <c:v>6.2176619434603406</c:v>
                </c:pt>
                <c:pt idx="702">
                  <c:v>6.2148948486924445</c:v>
                </c:pt>
                <c:pt idx="703">
                  <c:v>6.0673164610713721</c:v>
                </c:pt>
                <c:pt idx="704">
                  <c:v>6.0064403761776788</c:v>
                </c:pt>
                <c:pt idx="705">
                  <c:v>6.0184311201718916</c:v>
                </c:pt>
                <c:pt idx="706">
                  <c:v>5.8127437424250212</c:v>
                </c:pt>
                <c:pt idx="707">
                  <c:v>5.8108990125797577</c:v>
                </c:pt>
                <c:pt idx="708">
                  <c:v>5.9760023337308326</c:v>
                </c:pt>
                <c:pt idx="709">
                  <c:v>5.8791540168545042</c:v>
                </c:pt>
                <c:pt idx="710">
                  <c:v>5.8505607042529197</c:v>
                </c:pt>
                <c:pt idx="711">
                  <c:v>5.8358028654908125</c:v>
                </c:pt>
                <c:pt idx="712">
                  <c:v>5.8367252304134452</c:v>
                </c:pt>
                <c:pt idx="713">
                  <c:v>5.9105144242239813</c:v>
                </c:pt>
                <c:pt idx="714">
                  <c:v>6.0267324044755757</c:v>
                </c:pt>
                <c:pt idx="715">
                  <c:v>6.0414902432376829</c:v>
                </c:pt>
                <c:pt idx="716">
                  <c:v>5.9538655755876713</c:v>
                </c:pt>
                <c:pt idx="717">
                  <c:v>5.9437195614387219</c:v>
                </c:pt>
                <c:pt idx="718">
                  <c:v>5.9225051682181942</c:v>
                </c:pt>
                <c:pt idx="719">
                  <c:v>5.8514830691755524</c:v>
                </c:pt>
                <c:pt idx="720">
                  <c:v>5.6411838668155223</c:v>
                </c:pt>
                <c:pt idx="721">
                  <c:v>5.4059808115444374</c:v>
                </c:pt>
                <c:pt idx="722">
                  <c:v>5.0988332923080781</c:v>
                </c:pt>
                <c:pt idx="723">
                  <c:v>5.1080569415343948</c:v>
                </c:pt>
                <c:pt idx="724">
                  <c:v>5.0776188990875495</c:v>
                </c:pt>
                <c:pt idx="725">
                  <c:v>4.9475654449964788</c:v>
                </c:pt>
                <c:pt idx="726">
                  <c:v>4.6680888734390704</c:v>
                </c:pt>
                <c:pt idx="727">
                  <c:v>4.3065218237674419</c:v>
                </c:pt>
                <c:pt idx="728">
                  <c:v>4.0999120810979397</c:v>
                </c:pt>
                <c:pt idx="729">
                  <c:v>4.0344241715910885</c:v>
                </c:pt>
                <c:pt idx="730">
                  <c:v>3.7982987513973714</c:v>
                </c:pt>
                <c:pt idx="731">
                  <c:v>3.6959162449852516</c:v>
                </c:pt>
                <c:pt idx="732">
                  <c:v>3.6378072548594536</c:v>
                </c:pt>
                <c:pt idx="733">
                  <c:v>3.5529496819773372</c:v>
                </c:pt>
                <c:pt idx="734">
                  <c:v>3.5252787342983858</c:v>
                </c:pt>
                <c:pt idx="735">
                  <c:v>3.5151327201494373</c:v>
                </c:pt>
                <c:pt idx="736">
                  <c:v>3.342650479617308</c:v>
                </c:pt>
                <c:pt idx="737">
                  <c:v>3.2790072999557198</c:v>
                </c:pt>
                <c:pt idx="738">
                  <c:v>3.2236654045978175</c:v>
                </c:pt>
                <c:pt idx="739">
                  <c:v>3.264249461193613</c:v>
                </c:pt>
                <c:pt idx="740">
                  <c:v>3.3841569011357349</c:v>
                </c:pt>
                <c:pt idx="741">
                  <c:v>3.4616355546367976</c:v>
                </c:pt>
                <c:pt idx="742">
                  <c:v>3.3989147398978417</c:v>
                </c:pt>
                <c:pt idx="743">
                  <c:v>3.438576431571005</c:v>
                </c:pt>
                <c:pt idx="744">
                  <c:v>3.375855616832049</c:v>
                </c:pt>
                <c:pt idx="745">
                  <c:v>3.3675543325283637</c:v>
                </c:pt>
                <c:pt idx="746">
                  <c:v>3.3066782476346708</c:v>
                </c:pt>
                <c:pt idx="747">
                  <c:v>2.9921518090172583</c:v>
                </c:pt>
                <c:pt idx="748">
                  <c:v>2.7302001709898542</c:v>
                </c:pt>
                <c:pt idx="749">
                  <c:v>2.8870022078372446</c:v>
                </c:pt>
                <c:pt idx="750">
                  <c:v>2.8390392318603959</c:v>
                </c:pt>
                <c:pt idx="751">
                  <c:v>2.9571019419572542</c:v>
                </c:pt>
                <c:pt idx="752">
                  <c:v>2.9690926859514661</c:v>
                </c:pt>
                <c:pt idx="753">
                  <c:v>3.0078320127019973</c:v>
                </c:pt>
                <c:pt idx="754">
                  <c:v>3.2808520298009833</c:v>
                </c:pt>
                <c:pt idx="755">
                  <c:v>3.4644026494046929</c:v>
                </c:pt>
                <c:pt idx="756">
                  <c:v>3.4524119054104814</c:v>
                </c:pt>
                <c:pt idx="757">
                  <c:v>3.6470309040857711</c:v>
                </c:pt>
                <c:pt idx="758">
                  <c:v>3.606446847489976</c:v>
                </c:pt>
                <c:pt idx="759">
                  <c:v>3.6129034019483983</c:v>
                </c:pt>
                <c:pt idx="760">
                  <c:v>3.6497979988536664</c:v>
                </c:pt>
                <c:pt idx="761">
                  <c:v>3.6507203637762973</c:v>
                </c:pt>
                <c:pt idx="762">
                  <c:v>3.77062780371842</c:v>
                </c:pt>
                <c:pt idx="763">
                  <c:v>3.6433414443952445</c:v>
                </c:pt>
                <c:pt idx="764">
                  <c:v>3.5732417102752345</c:v>
                </c:pt>
                <c:pt idx="765">
                  <c:v>3.5584838715131268</c:v>
                </c:pt>
                <c:pt idx="766">
                  <c:v>3.5594062364357586</c:v>
                </c:pt>
                <c:pt idx="767">
                  <c:v>3.5262010992210171</c:v>
                </c:pt>
                <c:pt idx="768">
                  <c:v>3.5215892746078583</c:v>
                </c:pt>
                <c:pt idx="769">
                  <c:v>3.5003748813873297</c:v>
                </c:pt>
                <c:pt idx="770">
                  <c:v>3.7494134104978909</c:v>
                </c:pt>
                <c:pt idx="771">
                  <c:v>4.0067532239121366</c:v>
                </c:pt>
                <c:pt idx="772">
                  <c:v>4.1469526921521567</c:v>
                </c:pt>
                <c:pt idx="773">
                  <c:v>4.2299655351890104</c:v>
                </c:pt>
                <c:pt idx="774">
                  <c:v>4.3793886526553463</c:v>
                </c:pt>
                <c:pt idx="775">
                  <c:v>4.5269670402764195</c:v>
                </c:pt>
                <c:pt idx="776">
                  <c:v>5.0148980843485935</c:v>
                </c:pt>
                <c:pt idx="777">
                  <c:v>6.2112053890019174</c:v>
                </c:pt>
                <c:pt idx="778">
                  <c:v>7.5394108775915765</c:v>
                </c:pt>
                <c:pt idx="779">
                  <c:v>8.7864482529896453</c:v>
                </c:pt>
                <c:pt idx="780">
                  <c:v>9.9550846099640182</c:v>
                </c:pt>
                <c:pt idx="781">
                  <c:v>10.545398160448311</c:v>
                </c:pt>
                <c:pt idx="782">
                  <c:v>11.979675615140618</c:v>
                </c:pt>
                <c:pt idx="783">
                  <c:v>13.66760342355664</c:v>
                </c:pt>
                <c:pt idx="784">
                  <c:v>13.689740181699802</c:v>
                </c:pt>
                <c:pt idx="785">
                  <c:v>13.514490846399777</c:v>
                </c:pt>
                <c:pt idx="786">
                  <c:v>14.20903163314145</c:v>
                </c:pt>
                <c:pt idx="787">
                  <c:v>14.251460419582511</c:v>
                </c:pt>
                <c:pt idx="788">
                  <c:v>14.489430569621492</c:v>
                </c:pt>
                <c:pt idx="789">
                  <c:v>13.915719587744572</c:v>
                </c:pt>
                <c:pt idx="790">
                  <c:v>13.361378269242914</c:v>
                </c:pt>
                <c:pt idx="791">
                  <c:v>15.346307582746348</c:v>
                </c:pt>
                <c:pt idx="792">
                  <c:v>16.717864222699696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C92-418F-96BE-24E2B0F84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67232"/>
        <c:axId val="303977632"/>
      </c:lineChart>
      <c:catAx>
        <c:axId val="30396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77632"/>
        <c:crosses val="autoZero"/>
        <c:auto val="1"/>
        <c:lblAlgn val="ctr"/>
        <c:lblOffset val="100"/>
        <c:noMultiLvlLbl val="1"/>
      </c:catAx>
      <c:valAx>
        <c:axId val="3039776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national daily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4283741386215644E-2"/>
              <c:y val="0.248216665224539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893876010250898"/>
          <c:y val="0.26955800854563511"/>
          <c:w val="0.16746724607531374"/>
          <c:h val="0.340818581129773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Cases (Zoom)!PivotTable7</c:name>
    <c:fmtId val="63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 w="28575" cap="rnd">
            <a:solidFill>
              <a:schemeClr val="tx1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0614884615499932"/>
          <c:y val="0.27542754957828075"/>
          <c:w val="0.84763932329837366"/>
          <c:h val="0.58951145585628362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Cases (Zoom)'!$D$1</c:f>
              <c:strCache>
                <c:ptCount val="1"/>
                <c:pt idx="0">
                  <c:v> South Africa 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(Zoom)'!$D$2:$D$64</c:f>
              <c:numCache>
                <c:formatCode>0</c:formatCode>
                <c:ptCount val="63"/>
                <c:pt idx="0">
                  <c:v>2.6767610507551893</c:v>
                </c:pt>
                <c:pt idx="1">
                  <c:v>2.6482721351805654</c:v>
                </c:pt>
                <c:pt idx="2">
                  <c:v>2.6521025776107665</c:v>
                </c:pt>
                <c:pt idx="3">
                  <c:v>2.6011098127587089</c:v>
                </c:pt>
                <c:pt idx="4">
                  <c:v>2.5704662733170971</c:v>
                </c:pt>
                <c:pt idx="5">
                  <c:v>2.5740573130954112</c:v>
                </c:pt>
                <c:pt idx="6">
                  <c:v>2.519712911116927</c:v>
                </c:pt>
                <c:pt idx="7">
                  <c:v>2.4802114735554746</c:v>
                </c:pt>
                <c:pt idx="8">
                  <c:v>2.4383160094751455</c:v>
                </c:pt>
                <c:pt idx="9">
                  <c:v>2.4071936647297583</c:v>
                </c:pt>
                <c:pt idx="10">
                  <c:v>2.4579470269299284</c:v>
                </c:pt>
                <c:pt idx="11">
                  <c:v>2.4849995265932265</c:v>
                </c:pt>
                <c:pt idx="12">
                  <c:v>2.4402312306902458</c:v>
                </c:pt>
                <c:pt idx="13">
                  <c:v>2.4131787310269481</c:v>
                </c:pt>
                <c:pt idx="14">
                  <c:v>2.3454277805427592</c:v>
                </c:pt>
                <c:pt idx="15">
                  <c:v>2.3255573604360884</c:v>
                </c:pt>
                <c:pt idx="16">
                  <c:v>2.3004200819878911</c:v>
                </c:pt>
                <c:pt idx="17">
                  <c:v>2.1242197301986221</c:v>
                </c:pt>
                <c:pt idx="18">
                  <c:v>1.983690373540604</c:v>
                </c:pt>
                <c:pt idx="19">
                  <c:v>2.2324297288518147</c:v>
                </c:pt>
                <c:pt idx="20">
                  <c:v>2.0885487350673704</c:v>
                </c:pt>
                <c:pt idx="21">
                  <c:v>2.1388232919637651</c:v>
                </c:pt>
                <c:pt idx="22">
                  <c:v>2.1627635571525246</c:v>
                </c:pt>
                <c:pt idx="23">
                  <c:v>2.1663545969308386</c:v>
                </c:pt>
                <c:pt idx="24">
                  <c:v>2.3207693073983364</c:v>
                </c:pt>
                <c:pt idx="25">
                  <c:v>2.3887596605344137</c:v>
                </c:pt>
                <c:pt idx="26">
                  <c:v>2.1890978488601598</c:v>
                </c:pt>
                <c:pt idx="27">
                  <c:v>2.3650587979975417</c:v>
                </c:pt>
                <c:pt idx="28">
                  <c:v>2.3466247938021967</c:v>
                </c:pt>
                <c:pt idx="29">
                  <c:v>2.3226845286134372</c:v>
                </c:pt>
                <c:pt idx="30">
                  <c:v>2.3475824044097471</c:v>
                </c:pt>
                <c:pt idx="31">
                  <c:v>2.3430337540238826</c:v>
                </c:pt>
                <c:pt idx="32">
                  <c:v>2.4277822927920911</c:v>
                </c:pt>
                <c:pt idx="33">
                  <c:v>2.3308242187776154</c:v>
                </c:pt>
                <c:pt idx="34">
                  <c:v>2.2554123834330233</c:v>
                </c:pt>
                <c:pt idx="35">
                  <c:v>2.1981951496318883</c:v>
                </c:pt>
                <c:pt idx="36">
                  <c:v>2.1835915878667453</c:v>
                </c:pt>
                <c:pt idx="37">
                  <c:v>2.1519904378175831</c:v>
                </c:pt>
                <c:pt idx="38">
                  <c:v>2.0928579828013474</c:v>
                </c:pt>
                <c:pt idx="39">
                  <c:v>2.0038001962991623</c:v>
                </c:pt>
                <c:pt idx="40">
                  <c:v>2.072508757390902</c:v>
                </c:pt>
                <c:pt idx="41">
                  <c:v>2.1847886011261832</c:v>
                </c:pt>
                <c:pt idx="42">
                  <c:v>2.1907736674233731</c:v>
                </c:pt>
                <c:pt idx="43">
                  <c:v>2.1917312780309235</c:v>
                </c:pt>
                <c:pt idx="44">
                  <c:v>2.2692977372425038</c:v>
                </c:pt>
                <c:pt idx="45">
                  <c:v>2.3133478251898212</c:v>
                </c:pt>
                <c:pt idx="46">
                  <c:v>2.5965611623728448</c:v>
                </c:pt>
                <c:pt idx="47">
                  <c:v>3.2281053580523182</c:v>
                </c:pt>
                <c:pt idx="48">
                  <c:v>3.894362938255493</c:v>
                </c:pt>
                <c:pt idx="49">
                  <c:v>4.6183165575635767</c:v>
                </c:pt>
                <c:pt idx="50">
                  <c:v>5.1904888955749273</c:v>
                </c:pt>
                <c:pt idx="51">
                  <c:v>5.4483255516578648</c:v>
                </c:pt>
                <c:pt idx="52">
                  <c:v>6.3070628639786648</c:v>
                </c:pt>
                <c:pt idx="53">
                  <c:v>7.1519148224899842</c:v>
                </c:pt>
                <c:pt idx="54">
                  <c:v>7.0896701329992098</c:v>
                </c:pt>
                <c:pt idx="55">
                  <c:v>7.1674759948626781</c:v>
                </c:pt>
                <c:pt idx="56">
                  <c:v>7.7173838862484825</c:v>
                </c:pt>
                <c:pt idx="57">
                  <c:v>7.8648559198112409</c:v>
                </c:pt>
                <c:pt idx="58">
                  <c:v>8.0314801655250054</c:v>
                </c:pt>
                <c:pt idx="59">
                  <c:v>7.7257629790645472</c:v>
                </c:pt>
                <c:pt idx="60">
                  <c:v>7.6776430460351417</c:v>
                </c:pt>
                <c:pt idx="61">
                  <c:v>9.0209313257764325</c:v>
                </c:pt>
                <c:pt idx="62">
                  <c:v>10.050123326241197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4C-4078-8847-7940C84EDF26}"/>
            </c:ext>
          </c:extLst>
        </c:ser>
        <c:ser>
          <c:idx val="1"/>
          <c:order val="1"/>
          <c:tx>
            <c:strRef>
              <c:f>'PROVINCIAL - Cases (Zoom)'!$E$1</c:f>
              <c:strCache>
                <c:ptCount val="1"/>
                <c:pt idx="0">
                  <c:v> Eastern Cape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(Zoom)'!$E$2:$E$64</c:f>
              <c:numCache>
                <c:formatCode>0</c:formatCode>
                <c:ptCount val="63"/>
                <c:pt idx="0">
                  <c:v>0.83796499924148249</c:v>
                </c:pt>
                <c:pt idx="1">
                  <c:v>0.84432929037496207</c:v>
                </c:pt>
                <c:pt idx="2">
                  <c:v>0.9207007839767174</c:v>
                </c:pt>
                <c:pt idx="3">
                  <c:v>0.93342936624367667</c:v>
                </c:pt>
                <c:pt idx="4">
                  <c:v>0.92070078397671751</c:v>
                </c:pt>
                <c:pt idx="5">
                  <c:v>0.86342216377540093</c:v>
                </c:pt>
                <c:pt idx="6">
                  <c:v>0.86978645490888062</c:v>
                </c:pt>
                <c:pt idx="7">
                  <c:v>0.86766502453105399</c:v>
                </c:pt>
                <c:pt idx="8">
                  <c:v>0.83796499924148249</c:v>
                </c:pt>
                <c:pt idx="9">
                  <c:v>0.75947207526190053</c:v>
                </c:pt>
                <c:pt idx="10">
                  <c:v>0.74037920186146167</c:v>
                </c:pt>
                <c:pt idx="11">
                  <c:v>0.7722006575288598</c:v>
                </c:pt>
                <c:pt idx="12">
                  <c:v>0.76159350563972716</c:v>
                </c:pt>
                <c:pt idx="13">
                  <c:v>0.73401491072798208</c:v>
                </c:pt>
                <c:pt idx="14">
                  <c:v>0.69795059430493112</c:v>
                </c:pt>
                <c:pt idx="15">
                  <c:v>0.68310058166014531</c:v>
                </c:pt>
                <c:pt idx="16">
                  <c:v>0.67885772090449215</c:v>
                </c:pt>
                <c:pt idx="17">
                  <c:v>0.61309337919186946</c:v>
                </c:pt>
                <c:pt idx="18">
                  <c:v>0.57490763239099174</c:v>
                </c:pt>
                <c:pt idx="19">
                  <c:v>0.69158630317145142</c:v>
                </c:pt>
                <c:pt idx="20">
                  <c:v>0.74462206261711483</c:v>
                </c:pt>
                <c:pt idx="21">
                  <c:v>0.77644351828451286</c:v>
                </c:pt>
                <c:pt idx="22">
                  <c:v>0.81250783470756416</c:v>
                </c:pt>
                <c:pt idx="23">
                  <c:v>0.81462926508539069</c:v>
                </c:pt>
                <c:pt idx="24">
                  <c:v>0.95676510039976859</c:v>
                </c:pt>
                <c:pt idx="25">
                  <c:v>1.0034365687119524</c:v>
                </c:pt>
                <c:pt idx="26">
                  <c:v>0.9122150624654114</c:v>
                </c:pt>
                <c:pt idx="27">
                  <c:v>0.90160791057627876</c:v>
                </c:pt>
                <c:pt idx="28">
                  <c:v>0.94827937888846248</c:v>
                </c:pt>
                <c:pt idx="29">
                  <c:v>0.96737225228890134</c:v>
                </c:pt>
                <c:pt idx="30">
                  <c:v>0.98858655606716661</c:v>
                </c:pt>
                <c:pt idx="31">
                  <c:v>0.950400809266289</c:v>
                </c:pt>
                <c:pt idx="32">
                  <c:v>1.0055579990897789</c:v>
                </c:pt>
                <c:pt idx="33">
                  <c:v>1.0501080370241362</c:v>
                </c:pt>
                <c:pt idx="34">
                  <c:v>1.0649580496689219</c:v>
                </c:pt>
                <c:pt idx="35">
                  <c:v>1.0819294926915344</c:v>
                </c:pt>
                <c:pt idx="36">
                  <c:v>1.0522294674019628</c:v>
                </c:pt>
                <c:pt idx="37">
                  <c:v>1.0416223155128299</c:v>
                </c:pt>
                <c:pt idx="38">
                  <c:v>1.0225294421123914</c:v>
                </c:pt>
                <c:pt idx="39">
                  <c:v>1.0034365687119524</c:v>
                </c:pt>
                <c:pt idx="40">
                  <c:v>1.0076794294676055</c:v>
                </c:pt>
                <c:pt idx="41">
                  <c:v>1.0310151636236975</c:v>
                </c:pt>
                <c:pt idx="42">
                  <c:v>0.9355507966215032</c:v>
                </c:pt>
                <c:pt idx="43">
                  <c:v>0.92282221435454403</c:v>
                </c:pt>
                <c:pt idx="44">
                  <c:v>0.93767222699932973</c:v>
                </c:pt>
                <c:pt idx="45">
                  <c:v>0.85493644226409493</c:v>
                </c:pt>
                <c:pt idx="46">
                  <c:v>0.97585797380020733</c:v>
                </c:pt>
                <c:pt idx="47">
                  <c:v>1.2686153659402695</c:v>
                </c:pt>
                <c:pt idx="48">
                  <c:v>1.5698584795916379</c:v>
                </c:pt>
                <c:pt idx="49">
                  <c:v>1.8647373021095266</c:v>
                </c:pt>
                <c:pt idx="50">
                  <c:v>1.960201669111721</c:v>
                </c:pt>
                <c:pt idx="51">
                  <c:v>1.9877802640234659</c:v>
                </c:pt>
                <c:pt idx="52">
                  <c:v>2.3187234029644062</c:v>
                </c:pt>
                <c:pt idx="53">
                  <c:v>2.5138949977244471</c:v>
                </c:pt>
                <c:pt idx="54">
                  <c:v>2.1808304284056805</c:v>
                </c:pt>
                <c:pt idx="55">
                  <c:v>2.3484234282539771</c:v>
                </c:pt>
                <c:pt idx="56">
                  <c:v>2.7027023013510094</c:v>
                </c:pt>
                <c:pt idx="57">
                  <c:v>2.8215024025092958</c:v>
                </c:pt>
                <c:pt idx="58">
                  <c:v>2.8851453138440917</c:v>
                </c:pt>
                <c:pt idx="59">
                  <c:v>2.7960452379753771</c:v>
                </c:pt>
                <c:pt idx="60">
                  <c:v>3.1185026554050106</c:v>
                </c:pt>
                <c:pt idx="61">
                  <c:v>4.3043822366100448</c:v>
                </c:pt>
                <c:pt idx="62">
                  <c:v>4.9853613878923637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4C-4078-8847-7940C84EDF26}"/>
            </c:ext>
          </c:extLst>
        </c:ser>
        <c:ser>
          <c:idx val="2"/>
          <c:order val="2"/>
          <c:tx>
            <c:strRef>
              <c:f>'PROVINCIAL - Cases (Zoom)'!$F$1</c:f>
              <c:strCache>
                <c:ptCount val="1"/>
                <c:pt idx="0">
                  <c:v> Western Cape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(Zoom)'!$F$2:$F$64</c:f>
              <c:numCache>
                <c:formatCode>0</c:formatCode>
                <c:ptCount val="63"/>
                <c:pt idx="0">
                  <c:v>4.7964993532014768</c:v>
                </c:pt>
                <c:pt idx="1">
                  <c:v>4.8187709837988661</c:v>
                </c:pt>
                <c:pt idx="2">
                  <c:v>4.8207956774895377</c:v>
                </c:pt>
                <c:pt idx="3">
                  <c:v>4.8693883260656614</c:v>
                </c:pt>
                <c:pt idx="4">
                  <c:v>4.984795866433954</c:v>
                </c:pt>
                <c:pt idx="5">
                  <c:v>5.0455366771541081</c:v>
                </c:pt>
                <c:pt idx="6">
                  <c:v>5.0840058572768712</c:v>
                </c:pt>
                <c:pt idx="7">
                  <c:v>5.0273144339380611</c:v>
                </c:pt>
                <c:pt idx="8">
                  <c:v>5.0374379023914191</c:v>
                </c:pt>
                <c:pt idx="9">
                  <c:v>4.9908699475059688</c:v>
                </c:pt>
                <c:pt idx="10">
                  <c:v>5.0475613708447797</c:v>
                </c:pt>
                <c:pt idx="11">
                  <c:v>5.0657836140608259</c:v>
                </c:pt>
                <c:pt idx="12">
                  <c:v>5.1467713616876969</c:v>
                </c:pt>
                <c:pt idx="13">
                  <c:v>5.1447466679970262</c:v>
                </c:pt>
                <c:pt idx="14">
                  <c:v>5.0192156591753738</c:v>
                </c:pt>
                <c:pt idx="15">
                  <c:v>5.0414872897727632</c:v>
                </c:pt>
                <c:pt idx="16">
                  <c:v>5.0536354519167954</c:v>
                </c:pt>
                <c:pt idx="17">
                  <c:v>4.7499313983160247</c:v>
                </c:pt>
                <c:pt idx="18">
                  <c:v>4.4563508131686165</c:v>
                </c:pt>
                <c:pt idx="19">
                  <c:v>4.7256350740279638</c:v>
                </c:pt>
                <c:pt idx="20">
                  <c:v>4.6365485516384055</c:v>
                </c:pt>
                <c:pt idx="21">
                  <c:v>4.8187709837988661</c:v>
                </c:pt>
                <c:pt idx="22">
                  <c:v>4.8876105692817067</c:v>
                </c:pt>
                <c:pt idx="23">
                  <c:v>4.8430673080869289</c:v>
                </c:pt>
                <c:pt idx="24">
                  <c:v>5.1244997310903075</c:v>
                </c:pt>
                <c:pt idx="25">
                  <c:v>5.1568948301410558</c:v>
                </c:pt>
                <c:pt idx="26">
                  <c:v>3.895510660852529</c:v>
                </c:pt>
                <c:pt idx="27">
                  <c:v>4.5839065156809387</c:v>
                </c:pt>
                <c:pt idx="28">
                  <c:v>4.4705236690033185</c:v>
                </c:pt>
                <c:pt idx="29">
                  <c:v>4.2295851198133745</c:v>
                </c:pt>
                <c:pt idx="30">
                  <c:v>4.2680542999361384</c:v>
                </c:pt>
                <c:pt idx="31">
                  <c:v>4.2619802188641236</c:v>
                </c:pt>
                <c:pt idx="32">
                  <c:v>4.4320544888805538</c:v>
                </c:pt>
                <c:pt idx="33">
                  <c:v>5.1224750373996359</c:v>
                </c:pt>
                <c:pt idx="34">
                  <c:v>4.1587208406398624</c:v>
                </c:pt>
                <c:pt idx="35">
                  <c:v>3.8955106608525294</c:v>
                </c:pt>
                <c:pt idx="36">
                  <c:v>3.9724490210980572</c:v>
                </c:pt>
                <c:pt idx="37">
                  <c:v>3.8934859671618578</c:v>
                </c:pt>
                <c:pt idx="38">
                  <c:v>3.7254363908360988</c:v>
                </c:pt>
                <c:pt idx="39">
                  <c:v>3.5756090577263859</c:v>
                </c:pt>
                <c:pt idx="40">
                  <c:v>3.5756090577263855</c:v>
                </c:pt>
                <c:pt idx="41">
                  <c:v>3.774029039412222</c:v>
                </c:pt>
                <c:pt idx="42">
                  <c:v>3.6970906791666942</c:v>
                </c:pt>
                <c:pt idx="43">
                  <c:v>3.5432139586756373</c:v>
                </c:pt>
                <c:pt idx="44">
                  <c:v>3.6120535441584782</c:v>
                </c:pt>
                <c:pt idx="45">
                  <c:v>3.4622262110487654</c:v>
                </c:pt>
                <c:pt idx="46">
                  <c:v>3.6849425170226624</c:v>
                </c:pt>
                <c:pt idx="47">
                  <c:v>4.3733383718510721</c:v>
                </c:pt>
                <c:pt idx="48">
                  <c:v>4.8997587314257389</c:v>
                </c:pt>
                <c:pt idx="49">
                  <c:v>5.8533894597321519</c:v>
                </c:pt>
                <c:pt idx="50">
                  <c:v>6.2664269726291986</c:v>
                </c:pt>
                <c:pt idx="51">
                  <c:v>6.4486494047896601</c:v>
                </c:pt>
                <c:pt idx="52">
                  <c:v>7.2180330072449417</c:v>
                </c:pt>
                <c:pt idx="53">
                  <c:v>8.0198117087509715</c:v>
                </c:pt>
                <c:pt idx="54">
                  <c:v>7.6047495021632523</c:v>
                </c:pt>
                <c:pt idx="55">
                  <c:v>7.5703297094218334</c:v>
                </c:pt>
                <c:pt idx="56">
                  <c:v>8.1088982311405307</c:v>
                </c:pt>
                <c:pt idx="57">
                  <c:v>8.3154169875890513</c:v>
                </c:pt>
                <c:pt idx="58">
                  <c:v>8.5442073746349649</c:v>
                </c:pt>
                <c:pt idx="59">
                  <c:v>8.3457873929491289</c:v>
                </c:pt>
                <c:pt idx="60">
                  <c:v>8.2870712759196472</c:v>
                </c:pt>
                <c:pt idx="61">
                  <c:v>9.9290978590544707</c:v>
                </c:pt>
                <c:pt idx="62">
                  <c:v>11.3625809920501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4C-4078-8847-7940C84EDF26}"/>
            </c:ext>
          </c:extLst>
        </c:ser>
        <c:ser>
          <c:idx val="3"/>
          <c:order val="3"/>
          <c:tx>
            <c:strRef>
              <c:f>'PROVINCIAL - Cases (Zoom)'!$G$1</c:f>
              <c:strCache>
                <c:ptCount val="1"/>
                <c:pt idx="0">
                  <c:v> KwaZulu Natal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(Zoom)'!$G$2:$G$64</c:f>
              <c:numCache>
                <c:formatCode>0</c:formatCode>
                <c:ptCount val="63"/>
                <c:pt idx="0">
                  <c:v>2.4863296467271208</c:v>
                </c:pt>
                <c:pt idx="1">
                  <c:v>2.5631370398995581</c:v>
                </c:pt>
                <c:pt idx="2">
                  <c:v>2.5210168565469311</c:v>
                </c:pt>
                <c:pt idx="3">
                  <c:v>2.4219105427760441</c:v>
                </c:pt>
                <c:pt idx="4">
                  <c:v>2.3550137809806952</c:v>
                </c:pt>
                <c:pt idx="5">
                  <c:v>2.2782063878082583</c:v>
                </c:pt>
                <c:pt idx="6">
                  <c:v>2.2348473755334952</c:v>
                </c:pt>
                <c:pt idx="7">
                  <c:v>2.2707734142754417</c:v>
                </c:pt>
                <c:pt idx="8">
                  <c:v>2.159278811283194</c:v>
                </c:pt>
                <c:pt idx="9">
                  <c:v>2.1530846666725139</c:v>
                </c:pt>
                <c:pt idx="10">
                  <c:v>2.1753835872709635</c:v>
                </c:pt>
                <c:pt idx="11">
                  <c:v>2.2199814284678623</c:v>
                </c:pt>
                <c:pt idx="12">
                  <c:v>2.2410415201441758</c:v>
                </c:pt>
                <c:pt idx="13">
                  <c:v>2.227414402000679</c:v>
                </c:pt>
                <c:pt idx="14">
                  <c:v>2.1753835872709635</c:v>
                </c:pt>
                <c:pt idx="15">
                  <c:v>2.1667117848160107</c:v>
                </c:pt>
                <c:pt idx="16">
                  <c:v>2.1642341269717389</c:v>
                </c:pt>
                <c:pt idx="17">
                  <c:v>2.0676054710451237</c:v>
                </c:pt>
                <c:pt idx="18">
                  <c:v>2.050261866135219</c:v>
                </c:pt>
                <c:pt idx="19">
                  <c:v>2.0874267337993011</c:v>
                </c:pt>
                <c:pt idx="20">
                  <c:v>2.1444128642175615</c:v>
                </c:pt>
                <c:pt idx="21">
                  <c:v>2.1729059294266913</c:v>
                </c:pt>
                <c:pt idx="22">
                  <c:v>2.2187425995457262</c:v>
                </c:pt>
                <c:pt idx="23">
                  <c:v>2.2088319681686377</c:v>
                </c:pt>
                <c:pt idx="24">
                  <c:v>2.3760738726570088</c:v>
                </c:pt>
                <c:pt idx="25">
                  <c:v>2.4342988319974048</c:v>
                </c:pt>
                <c:pt idx="26">
                  <c:v>2.498717935948481</c:v>
                </c:pt>
                <c:pt idx="27">
                  <c:v>2.5408381193011076</c:v>
                </c:pt>
                <c:pt idx="28">
                  <c:v>2.5371216325346997</c:v>
                </c:pt>
                <c:pt idx="29">
                  <c:v>2.5705700134323739</c:v>
                </c:pt>
                <c:pt idx="30">
                  <c:v>2.5866747894201434</c:v>
                </c:pt>
                <c:pt idx="31">
                  <c:v>2.6312726306170426</c:v>
                </c:pt>
                <c:pt idx="32">
                  <c:v>2.7935592194168697</c:v>
                </c:pt>
                <c:pt idx="33">
                  <c:v>2.6746316428918049</c:v>
                </c:pt>
                <c:pt idx="34">
                  <c:v>2.5643758688216933</c:v>
                </c:pt>
                <c:pt idx="35">
                  <c:v>2.4974791070263449</c:v>
                </c:pt>
                <c:pt idx="36">
                  <c:v>2.4305823452309974</c:v>
                </c:pt>
                <c:pt idx="37">
                  <c:v>2.3983727932554584</c:v>
                </c:pt>
                <c:pt idx="38">
                  <c:v>2.2459968358327203</c:v>
                </c:pt>
                <c:pt idx="39">
                  <c:v>1.9808874464955981</c:v>
                </c:pt>
                <c:pt idx="40">
                  <c:v>2.0093805117047281</c:v>
                </c:pt>
                <c:pt idx="41">
                  <c:v>2.0948597073321182</c:v>
                </c:pt>
                <c:pt idx="42">
                  <c:v>2.0564560107458996</c:v>
                </c:pt>
                <c:pt idx="43">
                  <c:v>2.0539783529016273</c:v>
                </c:pt>
                <c:pt idx="44">
                  <c:v>2.1976825078694131</c:v>
                </c:pt>
                <c:pt idx="45">
                  <c:v>2.3153712554723405</c:v>
                </c:pt>
                <c:pt idx="46">
                  <c:v>2.7762156145069641</c:v>
                </c:pt>
                <c:pt idx="47">
                  <c:v>3.583932071739691</c:v>
                </c:pt>
                <c:pt idx="48">
                  <c:v>4.4263357387922273</c:v>
                </c:pt>
                <c:pt idx="49">
                  <c:v>5.3145760759637994</c:v>
                </c:pt>
                <c:pt idx="50">
                  <c:v>6.1173372175079814</c:v>
                </c:pt>
                <c:pt idx="51">
                  <c:v>6.4072231852878252</c:v>
                </c:pt>
                <c:pt idx="52">
                  <c:v>7.7798456310146067</c:v>
                </c:pt>
                <c:pt idx="53">
                  <c:v>8.7721475976456098</c:v>
                </c:pt>
                <c:pt idx="54">
                  <c:v>8.7411768745922078</c:v>
                </c:pt>
                <c:pt idx="55">
                  <c:v>9.1549457345856613</c:v>
                </c:pt>
                <c:pt idx="56">
                  <c:v>10.147247701216665</c:v>
                </c:pt>
                <c:pt idx="57">
                  <c:v>10.518896377857489</c:v>
                </c:pt>
                <c:pt idx="58">
                  <c:v>10.733213781387033</c:v>
                </c:pt>
                <c:pt idx="59">
                  <c:v>10.247592843909686</c:v>
                </c:pt>
                <c:pt idx="60">
                  <c:v>10.495358628336902</c:v>
                </c:pt>
                <c:pt idx="61">
                  <c:v>12.230957948249555</c:v>
                </c:pt>
                <c:pt idx="62">
                  <c:v>13.578803815533616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4C-4078-8847-7940C84EDF26}"/>
            </c:ext>
          </c:extLst>
        </c:ser>
        <c:ser>
          <c:idx val="4"/>
          <c:order val="4"/>
          <c:tx>
            <c:strRef>
              <c:f>'PROVINCIAL - Cases (Zoom)'!$H$1</c:f>
              <c:strCache>
                <c:ptCount val="1"/>
                <c:pt idx="0">
                  <c:v> Free State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(Zoom)'!$H$2:$H$64</c:f>
              <c:numCache>
                <c:formatCode>0</c:formatCode>
                <c:ptCount val="63"/>
                <c:pt idx="0">
                  <c:v>2.7216430764107149</c:v>
                </c:pt>
                <c:pt idx="1">
                  <c:v>2.6484806281201041</c:v>
                </c:pt>
                <c:pt idx="2">
                  <c:v>2.5850731729349086</c:v>
                </c:pt>
                <c:pt idx="3">
                  <c:v>2.531420710855127</c:v>
                </c:pt>
                <c:pt idx="4">
                  <c:v>2.4241157866955652</c:v>
                </c:pt>
                <c:pt idx="5">
                  <c:v>2.370463324615784</c:v>
                </c:pt>
                <c:pt idx="6">
                  <c:v>2.2436484142453921</c:v>
                </c:pt>
                <c:pt idx="7">
                  <c:v>2.1363434900858298</c:v>
                </c:pt>
                <c:pt idx="8">
                  <c:v>2.1460984831912446</c:v>
                </c:pt>
                <c:pt idx="9">
                  <c:v>2.1022010142168783</c:v>
                </c:pt>
                <c:pt idx="10">
                  <c:v>2.1070785107695857</c:v>
                </c:pt>
                <c:pt idx="11">
                  <c:v>2.0436710555843898</c:v>
                </c:pt>
                <c:pt idx="12">
                  <c:v>1.8827136693450461</c:v>
                </c:pt>
                <c:pt idx="13">
                  <c:v>1.7997962279490207</c:v>
                </c:pt>
                <c:pt idx="14">
                  <c:v>1.7461437658692398</c:v>
                </c:pt>
                <c:pt idx="15">
                  <c:v>1.5900638761826034</c:v>
                </c:pt>
                <c:pt idx="16">
                  <c:v>1.5510439037609447</c:v>
                </c:pt>
                <c:pt idx="17">
                  <c:v>1.3900865175216013</c:v>
                </c:pt>
                <c:pt idx="18">
                  <c:v>1.2583941105985024</c:v>
                </c:pt>
                <c:pt idx="19">
                  <c:v>1.3218015657836983</c:v>
                </c:pt>
                <c:pt idx="20">
                  <c:v>1.2779040968093318</c:v>
                </c:pt>
                <c:pt idx="21">
                  <c:v>1.2632716071512096</c:v>
                </c:pt>
                <c:pt idx="22">
                  <c:v>1.2827815933620392</c:v>
                </c:pt>
                <c:pt idx="23">
                  <c:v>1.3120465726782835</c:v>
                </c:pt>
                <c:pt idx="24">
                  <c:v>1.341311551994528</c:v>
                </c:pt>
                <c:pt idx="25">
                  <c:v>1.3461890485472352</c:v>
                </c:pt>
                <c:pt idx="26">
                  <c:v>1.4242289933905532</c:v>
                </c:pt>
                <c:pt idx="27">
                  <c:v>1.4632489658122121</c:v>
                </c:pt>
                <c:pt idx="28">
                  <c:v>1.4047190071797238</c:v>
                </c:pt>
                <c:pt idx="29">
                  <c:v>1.4583714692595051</c:v>
                </c:pt>
                <c:pt idx="30">
                  <c:v>1.4778814554703346</c:v>
                </c:pt>
                <c:pt idx="31">
                  <c:v>1.4925139451284564</c:v>
                </c:pt>
                <c:pt idx="32">
                  <c:v>1.4632489658122123</c:v>
                </c:pt>
                <c:pt idx="33">
                  <c:v>1.2974140830201615</c:v>
                </c:pt>
                <c:pt idx="34">
                  <c:v>1.1023142209118666</c:v>
                </c:pt>
                <c:pt idx="35">
                  <c:v>1.0535392553847927</c:v>
                </c:pt>
                <c:pt idx="36">
                  <c:v>0.95111182777793779</c:v>
                </c:pt>
                <c:pt idx="37">
                  <c:v>0.90233686225086418</c:v>
                </c:pt>
                <c:pt idx="38">
                  <c:v>0.85843939327649788</c:v>
                </c:pt>
                <c:pt idx="39">
                  <c:v>0.85843939327649788</c:v>
                </c:pt>
                <c:pt idx="40">
                  <c:v>0.89258186914544946</c:v>
                </c:pt>
                <c:pt idx="41">
                  <c:v>0.93647933811981587</c:v>
                </c:pt>
                <c:pt idx="42">
                  <c:v>1.043784262279378</c:v>
                </c:pt>
                <c:pt idx="43">
                  <c:v>1.0632942484902077</c:v>
                </c:pt>
                <c:pt idx="44">
                  <c:v>1.1510891864389403</c:v>
                </c:pt>
                <c:pt idx="45">
                  <c:v>1.2193741381768437</c:v>
                </c:pt>
                <c:pt idx="46">
                  <c:v>1.4144740002851386</c:v>
                </c:pt>
                <c:pt idx="47">
                  <c:v>1.6583488279205072</c:v>
                </c:pt>
                <c:pt idx="48">
                  <c:v>2.1022010142168779</c:v>
                </c:pt>
                <c:pt idx="49">
                  <c:v>2.5997056625930304</c:v>
                </c:pt>
                <c:pt idx="50">
                  <c:v>2.9118654419663024</c:v>
                </c:pt>
                <c:pt idx="51">
                  <c:v>3.0289253592312795</c:v>
                </c:pt>
                <c:pt idx="52">
                  <c:v>3.8385897869807031</c:v>
                </c:pt>
                <c:pt idx="53">
                  <c:v>4.6189892354138831</c:v>
                </c:pt>
                <c:pt idx="54">
                  <c:v>5.0238214492885955</c:v>
                </c:pt>
                <c:pt idx="55">
                  <c:v>5.3408587252145736</c:v>
                </c:pt>
                <c:pt idx="56">
                  <c:v>5.9212808149867522</c:v>
                </c:pt>
                <c:pt idx="57">
                  <c:v>6.189543125385657</c:v>
                </c:pt>
                <c:pt idx="58">
                  <c:v>6.5260903875224656</c:v>
                </c:pt>
                <c:pt idx="59">
                  <c:v>6.433417953021026</c:v>
                </c:pt>
                <c:pt idx="60">
                  <c:v>6.9114126151863493</c:v>
                </c:pt>
                <c:pt idx="61">
                  <c:v>8.3356416085769016</c:v>
                </c:pt>
                <c:pt idx="62">
                  <c:v>9.3940583605144035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B4C-4078-8847-7940C84EDF26}"/>
            </c:ext>
          </c:extLst>
        </c:ser>
        <c:ser>
          <c:idx val="5"/>
          <c:order val="5"/>
          <c:tx>
            <c:strRef>
              <c:f>'PROVINCIAL - Cases (Zoom)'!$I$1</c:f>
              <c:strCache>
                <c:ptCount val="1"/>
                <c:pt idx="0">
                  <c:v> Northern Cape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(Zoom)'!$I$2:$I$64</c:f>
              <c:numCache>
                <c:formatCode>0</c:formatCode>
                <c:ptCount val="63"/>
                <c:pt idx="0">
                  <c:v>2.1216637114395906</c:v>
                </c:pt>
                <c:pt idx="1">
                  <c:v>2.1327140432700049</c:v>
                </c:pt>
                <c:pt idx="2">
                  <c:v>2.1548147069308343</c:v>
                </c:pt>
                <c:pt idx="3">
                  <c:v>2.1327140432700054</c:v>
                </c:pt>
                <c:pt idx="4">
                  <c:v>1.9227577384921291</c:v>
                </c:pt>
                <c:pt idx="5">
                  <c:v>1.8233047520183983</c:v>
                </c:pt>
                <c:pt idx="6">
                  <c:v>1.9227577384921291</c:v>
                </c:pt>
                <c:pt idx="7">
                  <c:v>1.6796504382230091</c:v>
                </c:pt>
                <c:pt idx="8">
                  <c:v>1.8122544201879836</c:v>
                </c:pt>
                <c:pt idx="9">
                  <c:v>1.7791034246967399</c:v>
                </c:pt>
                <c:pt idx="10">
                  <c:v>1.5691471199188638</c:v>
                </c:pt>
                <c:pt idx="11">
                  <c:v>1.6133484472405222</c:v>
                </c:pt>
                <c:pt idx="12">
                  <c:v>1.6686001063925946</c:v>
                </c:pt>
                <c:pt idx="13">
                  <c:v>1.5470464562580351</c:v>
                </c:pt>
                <c:pt idx="14">
                  <c:v>1.5359961244276203</c:v>
                </c:pt>
                <c:pt idx="15">
                  <c:v>1.3481404833105732</c:v>
                </c:pt>
                <c:pt idx="16">
                  <c:v>1.3481404833105732</c:v>
                </c:pt>
                <c:pt idx="17">
                  <c:v>1.2265868331760132</c:v>
                </c:pt>
                <c:pt idx="18">
                  <c:v>1.07188218755021</c:v>
                </c:pt>
                <c:pt idx="19">
                  <c:v>1.0276808602285519</c:v>
                </c:pt>
                <c:pt idx="20">
                  <c:v>0.92822787375482085</c:v>
                </c:pt>
                <c:pt idx="21">
                  <c:v>0.97242920107647912</c:v>
                </c:pt>
                <c:pt idx="22">
                  <c:v>0.97242920107647901</c:v>
                </c:pt>
                <c:pt idx="23">
                  <c:v>1.0497815238893808</c:v>
                </c:pt>
                <c:pt idx="24">
                  <c:v>1.1823855058543553</c:v>
                </c:pt>
                <c:pt idx="25">
                  <c:v>1.2376371650064277</c:v>
                </c:pt>
                <c:pt idx="26">
                  <c:v>1.2155365013455988</c:v>
                </c:pt>
                <c:pt idx="27">
                  <c:v>1.2265868331760135</c:v>
                </c:pt>
                <c:pt idx="28">
                  <c:v>1.2486874968368424</c:v>
                </c:pt>
                <c:pt idx="29">
                  <c:v>1.1934358376847698</c:v>
                </c:pt>
                <c:pt idx="30">
                  <c:v>1.1381841785326972</c:v>
                </c:pt>
                <c:pt idx="31">
                  <c:v>1.0497815238893808</c:v>
                </c:pt>
                <c:pt idx="32">
                  <c:v>1.07188218755021</c:v>
                </c:pt>
                <c:pt idx="33">
                  <c:v>0.97242920107647912</c:v>
                </c:pt>
                <c:pt idx="34">
                  <c:v>0.97242920107647901</c:v>
                </c:pt>
                <c:pt idx="35">
                  <c:v>0.77352322812901753</c:v>
                </c:pt>
                <c:pt idx="36">
                  <c:v>0.77352322812901753</c:v>
                </c:pt>
                <c:pt idx="37">
                  <c:v>0.70722123714653029</c:v>
                </c:pt>
                <c:pt idx="38">
                  <c:v>0.70722123714653029</c:v>
                </c:pt>
                <c:pt idx="39">
                  <c:v>0.65196957799445754</c:v>
                </c:pt>
                <c:pt idx="40">
                  <c:v>0.71827156897694489</c:v>
                </c:pt>
                <c:pt idx="41">
                  <c:v>0.71827156897694466</c:v>
                </c:pt>
                <c:pt idx="42">
                  <c:v>0.76247289629860293</c:v>
                </c:pt>
                <c:pt idx="43">
                  <c:v>0.75142256446818834</c:v>
                </c:pt>
                <c:pt idx="44">
                  <c:v>0.86192588277233362</c:v>
                </c:pt>
                <c:pt idx="45">
                  <c:v>0.93927820558523545</c:v>
                </c:pt>
                <c:pt idx="46">
                  <c:v>0.92822787375482108</c:v>
                </c:pt>
                <c:pt idx="47">
                  <c:v>1.1381841785326972</c:v>
                </c:pt>
                <c:pt idx="48">
                  <c:v>1.3591908151409877</c:v>
                </c:pt>
                <c:pt idx="49">
                  <c:v>1.9338080703225435</c:v>
                </c:pt>
                <c:pt idx="50">
                  <c:v>2.2321670297437359</c:v>
                </c:pt>
                <c:pt idx="51">
                  <c:v>2.4089723390303681</c:v>
                </c:pt>
                <c:pt idx="52">
                  <c:v>2.5526266528257575</c:v>
                </c:pt>
                <c:pt idx="53">
                  <c:v>3.1161935761768982</c:v>
                </c:pt>
                <c:pt idx="54">
                  <c:v>3.3814015401068471</c:v>
                </c:pt>
                <c:pt idx="55">
                  <c:v>3.5803075130543087</c:v>
                </c:pt>
                <c:pt idx="56">
                  <c:v>4.1880757637271087</c:v>
                </c:pt>
                <c:pt idx="57">
                  <c:v>4.497485054978716</c:v>
                </c:pt>
                <c:pt idx="58">
                  <c:v>4.5637870459612033</c:v>
                </c:pt>
                <c:pt idx="59">
                  <c:v>4.8400453417215656</c:v>
                </c:pt>
                <c:pt idx="60">
                  <c:v>4.8510956735519812</c:v>
                </c:pt>
                <c:pt idx="61">
                  <c:v>5.5583169106985109</c:v>
                </c:pt>
                <c:pt idx="62">
                  <c:v>6.7186017528920363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B4C-4078-8847-7940C84EDF26}"/>
            </c:ext>
          </c:extLst>
        </c:ser>
        <c:ser>
          <c:idx val="6"/>
          <c:order val="6"/>
          <c:tx>
            <c:strRef>
              <c:f>'PROVINCIAL - Cases (Zoom)'!$J$1</c:f>
              <c:strCache>
                <c:ptCount val="1"/>
                <c:pt idx="0">
                  <c:v> Mpumalanga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(Zoom)'!$J$2:$J$64</c:f>
              <c:numCache>
                <c:formatCode>0</c:formatCode>
                <c:ptCount val="63"/>
                <c:pt idx="0">
                  <c:v>2.0269547123980214</c:v>
                </c:pt>
                <c:pt idx="1">
                  <c:v>1.8621120098837243</c:v>
                </c:pt>
                <c:pt idx="2">
                  <c:v>1.9170595773884902</c:v>
                </c:pt>
                <c:pt idx="3">
                  <c:v>1.7522168748741931</c:v>
                </c:pt>
                <c:pt idx="4">
                  <c:v>1.6423217398646617</c:v>
                </c:pt>
                <c:pt idx="5">
                  <c:v>1.6301111693080472</c:v>
                </c:pt>
                <c:pt idx="6">
                  <c:v>1.5751636018032813</c:v>
                </c:pt>
                <c:pt idx="7">
                  <c:v>1.5721109591641276</c:v>
                </c:pt>
                <c:pt idx="8">
                  <c:v>1.5843215297207422</c:v>
                </c:pt>
                <c:pt idx="9">
                  <c:v>1.4896896079069795</c:v>
                </c:pt>
                <c:pt idx="10">
                  <c:v>1.5446371754117452</c:v>
                </c:pt>
                <c:pt idx="11">
                  <c:v>1.5751636018032815</c:v>
                </c:pt>
                <c:pt idx="12">
                  <c:v>1.5415845327725912</c:v>
                </c:pt>
                <c:pt idx="13">
                  <c:v>1.4377946830413675</c:v>
                </c:pt>
                <c:pt idx="14">
                  <c:v>1.33095219067099</c:v>
                </c:pt>
                <c:pt idx="15">
                  <c:v>1.3034784069186069</c:v>
                </c:pt>
                <c:pt idx="16">
                  <c:v>1.2637940526096096</c:v>
                </c:pt>
                <c:pt idx="17">
                  <c:v>1.1569515602392317</c:v>
                </c:pt>
                <c:pt idx="18">
                  <c:v>0.97684564452916689</c:v>
                </c:pt>
                <c:pt idx="19">
                  <c:v>0.94937186077678404</c:v>
                </c:pt>
                <c:pt idx="20">
                  <c:v>0.89747693591117206</c:v>
                </c:pt>
                <c:pt idx="21">
                  <c:v>0.86084522424132826</c:v>
                </c:pt>
                <c:pt idx="22">
                  <c:v>0.86695050951963559</c:v>
                </c:pt>
                <c:pt idx="23">
                  <c:v>0.85779258160217464</c:v>
                </c:pt>
                <c:pt idx="24">
                  <c:v>0.85779258160217464</c:v>
                </c:pt>
                <c:pt idx="25">
                  <c:v>0.87305579479794282</c:v>
                </c:pt>
                <c:pt idx="26">
                  <c:v>0.84863465368471369</c:v>
                </c:pt>
                <c:pt idx="27">
                  <c:v>0.86695050951963548</c:v>
                </c:pt>
                <c:pt idx="28">
                  <c:v>0.94326657549847681</c:v>
                </c:pt>
                <c:pt idx="29">
                  <c:v>0.88831900799371122</c:v>
                </c:pt>
                <c:pt idx="30">
                  <c:v>0.94937186077678393</c:v>
                </c:pt>
                <c:pt idx="31">
                  <c:v>0.95547714605509149</c:v>
                </c:pt>
                <c:pt idx="32">
                  <c:v>0.94326657549847681</c:v>
                </c:pt>
                <c:pt idx="33">
                  <c:v>0.89137165063286494</c:v>
                </c:pt>
                <c:pt idx="34">
                  <c:v>0.88831900799371122</c:v>
                </c:pt>
                <c:pt idx="35">
                  <c:v>0.87305579479794282</c:v>
                </c:pt>
                <c:pt idx="36">
                  <c:v>0.86695050951963559</c:v>
                </c:pt>
                <c:pt idx="37">
                  <c:v>0.83947672576725274</c:v>
                </c:pt>
                <c:pt idx="38">
                  <c:v>0.80284501409740894</c:v>
                </c:pt>
                <c:pt idx="39">
                  <c:v>0.7753712303450262</c:v>
                </c:pt>
                <c:pt idx="40">
                  <c:v>0.71431837756195338</c:v>
                </c:pt>
                <c:pt idx="41">
                  <c:v>0.70821309228364593</c:v>
                </c:pt>
                <c:pt idx="42">
                  <c:v>0.63494966894395843</c:v>
                </c:pt>
                <c:pt idx="43">
                  <c:v>0.60747588519157569</c:v>
                </c:pt>
                <c:pt idx="44">
                  <c:v>0.58000210143919262</c:v>
                </c:pt>
                <c:pt idx="45">
                  <c:v>0.58305474407834645</c:v>
                </c:pt>
                <c:pt idx="46">
                  <c:v>0.66852873797464851</c:v>
                </c:pt>
                <c:pt idx="47">
                  <c:v>0.85473993896302092</c:v>
                </c:pt>
                <c:pt idx="48">
                  <c:v>1.0378984973122396</c:v>
                </c:pt>
                <c:pt idx="49">
                  <c:v>1.2760046231662243</c:v>
                </c:pt>
                <c:pt idx="50">
                  <c:v>1.4927422505461332</c:v>
                </c:pt>
                <c:pt idx="51">
                  <c:v>1.5599003886075133</c:v>
                </c:pt>
                <c:pt idx="52">
                  <c:v>1.7674800880699613</c:v>
                </c:pt>
                <c:pt idx="53">
                  <c:v>2.0819022799027871</c:v>
                </c:pt>
                <c:pt idx="54">
                  <c:v>2.1093760636551697</c:v>
                </c:pt>
                <c:pt idx="55">
                  <c:v>2.0391652829546358</c:v>
                </c:pt>
                <c:pt idx="56">
                  <c:v>2.2467449824170838</c:v>
                </c:pt>
                <c:pt idx="57">
                  <c:v>2.2314817692213156</c:v>
                </c:pt>
                <c:pt idx="58">
                  <c:v>2.3383242615916933</c:v>
                </c:pt>
                <c:pt idx="59">
                  <c:v>2.2589555529736982</c:v>
                </c:pt>
                <c:pt idx="60">
                  <c:v>2.1460077753250131</c:v>
                </c:pt>
                <c:pt idx="61">
                  <c:v>2.6130620991155213</c:v>
                </c:pt>
                <c:pt idx="62">
                  <c:v>3.1320113477716411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B4C-4078-8847-7940C84EDF26}"/>
            </c:ext>
          </c:extLst>
        </c:ser>
        <c:ser>
          <c:idx val="7"/>
          <c:order val="7"/>
          <c:tx>
            <c:strRef>
              <c:f>'PROVINCIAL - Cases (Zoom)'!$K$1</c:f>
              <c:strCache>
                <c:ptCount val="1"/>
                <c:pt idx="0">
                  <c:v> North West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(Zoom)'!$K$2:$K$64</c:f>
              <c:numCache>
                <c:formatCode>0</c:formatCode>
                <c:ptCount val="63"/>
                <c:pt idx="0">
                  <c:v>1.9261718495755744</c:v>
                </c:pt>
                <c:pt idx="1">
                  <c:v>1.8740191821682937</c:v>
                </c:pt>
                <c:pt idx="2">
                  <c:v>2.0513382513530485</c:v>
                </c:pt>
                <c:pt idx="3">
                  <c:v>2.1069677632541484</c:v>
                </c:pt>
                <c:pt idx="4">
                  <c:v>2.0304771843901364</c:v>
                </c:pt>
                <c:pt idx="5">
                  <c:v>2.1730278086367045</c:v>
                </c:pt>
                <c:pt idx="6">
                  <c:v>2.1556435861676104</c:v>
                </c:pt>
                <c:pt idx="7">
                  <c:v>2.0478614068592296</c:v>
                </c:pt>
                <c:pt idx="8">
                  <c:v>1.9678939835013993</c:v>
                </c:pt>
                <c:pt idx="9">
                  <c:v>1.766237002859913</c:v>
                </c:pt>
                <c:pt idx="10">
                  <c:v>1.818389670267194</c:v>
                </c:pt>
                <c:pt idx="11">
                  <c:v>1.7870980698228254</c:v>
                </c:pt>
                <c:pt idx="12">
                  <c:v>1.5819642446875208</c:v>
                </c:pt>
                <c:pt idx="13">
                  <c:v>1.5019968213296901</c:v>
                </c:pt>
                <c:pt idx="14">
                  <c:v>1.3872609530336717</c:v>
                </c:pt>
                <c:pt idx="15">
                  <c:v>1.3629230415769409</c:v>
                </c:pt>
                <c:pt idx="16">
                  <c:v>1.3351082856263912</c:v>
                </c:pt>
                <c:pt idx="17">
                  <c:v>1.3038166851820223</c:v>
                </c:pt>
                <c:pt idx="18">
                  <c:v>1.1856039723921856</c:v>
                </c:pt>
                <c:pt idx="19">
                  <c:v>1.3246777521449349</c:v>
                </c:pt>
                <c:pt idx="20">
                  <c:v>1.5124273548111462</c:v>
                </c:pt>
                <c:pt idx="21">
                  <c:v>1.4289830869594964</c:v>
                </c:pt>
                <c:pt idx="22">
                  <c:v>1.3942146420213093</c:v>
                </c:pt>
                <c:pt idx="23">
                  <c:v>1.3629230415769411</c:v>
                </c:pt>
                <c:pt idx="24">
                  <c:v>1.3420619746140283</c:v>
                </c:pt>
                <c:pt idx="25">
                  <c:v>1.3490156636016659</c:v>
                </c:pt>
                <c:pt idx="26">
                  <c:v>1.2238492618241916</c:v>
                </c:pt>
                <c:pt idx="27">
                  <c:v>1.0221922811827058</c:v>
                </c:pt>
                <c:pt idx="28">
                  <c:v>1.0256691256765242</c:v>
                </c:pt>
                <c:pt idx="29">
                  <c:v>0.98394699175069977</c:v>
                </c:pt>
                <c:pt idx="30">
                  <c:v>1.0082849032074308</c:v>
                </c:pt>
                <c:pt idx="31">
                  <c:v>0.90050272389905028</c:v>
                </c:pt>
                <c:pt idx="32">
                  <c:v>0.88311850142995652</c:v>
                </c:pt>
                <c:pt idx="33">
                  <c:v>0.78229001110921348</c:v>
                </c:pt>
                <c:pt idx="34">
                  <c:v>0.72666049920811382</c:v>
                </c:pt>
                <c:pt idx="35">
                  <c:v>0.63626254236882696</c:v>
                </c:pt>
                <c:pt idx="36">
                  <c:v>0.61192463091209592</c:v>
                </c:pt>
                <c:pt idx="37">
                  <c:v>0.56672565249245244</c:v>
                </c:pt>
                <c:pt idx="38">
                  <c:v>0.53891089654190261</c:v>
                </c:pt>
                <c:pt idx="39">
                  <c:v>0.46242031767789066</c:v>
                </c:pt>
                <c:pt idx="40">
                  <c:v>0.49371191812225923</c:v>
                </c:pt>
                <c:pt idx="41">
                  <c:v>0.52500351856662775</c:v>
                </c:pt>
                <c:pt idx="42">
                  <c:v>0.54586458552954009</c:v>
                </c:pt>
                <c:pt idx="43">
                  <c:v>0.55977196350481506</c:v>
                </c:pt>
                <c:pt idx="44">
                  <c:v>0.55281827451717758</c:v>
                </c:pt>
                <c:pt idx="45">
                  <c:v>0.65364676483792061</c:v>
                </c:pt>
                <c:pt idx="46">
                  <c:v>0.77185947762775731</c:v>
                </c:pt>
                <c:pt idx="47">
                  <c:v>0.89702587940523149</c:v>
                </c:pt>
                <c:pt idx="48">
                  <c:v>1.0952060155528989</c:v>
                </c:pt>
                <c:pt idx="49">
                  <c:v>1.3942146420213093</c:v>
                </c:pt>
                <c:pt idx="50">
                  <c:v>1.5645800222184272</c:v>
                </c:pt>
                <c:pt idx="51">
                  <c:v>1.6619316680453513</c:v>
                </c:pt>
                <c:pt idx="52">
                  <c:v>1.8740191821682934</c:v>
                </c:pt>
                <c:pt idx="53">
                  <c:v>2.0687224738221421</c:v>
                </c:pt>
                <c:pt idx="54">
                  <c:v>2.1173982967356042</c:v>
                </c:pt>
                <c:pt idx="55">
                  <c:v>2.2669026099698097</c:v>
                </c:pt>
                <c:pt idx="56">
                  <c:v>2.3746847892781906</c:v>
                </c:pt>
                <c:pt idx="57">
                  <c:v>2.4789901240927521</c:v>
                </c:pt>
                <c:pt idx="58">
                  <c:v>2.5137585690309399</c:v>
                </c:pt>
                <c:pt idx="59">
                  <c:v>2.3399163443400033</c:v>
                </c:pt>
                <c:pt idx="60">
                  <c:v>2.3990227007349212</c:v>
                </c:pt>
                <c:pt idx="61">
                  <c:v>2.7362766166353376</c:v>
                </c:pt>
                <c:pt idx="62">
                  <c:v>3.30300226912779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B4C-4078-8847-7940C84EDF26}"/>
            </c:ext>
          </c:extLst>
        </c:ser>
        <c:ser>
          <c:idx val="8"/>
          <c:order val="8"/>
          <c:tx>
            <c:strRef>
              <c:f>'PROVINCIAL - Cases (Zoom)'!$L$1</c:f>
              <c:strCache>
                <c:ptCount val="1"/>
                <c:pt idx="0">
                  <c:v> Limpopo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(Zoom)'!$L$2:$L$64</c:f>
              <c:numCache>
                <c:formatCode>0</c:formatCode>
                <c:ptCount val="63"/>
                <c:pt idx="0">
                  <c:v>0.79086635283755413</c:v>
                </c:pt>
                <c:pt idx="1">
                  <c:v>0.78842540730410504</c:v>
                </c:pt>
                <c:pt idx="2">
                  <c:v>0.83236242690619122</c:v>
                </c:pt>
                <c:pt idx="3">
                  <c:v>0.78354351623720642</c:v>
                </c:pt>
                <c:pt idx="4">
                  <c:v>0.79330729837100322</c:v>
                </c:pt>
                <c:pt idx="5">
                  <c:v>0.95929159464555169</c:v>
                </c:pt>
                <c:pt idx="6">
                  <c:v>0.99102388658039176</c:v>
                </c:pt>
                <c:pt idx="7">
                  <c:v>0.94220497591140706</c:v>
                </c:pt>
                <c:pt idx="8">
                  <c:v>0.9153545750434654</c:v>
                </c:pt>
                <c:pt idx="9">
                  <c:v>0.89582701077587146</c:v>
                </c:pt>
                <c:pt idx="10">
                  <c:v>0.96905537677934872</c:v>
                </c:pt>
                <c:pt idx="11">
                  <c:v>0.91291362951001631</c:v>
                </c:pt>
                <c:pt idx="12">
                  <c:v>0.73472460556822161</c:v>
                </c:pt>
                <c:pt idx="13">
                  <c:v>0.62244111102955646</c:v>
                </c:pt>
                <c:pt idx="14">
                  <c:v>0.58826787356126709</c:v>
                </c:pt>
                <c:pt idx="15">
                  <c:v>0.57362220036057177</c:v>
                </c:pt>
                <c:pt idx="16">
                  <c:v>0.54433085395918079</c:v>
                </c:pt>
                <c:pt idx="17">
                  <c:v>0.42716546835361713</c:v>
                </c:pt>
                <c:pt idx="18">
                  <c:v>0.44669303262121113</c:v>
                </c:pt>
                <c:pt idx="19">
                  <c:v>0.47354343348915279</c:v>
                </c:pt>
                <c:pt idx="20">
                  <c:v>0.48574816115639896</c:v>
                </c:pt>
                <c:pt idx="21">
                  <c:v>0.45889776028845736</c:v>
                </c:pt>
                <c:pt idx="22">
                  <c:v>0.46622059688880502</c:v>
                </c:pt>
                <c:pt idx="23">
                  <c:v>0.46866154242225427</c:v>
                </c:pt>
                <c:pt idx="24">
                  <c:v>0.4588977602884573</c:v>
                </c:pt>
                <c:pt idx="25">
                  <c:v>0.42716546835361718</c:v>
                </c:pt>
                <c:pt idx="26">
                  <c:v>0.47598437902260199</c:v>
                </c:pt>
                <c:pt idx="27">
                  <c:v>0.47842532455605119</c:v>
                </c:pt>
                <c:pt idx="28">
                  <c:v>0.44913397815466027</c:v>
                </c:pt>
                <c:pt idx="29">
                  <c:v>0.44913397815466033</c:v>
                </c:pt>
                <c:pt idx="30">
                  <c:v>0.43937019602086336</c:v>
                </c:pt>
                <c:pt idx="31">
                  <c:v>0.43692925048741416</c:v>
                </c:pt>
                <c:pt idx="32">
                  <c:v>0.42716546835361718</c:v>
                </c:pt>
                <c:pt idx="33">
                  <c:v>0.32708670148219826</c:v>
                </c:pt>
                <c:pt idx="34">
                  <c:v>0.26118117207906882</c:v>
                </c:pt>
                <c:pt idx="35">
                  <c:v>0.29047251848045968</c:v>
                </c:pt>
                <c:pt idx="36">
                  <c:v>0.28559062741356117</c:v>
                </c:pt>
                <c:pt idx="37">
                  <c:v>0.31488197381495209</c:v>
                </c:pt>
                <c:pt idx="38">
                  <c:v>0.31976386488185055</c:v>
                </c:pt>
                <c:pt idx="39">
                  <c:v>0.28070873634666271</c:v>
                </c:pt>
                <c:pt idx="40">
                  <c:v>0.25629928101217031</c:v>
                </c:pt>
                <c:pt idx="41">
                  <c:v>0.24409455334492414</c:v>
                </c:pt>
                <c:pt idx="42">
                  <c:v>0.19527564267593928</c:v>
                </c:pt>
                <c:pt idx="43">
                  <c:v>0.18795280607559156</c:v>
                </c:pt>
                <c:pt idx="44">
                  <c:v>0.16598429627454836</c:v>
                </c:pt>
                <c:pt idx="45">
                  <c:v>0.14401578647350521</c:v>
                </c:pt>
                <c:pt idx="46">
                  <c:v>0.17818902394179462</c:v>
                </c:pt>
                <c:pt idx="47">
                  <c:v>0.2758268452797642</c:v>
                </c:pt>
                <c:pt idx="48">
                  <c:v>0.37102372108428466</c:v>
                </c:pt>
                <c:pt idx="49">
                  <c:v>0.4344883049539649</c:v>
                </c:pt>
                <c:pt idx="50">
                  <c:v>0.47842532455605119</c:v>
                </c:pt>
                <c:pt idx="51">
                  <c:v>0.49551194329019582</c:v>
                </c:pt>
                <c:pt idx="52">
                  <c:v>0.6907875859661351</c:v>
                </c:pt>
                <c:pt idx="53">
                  <c:v>0.78842540730410493</c:v>
                </c:pt>
                <c:pt idx="54">
                  <c:v>0.7347246055682215</c:v>
                </c:pt>
                <c:pt idx="55">
                  <c:v>0.76157500643616316</c:v>
                </c:pt>
                <c:pt idx="56">
                  <c:v>0.85188999117378505</c:v>
                </c:pt>
                <c:pt idx="57">
                  <c:v>0.86165377330758197</c:v>
                </c:pt>
                <c:pt idx="58">
                  <c:v>0.86653566437448049</c:v>
                </c:pt>
                <c:pt idx="59">
                  <c:v>0.7371655511016707</c:v>
                </c:pt>
                <c:pt idx="60">
                  <c:v>0.7322836600347723</c:v>
                </c:pt>
                <c:pt idx="61">
                  <c:v>0.93244119377761003</c:v>
                </c:pt>
                <c:pt idx="62">
                  <c:v>1.0300790151155799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B4C-4078-8847-7940C84EDF26}"/>
            </c:ext>
          </c:extLst>
        </c:ser>
        <c:ser>
          <c:idx val="9"/>
          <c:order val="9"/>
          <c:tx>
            <c:strRef>
              <c:f>'PROVINCIAL - Cases (Zoom)'!$M$1</c:f>
              <c:strCache>
                <c:ptCount val="1"/>
                <c:pt idx="0">
                  <c:v> Gauteng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'PROVINCIAL - Cases (Zoom)'!$A$2:$C$64</c:f>
              <c:multiLvlStrCache>
                <c:ptCount val="63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</c:lvl>
                <c:lvl>
                  <c:pt idx="0">
                    <c:v>2022</c:v>
                  </c:pt>
                </c:lvl>
              </c:multiLvlStrCache>
            </c:multiLvlStrRef>
          </c:cat>
          <c:val>
            <c:numRef>
              <c:f>'PROVINCIAL - Cases (Zoom)'!$M$2:$M$64</c:f>
              <c:numCache>
                <c:formatCode>0</c:formatCode>
                <c:ptCount val="63"/>
                <c:pt idx="0">
                  <c:v>3.7982987513973714</c:v>
                </c:pt>
                <c:pt idx="1">
                  <c:v>3.6959162449852516</c:v>
                </c:pt>
                <c:pt idx="2">
                  <c:v>3.6378072548594536</c:v>
                </c:pt>
                <c:pt idx="3">
                  <c:v>3.5529496819773372</c:v>
                </c:pt>
                <c:pt idx="4">
                  <c:v>3.5252787342983858</c:v>
                </c:pt>
                <c:pt idx="5">
                  <c:v>3.5151327201494373</c:v>
                </c:pt>
                <c:pt idx="6">
                  <c:v>3.342650479617308</c:v>
                </c:pt>
                <c:pt idx="7">
                  <c:v>3.2790072999557198</c:v>
                </c:pt>
                <c:pt idx="8">
                  <c:v>3.2236654045978175</c:v>
                </c:pt>
                <c:pt idx="9">
                  <c:v>3.264249461193613</c:v>
                </c:pt>
                <c:pt idx="10">
                  <c:v>3.3841569011357349</c:v>
                </c:pt>
                <c:pt idx="11">
                  <c:v>3.4616355546367976</c:v>
                </c:pt>
                <c:pt idx="12">
                  <c:v>3.3989147398978417</c:v>
                </c:pt>
                <c:pt idx="13">
                  <c:v>3.438576431571005</c:v>
                </c:pt>
                <c:pt idx="14">
                  <c:v>3.375855616832049</c:v>
                </c:pt>
                <c:pt idx="15">
                  <c:v>3.3675543325283637</c:v>
                </c:pt>
                <c:pt idx="16">
                  <c:v>3.3066782476346708</c:v>
                </c:pt>
                <c:pt idx="17">
                  <c:v>2.9921518090172583</c:v>
                </c:pt>
                <c:pt idx="18">
                  <c:v>2.7302001709898542</c:v>
                </c:pt>
                <c:pt idx="19">
                  <c:v>2.8870022078372446</c:v>
                </c:pt>
                <c:pt idx="20">
                  <c:v>2.8390392318603959</c:v>
                </c:pt>
                <c:pt idx="21">
                  <c:v>2.9571019419572542</c:v>
                </c:pt>
                <c:pt idx="22">
                  <c:v>2.9690926859514661</c:v>
                </c:pt>
                <c:pt idx="23">
                  <c:v>3.0078320127019973</c:v>
                </c:pt>
                <c:pt idx="24">
                  <c:v>3.2808520298009833</c:v>
                </c:pt>
                <c:pt idx="25">
                  <c:v>3.4644026494046929</c:v>
                </c:pt>
                <c:pt idx="26">
                  <c:v>3.4524119054104814</c:v>
                </c:pt>
                <c:pt idx="27">
                  <c:v>3.6470309040857711</c:v>
                </c:pt>
                <c:pt idx="28">
                  <c:v>3.606446847489976</c:v>
                </c:pt>
                <c:pt idx="29">
                  <c:v>3.6129034019483983</c:v>
                </c:pt>
                <c:pt idx="30">
                  <c:v>3.6497979988536664</c:v>
                </c:pt>
                <c:pt idx="31">
                  <c:v>3.6507203637762973</c:v>
                </c:pt>
                <c:pt idx="32">
                  <c:v>3.77062780371842</c:v>
                </c:pt>
                <c:pt idx="33">
                  <c:v>3.6433414443952445</c:v>
                </c:pt>
                <c:pt idx="34">
                  <c:v>3.5732417102752345</c:v>
                </c:pt>
                <c:pt idx="35">
                  <c:v>3.5584838715131268</c:v>
                </c:pt>
                <c:pt idx="36">
                  <c:v>3.5594062364357586</c:v>
                </c:pt>
                <c:pt idx="37">
                  <c:v>3.5262010992210171</c:v>
                </c:pt>
                <c:pt idx="38">
                  <c:v>3.5215892746078583</c:v>
                </c:pt>
                <c:pt idx="39">
                  <c:v>3.5003748813873297</c:v>
                </c:pt>
                <c:pt idx="40">
                  <c:v>3.7494134104978909</c:v>
                </c:pt>
                <c:pt idx="41">
                  <c:v>4.0067532239121366</c:v>
                </c:pt>
                <c:pt idx="42">
                  <c:v>4.1469526921521567</c:v>
                </c:pt>
                <c:pt idx="43">
                  <c:v>4.2299655351890104</c:v>
                </c:pt>
                <c:pt idx="44">
                  <c:v>4.3793886526553463</c:v>
                </c:pt>
                <c:pt idx="45">
                  <c:v>4.5269670402764195</c:v>
                </c:pt>
                <c:pt idx="46">
                  <c:v>5.0148980843485935</c:v>
                </c:pt>
                <c:pt idx="47">
                  <c:v>6.2112053890019174</c:v>
                </c:pt>
                <c:pt idx="48">
                  <c:v>7.5394108775915765</c:v>
                </c:pt>
                <c:pt idx="49">
                  <c:v>8.7864482529896453</c:v>
                </c:pt>
                <c:pt idx="50">
                  <c:v>9.9550846099640182</c:v>
                </c:pt>
                <c:pt idx="51">
                  <c:v>10.545398160448311</c:v>
                </c:pt>
                <c:pt idx="52">
                  <c:v>11.979675615140618</c:v>
                </c:pt>
                <c:pt idx="53">
                  <c:v>13.66760342355664</c:v>
                </c:pt>
                <c:pt idx="54">
                  <c:v>13.689740181699802</c:v>
                </c:pt>
                <c:pt idx="55">
                  <c:v>13.514490846399777</c:v>
                </c:pt>
                <c:pt idx="56">
                  <c:v>14.20903163314145</c:v>
                </c:pt>
                <c:pt idx="57">
                  <c:v>14.251460419582511</c:v>
                </c:pt>
                <c:pt idx="58">
                  <c:v>14.489430569621492</c:v>
                </c:pt>
                <c:pt idx="59">
                  <c:v>13.915719587744572</c:v>
                </c:pt>
                <c:pt idx="60">
                  <c:v>13.361378269242914</c:v>
                </c:pt>
                <c:pt idx="61">
                  <c:v>15.346307582746348</c:v>
                </c:pt>
                <c:pt idx="62">
                  <c:v>16.717864222699696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B4C-4078-8847-7940C84ED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67232"/>
        <c:axId val="303977632"/>
      </c:lineChart>
      <c:catAx>
        <c:axId val="30396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77632"/>
        <c:crosses val="autoZero"/>
        <c:auto val="1"/>
        <c:lblAlgn val="ctr"/>
        <c:lblOffset val="100"/>
        <c:noMultiLvlLbl val="1"/>
      </c:catAx>
      <c:valAx>
        <c:axId val="3039776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national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daily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4283741386215644E-2"/>
              <c:y val="0.248216665224539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723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893876010250898"/>
          <c:y val="0.26955800854563511"/>
          <c:w val="0.16746724607531374"/>
          <c:h val="0.3323407266320352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[SACOVDATA.xlsx]GP-CDA!PivotTable1</c:name>
    <c:fmtId val="15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112074012023576E-2"/>
          <c:y val="1.5056356570801423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'GP-CDA'!$F$3:$F$4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'GP-CDA'!$A$5:$C$798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'GP-CDA'!$F$5:$F$798</c:f>
              <c:numCache>
                <c:formatCode>General</c:formatCode>
                <c:ptCount val="794"/>
                <c:pt idx="0">
                  <c:v>0</c:v>
                </c:pt>
                <c:pt idx="1">
                  <c:v>3.4694469519536142E-18</c:v>
                </c:pt>
                <c:pt idx="2">
                  <c:v>6.456554458421959E-3</c:v>
                </c:pt>
                <c:pt idx="3">
                  <c:v>4.8424158438164708E-3</c:v>
                </c:pt>
                <c:pt idx="4">
                  <c:v>3.8739326750531766E-3</c:v>
                </c:pt>
                <c:pt idx="5">
                  <c:v>4.3043696389479724E-3</c:v>
                </c:pt>
                <c:pt idx="6">
                  <c:v>4.6118246131585409E-3</c:v>
                </c:pt>
                <c:pt idx="7">
                  <c:v>5.5341895357902482E-3</c:v>
                </c:pt>
                <c:pt idx="8">
                  <c:v>5.5341895357902474E-3</c:v>
                </c:pt>
                <c:pt idx="9">
                  <c:v>3.6894596905268306E-3</c:v>
                </c:pt>
                <c:pt idx="11">
                  <c:v>6.4565544584219521E-3</c:v>
                </c:pt>
                <c:pt idx="12">
                  <c:v>9.2236492263170749E-3</c:v>
                </c:pt>
                <c:pt idx="13">
                  <c:v>9.2236492263170749E-3</c:v>
                </c:pt>
                <c:pt idx="14">
                  <c:v>1.2913108916843902E-2</c:v>
                </c:pt>
                <c:pt idx="15">
                  <c:v>1.9369663375265855E-2</c:v>
                </c:pt>
                <c:pt idx="16">
                  <c:v>1.9369663375265855E-2</c:v>
                </c:pt>
                <c:pt idx="17">
                  <c:v>2.121439322052927E-2</c:v>
                </c:pt>
                <c:pt idx="18">
                  <c:v>2.3981487988424394E-2</c:v>
                </c:pt>
                <c:pt idx="19">
                  <c:v>2.8593312601582932E-2</c:v>
                </c:pt>
                <c:pt idx="20">
                  <c:v>3.320513721474147E-2</c:v>
                </c:pt>
                <c:pt idx="21">
                  <c:v>3.320513721474147E-2</c:v>
                </c:pt>
                <c:pt idx="22">
                  <c:v>3.1360407369478052E-2</c:v>
                </c:pt>
                <c:pt idx="23">
                  <c:v>3.8739326750531711E-2</c:v>
                </c:pt>
                <c:pt idx="24">
                  <c:v>3.8739326750531711E-2</c:v>
                </c:pt>
                <c:pt idx="25">
                  <c:v>3.966169167316342E-2</c:v>
                </c:pt>
                <c:pt idx="26">
                  <c:v>3.8739326750531718E-2</c:v>
                </c:pt>
                <c:pt idx="27">
                  <c:v>3.7816961827900009E-2</c:v>
                </c:pt>
                <c:pt idx="28">
                  <c:v>3.68945969052683E-2</c:v>
                </c:pt>
                <c:pt idx="29">
                  <c:v>3.597223198263659E-2</c:v>
                </c:pt>
                <c:pt idx="30">
                  <c:v>3.2282772292109754E-2</c:v>
                </c:pt>
                <c:pt idx="31">
                  <c:v>4.0584056595795129E-2</c:v>
                </c:pt>
                <c:pt idx="32">
                  <c:v>4.5195881208953667E-2</c:v>
                </c:pt>
                <c:pt idx="33">
                  <c:v>4.9807705822112198E-2</c:v>
                </c:pt>
                <c:pt idx="34">
                  <c:v>6.1798449816324395E-2</c:v>
                </c:pt>
                <c:pt idx="35">
                  <c:v>7.2866828887904883E-2</c:v>
                </c:pt>
                <c:pt idx="36">
                  <c:v>7.6556288578431733E-2</c:v>
                </c:pt>
                <c:pt idx="37">
                  <c:v>8.76246676500122E-2</c:v>
                </c:pt>
                <c:pt idx="38">
                  <c:v>8.5779937804748782E-2</c:v>
                </c:pt>
                <c:pt idx="39">
                  <c:v>8.0245748268958556E-2</c:v>
                </c:pt>
                <c:pt idx="40">
                  <c:v>7.7478653501063421E-2</c:v>
                </c:pt>
                <c:pt idx="41">
                  <c:v>7.1944463965273195E-2</c:v>
                </c:pt>
                <c:pt idx="42">
                  <c:v>7.3789193810536599E-2</c:v>
                </c:pt>
                <c:pt idx="43">
                  <c:v>7.932338334632684E-2</c:v>
                </c:pt>
                <c:pt idx="44">
                  <c:v>7.3789193810536599E-2</c:v>
                </c:pt>
                <c:pt idx="45">
                  <c:v>7.2866828887904883E-2</c:v>
                </c:pt>
                <c:pt idx="46">
                  <c:v>7.7478653501063421E-2</c:v>
                </c:pt>
                <c:pt idx="47">
                  <c:v>9.1314127340539036E-2</c:v>
                </c:pt>
                <c:pt idx="48">
                  <c:v>8.8547032572643916E-2</c:v>
                </c:pt>
                <c:pt idx="49">
                  <c:v>8.4857572882117108E-2</c:v>
                </c:pt>
                <c:pt idx="50">
                  <c:v>8.0245748268958542E-2</c:v>
                </c:pt>
                <c:pt idx="51">
                  <c:v>7.932338334632684E-2</c:v>
                </c:pt>
                <c:pt idx="52">
                  <c:v>8.1168113191590258E-2</c:v>
                </c:pt>
                <c:pt idx="53">
                  <c:v>7.8401018423695137E-2</c:v>
                </c:pt>
                <c:pt idx="54">
                  <c:v>7.0099734120009763E-2</c:v>
                </c:pt>
                <c:pt idx="55">
                  <c:v>7.3789193810536599E-2</c:v>
                </c:pt>
                <c:pt idx="56">
                  <c:v>7.1944463965273181E-2</c:v>
                </c:pt>
                <c:pt idx="57">
                  <c:v>7.4711558733168301E-2</c:v>
                </c:pt>
                <c:pt idx="58">
                  <c:v>7.8401018423695137E-2</c:v>
                </c:pt>
                <c:pt idx="59">
                  <c:v>8.5779937804748796E-2</c:v>
                </c:pt>
                <c:pt idx="60">
                  <c:v>0.10514960118001464</c:v>
                </c:pt>
                <c:pt idx="61">
                  <c:v>0.13651000854949272</c:v>
                </c:pt>
                <c:pt idx="62">
                  <c:v>0.14388892793054636</c:v>
                </c:pt>
                <c:pt idx="63">
                  <c:v>0.16418095622844392</c:v>
                </c:pt>
                <c:pt idx="64">
                  <c:v>0.17248224053212929</c:v>
                </c:pt>
                <c:pt idx="65">
                  <c:v>0.16971514576423416</c:v>
                </c:pt>
                <c:pt idx="66">
                  <c:v>0.16049149653791711</c:v>
                </c:pt>
                <c:pt idx="67">
                  <c:v>0.1568020368473903</c:v>
                </c:pt>
                <c:pt idx="68">
                  <c:v>0.12544162947791221</c:v>
                </c:pt>
                <c:pt idx="69">
                  <c:v>0.12636399440054394</c:v>
                </c:pt>
                <c:pt idx="70">
                  <c:v>0.11806271009685855</c:v>
                </c:pt>
                <c:pt idx="71">
                  <c:v>0.12820872424580734</c:v>
                </c:pt>
                <c:pt idx="72">
                  <c:v>0.13005345409107075</c:v>
                </c:pt>
                <c:pt idx="73">
                  <c:v>0.13189818393633418</c:v>
                </c:pt>
                <c:pt idx="74">
                  <c:v>0.12544162947791221</c:v>
                </c:pt>
                <c:pt idx="75">
                  <c:v>0.13189818393633418</c:v>
                </c:pt>
                <c:pt idx="76">
                  <c:v>0.13558764362686102</c:v>
                </c:pt>
                <c:pt idx="77">
                  <c:v>0.13558764362686099</c:v>
                </c:pt>
                <c:pt idx="78">
                  <c:v>0.14112183316265123</c:v>
                </c:pt>
                <c:pt idx="79">
                  <c:v>0.15680203684739027</c:v>
                </c:pt>
                <c:pt idx="80">
                  <c:v>0.16141386146054879</c:v>
                </c:pt>
                <c:pt idx="81">
                  <c:v>0.17709406514528786</c:v>
                </c:pt>
                <c:pt idx="82">
                  <c:v>0.2093768374373976</c:v>
                </c:pt>
                <c:pt idx="83">
                  <c:v>0.22228994635424151</c:v>
                </c:pt>
                <c:pt idx="84">
                  <c:v>0.26379636787266836</c:v>
                </c:pt>
                <c:pt idx="85">
                  <c:v>0.31360407369478055</c:v>
                </c:pt>
                <c:pt idx="86">
                  <c:v>0.34127502137373172</c:v>
                </c:pt>
                <c:pt idx="87">
                  <c:v>0.39384982196373908</c:v>
                </c:pt>
                <c:pt idx="88">
                  <c:v>0.4372009733274293</c:v>
                </c:pt>
                <c:pt idx="89">
                  <c:v>0.47594030007796106</c:v>
                </c:pt>
                <c:pt idx="90">
                  <c:v>0.51467962682849278</c:v>
                </c:pt>
                <c:pt idx="91">
                  <c:v>0.52851510066796836</c:v>
                </c:pt>
                <c:pt idx="92">
                  <c:v>0.52298091113217815</c:v>
                </c:pt>
                <c:pt idx="93">
                  <c:v>0.53958347973954879</c:v>
                </c:pt>
                <c:pt idx="94">
                  <c:v>0.53589402004902198</c:v>
                </c:pt>
                <c:pt idx="95">
                  <c:v>0.56817679234113172</c:v>
                </c:pt>
                <c:pt idx="96">
                  <c:v>0.61982922800850737</c:v>
                </c:pt>
                <c:pt idx="97">
                  <c:v>0.67701585321167335</c:v>
                </c:pt>
                <c:pt idx="98">
                  <c:v>0.7443484925637881</c:v>
                </c:pt>
                <c:pt idx="99">
                  <c:v>0.80614694238011242</c:v>
                </c:pt>
                <c:pt idx="100">
                  <c:v>0.85503228327959291</c:v>
                </c:pt>
                <c:pt idx="101">
                  <c:v>0.9076070838696001</c:v>
                </c:pt>
                <c:pt idx="102">
                  <c:v>0.99061992690645384</c:v>
                </c:pt>
                <c:pt idx="103">
                  <c:v>1.0229026991985635</c:v>
                </c:pt>
                <c:pt idx="104">
                  <c:v>1.1142168265391026</c:v>
                </c:pt>
                <c:pt idx="105">
                  <c:v>1.2488821052433319</c:v>
                </c:pt>
                <c:pt idx="106">
                  <c:v>1.3872368436380882</c:v>
                </c:pt>
                <c:pt idx="107">
                  <c:v>1.6307411832128587</c:v>
                </c:pt>
                <c:pt idx="108">
                  <c:v>1.7478815283870854</c:v>
                </c:pt>
                <c:pt idx="109">
                  <c:v>1.8843915369365785</c:v>
                </c:pt>
                <c:pt idx="110">
                  <c:v>2.0236686402539661</c:v>
                </c:pt>
                <c:pt idx="111">
                  <c:v>2.1472655398866149</c:v>
                </c:pt>
                <c:pt idx="112">
                  <c:v>2.1712470278750393</c:v>
                </c:pt>
                <c:pt idx="113">
                  <c:v>2.2846979133587397</c:v>
                </c:pt>
                <c:pt idx="114">
                  <c:v>2.2468809515308394</c:v>
                </c:pt>
                <c:pt idx="115">
                  <c:v>2.2727071693645269</c:v>
                </c:pt>
                <c:pt idx="116">
                  <c:v>2.3538752825561176</c:v>
                </c:pt>
                <c:pt idx="117">
                  <c:v>2.4285868412892855</c:v>
                </c:pt>
                <c:pt idx="118">
                  <c:v>2.5383482670824589</c:v>
                </c:pt>
                <c:pt idx="119">
                  <c:v>2.6720911808640571</c:v>
                </c:pt>
                <c:pt idx="120">
                  <c:v>2.7504921992877516</c:v>
                </c:pt>
                <c:pt idx="121">
                  <c:v>2.8371945020151323</c:v>
                </c:pt>
                <c:pt idx="122">
                  <c:v>2.9607914016477812</c:v>
                </c:pt>
                <c:pt idx="123">
                  <c:v>3.1240499929535939</c:v>
                </c:pt>
                <c:pt idx="124">
                  <c:v>3.2577929067351903</c:v>
                </c:pt>
                <c:pt idx="125">
                  <c:v>3.2633270962709804</c:v>
                </c:pt>
                <c:pt idx="126">
                  <c:v>3.3205137214741463</c:v>
                </c:pt>
                <c:pt idx="127">
                  <c:v>3.3435728445399389</c:v>
                </c:pt>
                <c:pt idx="128">
                  <c:v>3.2891533141046687</c:v>
                </c:pt>
                <c:pt idx="129">
                  <c:v>3.2596376365804542</c:v>
                </c:pt>
                <c:pt idx="130">
                  <c:v>3.2891533141046687</c:v>
                </c:pt>
                <c:pt idx="131">
                  <c:v>3.2707060156520344</c:v>
                </c:pt>
                <c:pt idx="132">
                  <c:v>3.3463399393078341</c:v>
                </c:pt>
                <c:pt idx="133">
                  <c:v>3.3297373707004634</c:v>
                </c:pt>
                <c:pt idx="134">
                  <c:v>3.3260479110099372</c:v>
                </c:pt>
                <c:pt idx="135">
                  <c:v>3.3288150057778325</c:v>
                </c:pt>
                <c:pt idx="136">
                  <c:v>3.3343491953136222</c:v>
                </c:pt>
                <c:pt idx="137">
                  <c:v>3.2707060156520349</c:v>
                </c:pt>
                <c:pt idx="138">
                  <c:v>3.2513363522767689</c:v>
                </c:pt>
                <c:pt idx="139">
                  <c:v>3.1554104003230714</c:v>
                </c:pt>
                <c:pt idx="140">
                  <c:v>3.1249723578762247</c:v>
                </c:pt>
                <c:pt idx="141">
                  <c:v>3.0530278939109516</c:v>
                </c:pt>
                <c:pt idx="142">
                  <c:v>3.0069096477793664</c:v>
                </c:pt>
                <c:pt idx="143">
                  <c:v>2.9451111979630418</c:v>
                </c:pt>
                <c:pt idx="144">
                  <c:v>2.8796232884561905</c:v>
                </c:pt>
                <c:pt idx="145">
                  <c:v>2.8012222700324956</c:v>
                </c:pt>
                <c:pt idx="146">
                  <c:v>2.7440356448293293</c:v>
                </c:pt>
                <c:pt idx="147">
                  <c:v>2.6545662473340541</c:v>
                </c:pt>
                <c:pt idx="148">
                  <c:v>2.6075256362798371</c:v>
                </c:pt>
                <c:pt idx="149">
                  <c:v>2.5826217833687806</c:v>
                </c:pt>
                <c:pt idx="150">
                  <c:v>2.5383482670824589</c:v>
                </c:pt>
                <c:pt idx="151">
                  <c:v>2.477472182188766</c:v>
                </c:pt>
                <c:pt idx="152">
                  <c:v>2.3677107563955926</c:v>
                </c:pt>
                <c:pt idx="153">
                  <c:v>2.2653282499834733</c:v>
                </c:pt>
                <c:pt idx="154">
                  <c:v>2.1943061509408319</c:v>
                </c:pt>
                <c:pt idx="155">
                  <c:v>2.0679421565402878</c:v>
                </c:pt>
                <c:pt idx="156">
                  <c:v>1.9572583658244831</c:v>
                </c:pt>
                <c:pt idx="157">
                  <c:v>1.8594876840255221</c:v>
                </c:pt>
                <c:pt idx="158">
                  <c:v>1.6538003062786515</c:v>
                </c:pt>
                <c:pt idx="159">
                  <c:v>1.6279740884449636</c:v>
                </c:pt>
                <c:pt idx="160">
                  <c:v>1.5966136810754856</c:v>
                </c:pt>
                <c:pt idx="161">
                  <c:v>1.5219021223423173</c:v>
                </c:pt>
                <c:pt idx="162">
                  <c:v>1.4601036725259928</c:v>
                </c:pt>
                <c:pt idx="163">
                  <c:v>1.4010723174775634</c:v>
                </c:pt>
                <c:pt idx="164">
                  <c:v>1.3641777205722954</c:v>
                </c:pt>
                <c:pt idx="165">
                  <c:v>1.3641777205722954</c:v>
                </c:pt>
                <c:pt idx="166">
                  <c:v>1.2765530529222833</c:v>
                </c:pt>
                <c:pt idx="167">
                  <c:v>1.188928385272271</c:v>
                </c:pt>
                <c:pt idx="168">
                  <c:v>1.1400430443727905</c:v>
                </c:pt>
                <c:pt idx="169">
                  <c:v>1.1105273668485758</c:v>
                </c:pt>
                <c:pt idx="170">
                  <c:v>1.1096050019259442</c:v>
                </c:pt>
                <c:pt idx="171">
                  <c:v>1.0883906087054149</c:v>
                </c:pt>
                <c:pt idx="172">
                  <c:v>1.0487289170322514</c:v>
                </c:pt>
                <c:pt idx="173">
                  <c:v>1.0155237798175099</c:v>
                </c:pt>
                <c:pt idx="174">
                  <c:v>0.97309499337645122</c:v>
                </c:pt>
                <c:pt idx="175">
                  <c:v>0.9214425577090759</c:v>
                </c:pt>
                <c:pt idx="176">
                  <c:v>0.87716904142275376</c:v>
                </c:pt>
                <c:pt idx="177">
                  <c:v>0.84580863405327578</c:v>
                </c:pt>
                <c:pt idx="178">
                  <c:v>0.83842971467222205</c:v>
                </c:pt>
                <c:pt idx="179">
                  <c:v>0.8006127528443221</c:v>
                </c:pt>
                <c:pt idx="180">
                  <c:v>0.78216545439168783</c:v>
                </c:pt>
                <c:pt idx="181">
                  <c:v>0.77386417008800235</c:v>
                </c:pt>
                <c:pt idx="182">
                  <c:v>0.75449450671273666</c:v>
                </c:pt>
                <c:pt idx="183">
                  <c:v>0.74803795225431469</c:v>
                </c:pt>
                <c:pt idx="184">
                  <c:v>0.72774592395641713</c:v>
                </c:pt>
                <c:pt idx="185">
                  <c:v>0.69454078674167563</c:v>
                </c:pt>
                <c:pt idx="186">
                  <c:v>0.64934490553272195</c:v>
                </c:pt>
                <c:pt idx="187">
                  <c:v>0.59492537509745136</c:v>
                </c:pt>
                <c:pt idx="188">
                  <c:v>0.58477936094850258</c:v>
                </c:pt>
                <c:pt idx="189">
                  <c:v>0.60414902432376849</c:v>
                </c:pt>
                <c:pt idx="190">
                  <c:v>0.57832280649008061</c:v>
                </c:pt>
                <c:pt idx="191">
                  <c:v>0.56448733265060502</c:v>
                </c:pt>
                <c:pt idx="192">
                  <c:v>0.54788476404323416</c:v>
                </c:pt>
                <c:pt idx="193">
                  <c:v>0.54880712896586592</c:v>
                </c:pt>
                <c:pt idx="194">
                  <c:v>0.56725442741850007</c:v>
                </c:pt>
                <c:pt idx="195">
                  <c:v>0.56172023788270986</c:v>
                </c:pt>
                <c:pt idx="196">
                  <c:v>0.52205854620954639</c:v>
                </c:pt>
                <c:pt idx="197">
                  <c:v>0.51375726190586113</c:v>
                </c:pt>
                <c:pt idx="198">
                  <c:v>0.49530996345322692</c:v>
                </c:pt>
                <c:pt idx="199">
                  <c:v>0.48977577391743671</c:v>
                </c:pt>
                <c:pt idx="200">
                  <c:v>0.49254286868533181</c:v>
                </c:pt>
                <c:pt idx="201">
                  <c:v>0.45933773147059037</c:v>
                </c:pt>
                <c:pt idx="202">
                  <c:v>0.4178313099521635</c:v>
                </c:pt>
                <c:pt idx="203">
                  <c:v>0.38001434812426343</c:v>
                </c:pt>
                <c:pt idx="204">
                  <c:v>0.36802360413005131</c:v>
                </c:pt>
                <c:pt idx="205">
                  <c:v>0.37540252351110498</c:v>
                </c:pt>
                <c:pt idx="206">
                  <c:v>0.38647090258268546</c:v>
                </c:pt>
                <c:pt idx="207">
                  <c:v>0.36986833397531471</c:v>
                </c:pt>
                <c:pt idx="208">
                  <c:v>0.38185907796952689</c:v>
                </c:pt>
                <c:pt idx="209">
                  <c:v>0.3827814428921586</c:v>
                </c:pt>
                <c:pt idx="210">
                  <c:v>0.41321948533900493</c:v>
                </c:pt>
                <c:pt idx="211">
                  <c:v>0.39569455180900254</c:v>
                </c:pt>
                <c:pt idx="212">
                  <c:v>0.39938401149952935</c:v>
                </c:pt>
                <c:pt idx="213">
                  <c:v>0.39384982196373908</c:v>
                </c:pt>
                <c:pt idx="214">
                  <c:v>0.36986833397531466</c:v>
                </c:pt>
                <c:pt idx="215">
                  <c:v>0.36341177951689269</c:v>
                </c:pt>
                <c:pt idx="216">
                  <c:v>0.35972231982636593</c:v>
                </c:pt>
                <c:pt idx="217">
                  <c:v>0.36156704967162934</c:v>
                </c:pt>
                <c:pt idx="218">
                  <c:v>0.36525650936215615</c:v>
                </c:pt>
                <c:pt idx="219">
                  <c:v>0.37263542874320976</c:v>
                </c:pt>
                <c:pt idx="220">
                  <c:v>0.37909198320163168</c:v>
                </c:pt>
                <c:pt idx="221">
                  <c:v>0.39661691673163413</c:v>
                </c:pt>
                <c:pt idx="222">
                  <c:v>0.39661691673163418</c:v>
                </c:pt>
                <c:pt idx="223">
                  <c:v>0.40768529580321472</c:v>
                </c:pt>
                <c:pt idx="224">
                  <c:v>0.39384982196373913</c:v>
                </c:pt>
                <c:pt idx="225">
                  <c:v>0.40860766072584642</c:v>
                </c:pt>
                <c:pt idx="226">
                  <c:v>0.39108272719584397</c:v>
                </c:pt>
                <c:pt idx="227">
                  <c:v>0.37079069889794641</c:v>
                </c:pt>
                <c:pt idx="228">
                  <c:v>0.35787758998110242</c:v>
                </c:pt>
                <c:pt idx="229">
                  <c:v>0.35418813029057572</c:v>
                </c:pt>
                <c:pt idx="230">
                  <c:v>0.34496448106425859</c:v>
                </c:pt>
                <c:pt idx="231">
                  <c:v>0.34127502137373172</c:v>
                </c:pt>
                <c:pt idx="232">
                  <c:v>0.32098299307583422</c:v>
                </c:pt>
                <c:pt idx="233">
                  <c:v>0.31544880354004395</c:v>
                </c:pt>
                <c:pt idx="234">
                  <c:v>0.32836191245688789</c:v>
                </c:pt>
                <c:pt idx="235">
                  <c:v>0.33758556168320497</c:v>
                </c:pt>
                <c:pt idx="236">
                  <c:v>0.3145264386174122</c:v>
                </c:pt>
                <c:pt idx="237">
                  <c:v>0.30161332970056837</c:v>
                </c:pt>
                <c:pt idx="238">
                  <c:v>0.30161332970056831</c:v>
                </c:pt>
                <c:pt idx="239">
                  <c:v>0.30806988415899023</c:v>
                </c:pt>
                <c:pt idx="240">
                  <c:v>0.30991461400425369</c:v>
                </c:pt>
                <c:pt idx="241">
                  <c:v>0.30899224908162198</c:v>
                </c:pt>
                <c:pt idx="242">
                  <c:v>0.30345805954583177</c:v>
                </c:pt>
                <c:pt idx="243">
                  <c:v>0.31175934384951715</c:v>
                </c:pt>
                <c:pt idx="244">
                  <c:v>0.31729353338530736</c:v>
                </c:pt>
                <c:pt idx="245">
                  <c:v>0.30345805954583177</c:v>
                </c:pt>
                <c:pt idx="246">
                  <c:v>0.28870022078372448</c:v>
                </c:pt>
                <c:pt idx="247">
                  <c:v>0.29238968047425123</c:v>
                </c:pt>
                <c:pt idx="248">
                  <c:v>0.29054495062898783</c:v>
                </c:pt>
                <c:pt idx="249">
                  <c:v>0.28685549093846102</c:v>
                </c:pt>
                <c:pt idx="250">
                  <c:v>0.28224366632530246</c:v>
                </c:pt>
                <c:pt idx="251">
                  <c:v>0.27025292233109027</c:v>
                </c:pt>
                <c:pt idx="252">
                  <c:v>0.27117528725372197</c:v>
                </c:pt>
                <c:pt idx="253">
                  <c:v>0.28777785586109272</c:v>
                </c:pt>
                <c:pt idx="254">
                  <c:v>0.27947657155740735</c:v>
                </c:pt>
                <c:pt idx="255">
                  <c:v>0.27486474694424878</c:v>
                </c:pt>
                <c:pt idx="256">
                  <c:v>0.28777785586109278</c:v>
                </c:pt>
                <c:pt idx="257">
                  <c:v>0.28408839617056586</c:v>
                </c:pt>
                <c:pt idx="258">
                  <c:v>0.27947657155740735</c:v>
                </c:pt>
                <c:pt idx="259">
                  <c:v>0.28777785586109272</c:v>
                </c:pt>
                <c:pt idx="260">
                  <c:v>0.28593312601582932</c:v>
                </c:pt>
                <c:pt idx="261">
                  <c:v>0.29146731555161953</c:v>
                </c:pt>
                <c:pt idx="262">
                  <c:v>0.29884623493267315</c:v>
                </c:pt>
                <c:pt idx="263">
                  <c:v>0.29423441031951464</c:v>
                </c:pt>
                <c:pt idx="264">
                  <c:v>0.30161332970056837</c:v>
                </c:pt>
                <c:pt idx="265">
                  <c:v>0.31821589830793906</c:v>
                </c:pt>
                <c:pt idx="266">
                  <c:v>0.31544880354004395</c:v>
                </c:pt>
                <c:pt idx="267">
                  <c:v>0.33112900722478295</c:v>
                </c:pt>
                <c:pt idx="268">
                  <c:v>0.34035265645110002</c:v>
                </c:pt>
                <c:pt idx="269">
                  <c:v>0.35603286013583907</c:v>
                </c:pt>
                <c:pt idx="270">
                  <c:v>0.3855485376600537</c:v>
                </c:pt>
                <c:pt idx="271">
                  <c:v>0.42059840472005855</c:v>
                </c:pt>
                <c:pt idx="272">
                  <c:v>0.46118246131585366</c:v>
                </c:pt>
                <c:pt idx="273">
                  <c:v>0.51375726190586113</c:v>
                </c:pt>
                <c:pt idx="274">
                  <c:v>0.53589402004902209</c:v>
                </c:pt>
                <c:pt idx="275">
                  <c:v>0.56909915726376348</c:v>
                </c:pt>
                <c:pt idx="276">
                  <c:v>0.59123591540692444</c:v>
                </c:pt>
                <c:pt idx="277">
                  <c:v>0.64381071599693185</c:v>
                </c:pt>
                <c:pt idx="278">
                  <c:v>0.68623950243799026</c:v>
                </c:pt>
                <c:pt idx="279">
                  <c:v>0.74619322240905117</c:v>
                </c:pt>
                <c:pt idx="280">
                  <c:v>0.83012843036853667</c:v>
                </c:pt>
                <c:pt idx="281">
                  <c:v>0.88731505557170254</c:v>
                </c:pt>
                <c:pt idx="282">
                  <c:v>0.97217262845381958</c:v>
                </c:pt>
                <c:pt idx="283">
                  <c:v>1.0607196610264635</c:v>
                </c:pt>
                <c:pt idx="284">
                  <c:v>1.1289746653012098</c:v>
                </c:pt>
                <c:pt idx="285">
                  <c:v>1.1999967643438514</c:v>
                </c:pt>
                <c:pt idx="286">
                  <c:v>1.273785958154388</c:v>
                </c:pt>
                <c:pt idx="287">
                  <c:v>1.3558764362686098</c:v>
                </c:pt>
                <c:pt idx="288">
                  <c:v>1.4591813076033613</c:v>
                </c:pt>
                <c:pt idx="289">
                  <c:v>1.5643309087833759</c:v>
                </c:pt>
                <c:pt idx="290">
                  <c:v>1.6796265241123394</c:v>
                </c:pt>
                <c:pt idx="291">
                  <c:v>1.8576429541802588</c:v>
                </c:pt>
                <c:pt idx="292">
                  <c:v>2.0273580999444927</c:v>
                </c:pt>
                <c:pt idx="293">
                  <c:v>2.1140604026718735</c:v>
                </c:pt>
                <c:pt idx="294">
                  <c:v>2.2478033164534712</c:v>
                </c:pt>
                <c:pt idx="295">
                  <c:v>2.3317385244129563</c:v>
                </c:pt>
                <c:pt idx="296">
                  <c:v>2.4903852911056101</c:v>
                </c:pt>
                <c:pt idx="297">
                  <c:v>2.6490320577982636</c:v>
                </c:pt>
                <c:pt idx="298">
                  <c:v>2.7892315260382832</c:v>
                </c:pt>
                <c:pt idx="299">
                  <c:v>2.8971482219861935</c:v>
                </c:pt>
                <c:pt idx="300">
                  <c:v>3.0677857326730593</c:v>
                </c:pt>
                <c:pt idx="301">
                  <c:v>3.159099860013598</c:v>
                </c:pt>
                <c:pt idx="302">
                  <c:v>3.4985301515420661</c:v>
                </c:pt>
                <c:pt idx="303">
                  <c:v>3.6073692124126078</c:v>
                </c:pt>
                <c:pt idx="304">
                  <c:v>3.6876149606815667</c:v>
                </c:pt>
                <c:pt idx="305">
                  <c:v>3.8969917981189641</c:v>
                </c:pt>
                <c:pt idx="306">
                  <c:v>4.0934555266395174</c:v>
                </c:pt>
                <c:pt idx="307">
                  <c:v>4.2124406016590079</c:v>
                </c:pt>
                <c:pt idx="308">
                  <c:v>4.3378822311369207</c:v>
                </c:pt>
                <c:pt idx="309">
                  <c:v>4.2705495917848051</c:v>
                </c:pt>
                <c:pt idx="310">
                  <c:v>4.2723943216300695</c:v>
                </c:pt>
                <c:pt idx="311">
                  <c:v>4.2751614163979648</c:v>
                </c:pt>
                <c:pt idx="312">
                  <c:v>4.1478750570747884</c:v>
                </c:pt>
                <c:pt idx="313">
                  <c:v>4.0833095124905689</c:v>
                </c:pt>
                <c:pt idx="314">
                  <c:v>4.0962226214074127</c:v>
                </c:pt>
                <c:pt idx="315">
                  <c:v>4.0464149155853004</c:v>
                </c:pt>
                <c:pt idx="316">
                  <c:v>3.9551007882447613</c:v>
                </c:pt>
                <c:pt idx="317">
                  <c:v>3.9034483525773855</c:v>
                </c:pt>
                <c:pt idx="318">
                  <c:v>3.7715501686410517</c:v>
                </c:pt>
                <c:pt idx="319">
                  <c:v>3.7051398942115688</c:v>
                </c:pt>
                <c:pt idx="320">
                  <c:v>3.5861548191920782</c:v>
                </c:pt>
                <c:pt idx="321">
                  <c:v>3.4201291331183712</c:v>
                </c:pt>
                <c:pt idx="322">
                  <c:v>3.2946875036404593</c:v>
                </c:pt>
                <c:pt idx="323">
                  <c:v>3.1729353338530735</c:v>
                </c:pt>
                <c:pt idx="324">
                  <c:v>2.9690926859514666</c:v>
                </c:pt>
                <c:pt idx="325">
                  <c:v>2.8408839617056594</c:v>
                </c:pt>
                <c:pt idx="326">
                  <c:v>2.6342742190361563</c:v>
                </c:pt>
                <c:pt idx="327">
                  <c:v>2.4433446800513932</c:v>
                </c:pt>
                <c:pt idx="328">
                  <c:v>2.2625611552155784</c:v>
                </c:pt>
                <c:pt idx="329">
                  <c:v>2.0753210759213419</c:v>
                </c:pt>
                <c:pt idx="330">
                  <c:v>1.9231308636871101</c:v>
                </c:pt>
                <c:pt idx="331">
                  <c:v>1.8419627504955198</c:v>
                </c:pt>
                <c:pt idx="332">
                  <c:v>1.7423473388512953</c:v>
                </c:pt>
                <c:pt idx="333">
                  <c:v>1.683315983802866</c:v>
                </c:pt>
                <c:pt idx="334">
                  <c:v>1.6381201025939125</c:v>
                </c:pt>
                <c:pt idx="335">
                  <c:v>1.5680203684739025</c:v>
                </c:pt>
                <c:pt idx="336">
                  <c:v>1.5182126626517902</c:v>
                </c:pt>
                <c:pt idx="337">
                  <c:v>1.4785509709786269</c:v>
                </c:pt>
                <c:pt idx="338">
                  <c:v>1.4287432651565146</c:v>
                </c:pt>
                <c:pt idx="339">
                  <c:v>1.4250538054659878</c:v>
                </c:pt>
                <c:pt idx="340">
                  <c:v>1.3604882608817683</c:v>
                </c:pt>
                <c:pt idx="341">
                  <c:v>1.2793201476901783</c:v>
                </c:pt>
                <c:pt idx="342">
                  <c:v>1.2617952141601758</c:v>
                </c:pt>
                <c:pt idx="343">
                  <c:v>1.2479597403207003</c:v>
                </c:pt>
                <c:pt idx="344">
                  <c:v>1.1999967643438514</c:v>
                </c:pt>
                <c:pt idx="345">
                  <c:v>1.1548008831348977</c:v>
                </c:pt>
                <c:pt idx="346">
                  <c:v>1.109605001925944</c:v>
                </c:pt>
                <c:pt idx="347">
                  <c:v>1.0496512819548829</c:v>
                </c:pt>
                <c:pt idx="348">
                  <c:v>1.024747429043827</c:v>
                </c:pt>
                <c:pt idx="349">
                  <c:v>0.9970764813648757</c:v>
                </c:pt>
                <c:pt idx="350">
                  <c:v>0.94634641062013181</c:v>
                </c:pt>
                <c:pt idx="351">
                  <c:v>0.90391762417907306</c:v>
                </c:pt>
                <c:pt idx="352">
                  <c:v>0.87532431157749024</c:v>
                </c:pt>
                <c:pt idx="353">
                  <c:v>0.85226518851169764</c:v>
                </c:pt>
                <c:pt idx="354">
                  <c:v>0.81537059160642933</c:v>
                </c:pt>
                <c:pt idx="355">
                  <c:v>0.77663126485589762</c:v>
                </c:pt>
                <c:pt idx="356">
                  <c:v>0.73328011349220745</c:v>
                </c:pt>
                <c:pt idx="357">
                  <c:v>0.69730788150957079</c:v>
                </c:pt>
                <c:pt idx="358">
                  <c:v>0.6779382181343051</c:v>
                </c:pt>
                <c:pt idx="359">
                  <c:v>0.67793821813430488</c:v>
                </c:pt>
                <c:pt idx="360">
                  <c:v>0.63643179661587812</c:v>
                </c:pt>
                <c:pt idx="361">
                  <c:v>0.62167395785377078</c:v>
                </c:pt>
                <c:pt idx="362">
                  <c:v>0.61798449816324397</c:v>
                </c:pt>
                <c:pt idx="363">
                  <c:v>0.62075159293113902</c:v>
                </c:pt>
                <c:pt idx="364">
                  <c:v>0.60138192955587322</c:v>
                </c:pt>
                <c:pt idx="365">
                  <c:v>0.61429503847271716</c:v>
                </c:pt>
                <c:pt idx="366">
                  <c:v>0.60230429447850498</c:v>
                </c:pt>
                <c:pt idx="367">
                  <c:v>0.61521740339534881</c:v>
                </c:pt>
                <c:pt idx="368">
                  <c:v>0.61982922800850737</c:v>
                </c:pt>
                <c:pt idx="369">
                  <c:v>0.58846882063902939</c:v>
                </c:pt>
                <c:pt idx="370">
                  <c:v>0.55157422373376108</c:v>
                </c:pt>
                <c:pt idx="371">
                  <c:v>0.56356496772797315</c:v>
                </c:pt>
                <c:pt idx="372">
                  <c:v>0.54235057450744395</c:v>
                </c:pt>
                <c:pt idx="373">
                  <c:v>0.53312692528112682</c:v>
                </c:pt>
                <c:pt idx="374">
                  <c:v>0.51099016713796586</c:v>
                </c:pt>
                <c:pt idx="375">
                  <c:v>0.48793104407217319</c:v>
                </c:pt>
                <c:pt idx="376">
                  <c:v>0.49623232837585857</c:v>
                </c:pt>
                <c:pt idx="377">
                  <c:v>0.51375726190586102</c:v>
                </c:pt>
                <c:pt idx="378">
                  <c:v>0.49807705822112197</c:v>
                </c:pt>
                <c:pt idx="379">
                  <c:v>0.50730070744743905</c:v>
                </c:pt>
                <c:pt idx="380">
                  <c:v>0.51375726190586102</c:v>
                </c:pt>
                <c:pt idx="381">
                  <c:v>0.52667037082270496</c:v>
                </c:pt>
                <c:pt idx="382">
                  <c:v>0.504533612679544</c:v>
                </c:pt>
                <c:pt idx="383">
                  <c:v>0.50176651791164883</c:v>
                </c:pt>
                <c:pt idx="384">
                  <c:v>0.49069813884006835</c:v>
                </c:pt>
                <c:pt idx="385">
                  <c:v>0.49992178806638549</c:v>
                </c:pt>
                <c:pt idx="386">
                  <c:v>0.49162050376270006</c:v>
                </c:pt>
                <c:pt idx="387">
                  <c:v>0.49162050376270011</c:v>
                </c:pt>
                <c:pt idx="388">
                  <c:v>0.48700867914954149</c:v>
                </c:pt>
                <c:pt idx="389">
                  <c:v>0.49899942314375373</c:v>
                </c:pt>
                <c:pt idx="390">
                  <c:v>0.51191253206059761</c:v>
                </c:pt>
                <c:pt idx="391">
                  <c:v>0.504533612679544</c:v>
                </c:pt>
                <c:pt idx="392">
                  <c:v>0.49807705822112203</c:v>
                </c:pt>
                <c:pt idx="393">
                  <c:v>0.46948374561953915</c:v>
                </c:pt>
                <c:pt idx="394">
                  <c:v>0.4704061105421708</c:v>
                </c:pt>
                <c:pt idx="395">
                  <c:v>0.48239685453638304</c:v>
                </c:pt>
                <c:pt idx="396">
                  <c:v>0.47132847546480255</c:v>
                </c:pt>
                <c:pt idx="397">
                  <c:v>0.46579428592901229</c:v>
                </c:pt>
                <c:pt idx="398">
                  <c:v>0.45472590685743175</c:v>
                </c:pt>
                <c:pt idx="399">
                  <c:v>0.46302719116111718</c:v>
                </c:pt>
                <c:pt idx="400">
                  <c:v>0.48331921945901474</c:v>
                </c:pt>
                <c:pt idx="401">
                  <c:v>0.49530996345322692</c:v>
                </c:pt>
                <c:pt idx="402">
                  <c:v>0.50268888283428048</c:v>
                </c:pt>
                <c:pt idx="403">
                  <c:v>0.5257480059000732</c:v>
                </c:pt>
                <c:pt idx="404">
                  <c:v>0.52482564097744144</c:v>
                </c:pt>
                <c:pt idx="405">
                  <c:v>0.54604003419797087</c:v>
                </c:pt>
                <c:pt idx="406">
                  <c:v>0.53404929020375858</c:v>
                </c:pt>
                <c:pt idx="407">
                  <c:v>0.54235057450744406</c:v>
                </c:pt>
                <c:pt idx="408">
                  <c:v>0.54511766927533911</c:v>
                </c:pt>
                <c:pt idx="409">
                  <c:v>0.53589402004902209</c:v>
                </c:pt>
                <c:pt idx="410">
                  <c:v>0.54511766927533911</c:v>
                </c:pt>
                <c:pt idx="411">
                  <c:v>0.55618604834691954</c:v>
                </c:pt>
                <c:pt idx="412">
                  <c:v>0.55710841326955129</c:v>
                </c:pt>
                <c:pt idx="413">
                  <c:v>0.5607978729600781</c:v>
                </c:pt>
                <c:pt idx="414">
                  <c:v>0.56540969757323667</c:v>
                </c:pt>
                <c:pt idx="415">
                  <c:v>0.56448733265060491</c:v>
                </c:pt>
                <c:pt idx="416">
                  <c:v>0.57094388710902699</c:v>
                </c:pt>
                <c:pt idx="417">
                  <c:v>0.57094388710902688</c:v>
                </c:pt>
                <c:pt idx="418">
                  <c:v>0.5589531431148147</c:v>
                </c:pt>
                <c:pt idx="419">
                  <c:v>0.58846882063902939</c:v>
                </c:pt>
                <c:pt idx="420">
                  <c:v>0.60230429447850498</c:v>
                </c:pt>
                <c:pt idx="421">
                  <c:v>0.62167395785377089</c:v>
                </c:pt>
                <c:pt idx="422">
                  <c:v>0.63458706677061472</c:v>
                </c:pt>
                <c:pt idx="423">
                  <c:v>0.6465778107648269</c:v>
                </c:pt>
                <c:pt idx="424">
                  <c:v>0.67332639352114643</c:v>
                </c:pt>
                <c:pt idx="425">
                  <c:v>0.69638551658693915</c:v>
                </c:pt>
                <c:pt idx="426">
                  <c:v>0.70468680089062463</c:v>
                </c:pt>
                <c:pt idx="427">
                  <c:v>0.72221173442062692</c:v>
                </c:pt>
                <c:pt idx="428">
                  <c:v>0.74342612764115612</c:v>
                </c:pt>
                <c:pt idx="429">
                  <c:v>0.76832998055221235</c:v>
                </c:pt>
                <c:pt idx="430">
                  <c:v>0.77386417008800268</c:v>
                </c:pt>
                <c:pt idx="431">
                  <c:v>0.81906005129695625</c:v>
                </c:pt>
                <c:pt idx="432">
                  <c:v>0.86056647281538312</c:v>
                </c:pt>
                <c:pt idx="433">
                  <c:v>0.88362559588117584</c:v>
                </c:pt>
                <c:pt idx="434">
                  <c:v>0.92328728755433931</c:v>
                </c:pt>
                <c:pt idx="435">
                  <c:v>0.9445016807748684</c:v>
                </c:pt>
                <c:pt idx="436">
                  <c:v>0.96663843891802936</c:v>
                </c:pt>
                <c:pt idx="437">
                  <c:v>1.040427632728566</c:v>
                </c:pt>
                <c:pt idx="438">
                  <c:v>1.0874682437827832</c:v>
                </c:pt>
                <c:pt idx="439">
                  <c:v>1.1215957459201562</c:v>
                </c:pt>
                <c:pt idx="440">
                  <c:v>1.1723258166649002</c:v>
                </c:pt>
                <c:pt idx="441">
                  <c:v>1.255338659701754</c:v>
                </c:pt>
                <c:pt idx="442">
                  <c:v>1.3272831236670268</c:v>
                </c:pt>
                <c:pt idx="443">
                  <c:v>1.3706342750307172</c:v>
                </c:pt>
                <c:pt idx="444">
                  <c:v>1.3955381279417733</c:v>
                </c:pt>
                <c:pt idx="445">
                  <c:v>1.4536471180675707</c:v>
                </c:pt>
                <c:pt idx="446">
                  <c:v>1.5412717857175831</c:v>
                </c:pt>
                <c:pt idx="447">
                  <c:v>1.6178280742960147</c:v>
                </c:pt>
                <c:pt idx="448">
                  <c:v>1.6823936188802342</c:v>
                </c:pt>
                <c:pt idx="449">
                  <c:v>1.7727853812981416</c:v>
                </c:pt>
                <c:pt idx="450">
                  <c:v>1.8401180206502559</c:v>
                </c:pt>
                <c:pt idx="451">
                  <c:v>1.9203637689192146</c:v>
                </c:pt>
                <c:pt idx="452">
                  <c:v>1.9849293135034343</c:v>
                </c:pt>
                <c:pt idx="453">
                  <c:v>2.053184317778181</c:v>
                </c:pt>
                <c:pt idx="454">
                  <c:v>2.1214393220529266</c:v>
                </c:pt>
                <c:pt idx="455">
                  <c:v>2.2026074352445173</c:v>
                </c:pt>
                <c:pt idx="456">
                  <c:v>2.2441138567629442</c:v>
                </c:pt>
                <c:pt idx="457">
                  <c:v>2.2763966290550539</c:v>
                </c:pt>
                <c:pt idx="458">
                  <c:v>2.3621765668598029</c:v>
                </c:pt>
                <c:pt idx="459">
                  <c:v>2.4959194806414007</c:v>
                </c:pt>
                <c:pt idx="460">
                  <c:v>2.6075256362798371</c:v>
                </c:pt>
                <c:pt idx="461">
                  <c:v>2.7255883463766954</c:v>
                </c:pt>
                <c:pt idx="462">
                  <c:v>2.8962258570635617</c:v>
                </c:pt>
                <c:pt idx="463">
                  <c:v>3.0373476902262126</c:v>
                </c:pt>
                <c:pt idx="464">
                  <c:v>3.2190535799846591</c:v>
                </c:pt>
                <c:pt idx="465">
                  <c:v>3.3481846691530981</c:v>
                </c:pt>
                <c:pt idx="466">
                  <c:v>3.475471028476274</c:v>
                </c:pt>
                <c:pt idx="467">
                  <c:v>3.714363543437885</c:v>
                </c:pt>
                <c:pt idx="468">
                  <c:v>3.8121342252368469</c:v>
                </c:pt>
                <c:pt idx="469">
                  <c:v>3.9689362620842372</c:v>
                </c:pt>
                <c:pt idx="470">
                  <c:v>4.1737012749084759</c:v>
                </c:pt>
                <c:pt idx="471">
                  <c:v>4.3102112834579689</c:v>
                </c:pt>
                <c:pt idx="472">
                  <c:v>4.3627860840479764</c:v>
                </c:pt>
                <c:pt idx="473">
                  <c:v>4.6671665085164395</c:v>
                </c:pt>
                <c:pt idx="474">
                  <c:v>4.7686266500059276</c:v>
                </c:pt>
                <c:pt idx="475">
                  <c:v>5.0047520701996442</c:v>
                </c:pt>
                <c:pt idx="476">
                  <c:v>5.1440291735170325</c:v>
                </c:pt>
                <c:pt idx="477">
                  <c:v>5.2731602626854714</c:v>
                </c:pt>
                <c:pt idx="478">
                  <c:v>5.4105926361575962</c:v>
                </c:pt>
                <c:pt idx="479">
                  <c:v>5.5803077819218299</c:v>
                </c:pt>
                <c:pt idx="480">
                  <c:v>5.5231211567186644</c:v>
                </c:pt>
                <c:pt idx="481">
                  <c:v>5.6753113689528965</c:v>
                </c:pt>
                <c:pt idx="482">
                  <c:v>5.8496383393302889</c:v>
                </c:pt>
                <c:pt idx="483">
                  <c:v>5.8736198273187137</c:v>
                </c:pt>
                <c:pt idx="484">
                  <c:v>5.9962943620287303</c:v>
                </c:pt>
                <c:pt idx="485">
                  <c:v>6.0055180112550479</c:v>
                </c:pt>
                <c:pt idx="486">
                  <c:v>6.0959097736729548</c:v>
                </c:pt>
                <c:pt idx="487">
                  <c:v>6.2407210665261328</c:v>
                </c:pt>
                <c:pt idx="488">
                  <c:v>6.2333421471450796</c:v>
                </c:pt>
                <c:pt idx="489">
                  <c:v>6.2185843083829724</c:v>
                </c:pt>
                <c:pt idx="490">
                  <c:v>6.2877616775803489</c:v>
                </c:pt>
                <c:pt idx="491">
                  <c:v>6.2130501188471809</c:v>
                </c:pt>
                <c:pt idx="492">
                  <c:v>6.2757709335861369</c:v>
                </c:pt>
                <c:pt idx="493">
                  <c:v>6.2305750523771843</c:v>
                </c:pt>
                <c:pt idx="494">
                  <c:v>6.0682388259940039</c:v>
                </c:pt>
                <c:pt idx="495">
                  <c:v>5.9778470635760952</c:v>
                </c:pt>
                <c:pt idx="496">
                  <c:v>5.8118213775023895</c:v>
                </c:pt>
                <c:pt idx="497">
                  <c:v>5.689146842792371</c:v>
                </c:pt>
                <c:pt idx="498">
                  <c:v>5.5065185881112937</c:v>
                </c:pt>
                <c:pt idx="499">
                  <c:v>5.3930677026275928</c:v>
                </c:pt>
                <c:pt idx="500">
                  <c:v>5.2224301919407266</c:v>
                </c:pt>
                <c:pt idx="501">
                  <c:v>5.1707777562733526</c:v>
                </c:pt>
                <c:pt idx="502">
                  <c:v>5.0139757194259618</c:v>
                </c:pt>
                <c:pt idx="503">
                  <c:v>4.8544065878106766</c:v>
                </c:pt>
                <c:pt idx="504">
                  <c:v>4.5786194759437961</c:v>
                </c:pt>
                <c:pt idx="505">
                  <c:v>4.4070596003342981</c:v>
                </c:pt>
                <c:pt idx="506">
                  <c:v>4.1368066780032082</c:v>
                </c:pt>
                <c:pt idx="507">
                  <c:v>3.9274298405658103</c:v>
                </c:pt>
                <c:pt idx="508">
                  <c:v>3.6700900271515633</c:v>
                </c:pt>
                <c:pt idx="509">
                  <c:v>3.4468777158746908</c:v>
                </c:pt>
                <c:pt idx="510">
                  <c:v>3.2780849350330881</c:v>
                </c:pt>
                <c:pt idx="511">
                  <c:v>3.1369631018704367</c:v>
                </c:pt>
                <c:pt idx="512">
                  <c:v>2.9976859985530488</c:v>
                </c:pt>
                <c:pt idx="513">
                  <c:v>2.8584088952356614</c:v>
                </c:pt>
                <c:pt idx="514">
                  <c:v>2.7984551752646003</c:v>
                </c:pt>
                <c:pt idx="515">
                  <c:v>2.7062186830014299</c:v>
                </c:pt>
                <c:pt idx="516">
                  <c:v>2.5706310393745686</c:v>
                </c:pt>
                <c:pt idx="517">
                  <c:v>2.4433446800513932</c:v>
                </c:pt>
                <c:pt idx="518">
                  <c:v>2.4156737323724413</c:v>
                </c:pt>
                <c:pt idx="519">
                  <c:v>2.2994557521208461</c:v>
                </c:pt>
                <c:pt idx="520">
                  <c:v>2.2062968949350443</c:v>
                </c:pt>
                <c:pt idx="521">
                  <c:v>2.1149827675945048</c:v>
                </c:pt>
                <c:pt idx="522">
                  <c:v>1.9139072144607925</c:v>
                </c:pt>
                <c:pt idx="523">
                  <c:v>1.8567205892576271</c:v>
                </c:pt>
                <c:pt idx="524">
                  <c:v>1.8032234237449882</c:v>
                </c:pt>
                <c:pt idx="525">
                  <c:v>1.674092334576549</c:v>
                </c:pt>
                <c:pt idx="526">
                  <c:v>1.6399648324391758</c:v>
                </c:pt>
                <c:pt idx="527">
                  <c:v>1.6095267899923296</c:v>
                </c:pt>
                <c:pt idx="528">
                  <c:v>1.5514177998665317</c:v>
                </c:pt>
                <c:pt idx="529">
                  <c:v>1.5744769229323246</c:v>
                </c:pt>
                <c:pt idx="530">
                  <c:v>1.4979206343538929</c:v>
                </c:pt>
                <c:pt idx="531">
                  <c:v>1.4388892793054637</c:v>
                </c:pt>
                <c:pt idx="532">
                  <c:v>1.3964604928644051</c:v>
                </c:pt>
                <c:pt idx="533">
                  <c:v>1.3567988011912415</c:v>
                </c:pt>
                <c:pt idx="534">
                  <c:v>1.3558764362686098</c:v>
                </c:pt>
                <c:pt idx="535">
                  <c:v>1.3392738676612392</c:v>
                </c:pt>
                <c:pt idx="536">
                  <c:v>1.2996121759880757</c:v>
                </c:pt>
                <c:pt idx="537">
                  <c:v>1.2774754178449148</c:v>
                </c:pt>
                <c:pt idx="538">
                  <c:v>1.2193664277191172</c:v>
                </c:pt>
                <c:pt idx="539">
                  <c:v>1.1548008831348977</c:v>
                </c:pt>
                <c:pt idx="540">
                  <c:v>1.1068379071580488</c:v>
                </c:pt>
                <c:pt idx="541">
                  <c:v>1.0588749311812</c:v>
                </c:pt>
                <c:pt idx="542">
                  <c:v>1.0063001305911927</c:v>
                </c:pt>
                <c:pt idx="543">
                  <c:v>0.93896749123907808</c:v>
                </c:pt>
                <c:pt idx="544">
                  <c:v>0.9039176241790734</c:v>
                </c:pt>
                <c:pt idx="545">
                  <c:v>0.85042045866643423</c:v>
                </c:pt>
                <c:pt idx="546">
                  <c:v>0.83750734974959029</c:v>
                </c:pt>
                <c:pt idx="547">
                  <c:v>0.80522457745748055</c:v>
                </c:pt>
                <c:pt idx="548">
                  <c:v>0.77847599470116102</c:v>
                </c:pt>
                <c:pt idx="549">
                  <c:v>0.78308781931431959</c:v>
                </c:pt>
                <c:pt idx="550">
                  <c:v>0.77017471039747565</c:v>
                </c:pt>
                <c:pt idx="551">
                  <c:v>0.72128936949799516</c:v>
                </c:pt>
                <c:pt idx="552">
                  <c:v>0.72128936949799516</c:v>
                </c:pt>
                <c:pt idx="553">
                  <c:v>0.69361842181904387</c:v>
                </c:pt>
                <c:pt idx="554">
                  <c:v>0.68623950243799026</c:v>
                </c:pt>
                <c:pt idx="555">
                  <c:v>0.65487909506851227</c:v>
                </c:pt>
                <c:pt idx="556">
                  <c:v>0.61429503847271705</c:v>
                </c:pt>
                <c:pt idx="557">
                  <c:v>0.55803077819218294</c:v>
                </c:pt>
                <c:pt idx="558">
                  <c:v>0.56540969757323667</c:v>
                </c:pt>
                <c:pt idx="559">
                  <c:v>0.53035983051323188</c:v>
                </c:pt>
                <c:pt idx="560">
                  <c:v>0.51283489698322937</c:v>
                </c:pt>
                <c:pt idx="561">
                  <c:v>0.46763901577427569</c:v>
                </c:pt>
                <c:pt idx="562">
                  <c:v>0.46026009639322202</c:v>
                </c:pt>
                <c:pt idx="563">
                  <c:v>0.45380354193480005</c:v>
                </c:pt>
                <c:pt idx="564">
                  <c:v>0.43166678379163903</c:v>
                </c:pt>
                <c:pt idx="565">
                  <c:v>0.3864709025826854</c:v>
                </c:pt>
                <c:pt idx="566">
                  <c:v>0.37448015858847322</c:v>
                </c:pt>
                <c:pt idx="567">
                  <c:v>0.3523434004453122</c:v>
                </c:pt>
                <c:pt idx="568">
                  <c:v>0.32928427737951954</c:v>
                </c:pt>
                <c:pt idx="569">
                  <c:v>0.31083697892688539</c:v>
                </c:pt>
                <c:pt idx="570">
                  <c:v>0.32006062815320252</c:v>
                </c:pt>
                <c:pt idx="571">
                  <c:v>0.3292842773795196</c:v>
                </c:pt>
                <c:pt idx="572">
                  <c:v>0.32651718261162443</c:v>
                </c:pt>
                <c:pt idx="573">
                  <c:v>0.30714751923635858</c:v>
                </c:pt>
                <c:pt idx="574">
                  <c:v>0.30069096477793661</c:v>
                </c:pt>
                <c:pt idx="575">
                  <c:v>0.30714751923635858</c:v>
                </c:pt>
                <c:pt idx="576">
                  <c:v>0.30622515431372693</c:v>
                </c:pt>
                <c:pt idx="577">
                  <c:v>0.28870022078372443</c:v>
                </c:pt>
                <c:pt idx="578">
                  <c:v>0.27763184171214389</c:v>
                </c:pt>
                <c:pt idx="579">
                  <c:v>0.27578711186688049</c:v>
                </c:pt>
                <c:pt idx="580">
                  <c:v>0.29238968047425123</c:v>
                </c:pt>
                <c:pt idx="581">
                  <c:v>0.28685549093846102</c:v>
                </c:pt>
                <c:pt idx="582">
                  <c:v>0.28316603124793416</c:v>
                </c:pt>
                <c:pt idx="583">
                  <c:v>0.28777785586109278</c:v>
                </c:pt>
                <c:pt idx="584">
                  <c:v>0.28593312601582932</c:v>
                </c:pt>
                <c:pt idx="585">
                  <c:v>0.27855420663477565</c:v>
                </c:pt>
                <c:pt idx="586">
                  <c:v>0.26748582756319517</c:v>
                </c:pt>
                <c:pt idx="587">
                  <c:v>0.24719379926529758</c:v>
                </c:pt>
                <c:pt idx="588">
                  <c:v>0.23981487988424396</c:v>
                </c:pt>
                <c:pt idx="589">
                  <c:v>0.23797015003898056</c:v>
                </c:pt>
                <c:pt idx="590">
                  <c:v>0.22413467619950492</c:v>
                </c:pt>
                <c:pt idx="591">
                  <c:v>0.21675575681845125</c:v>
                </c:pt>
                <c:pt idx="592">
                  <c:v>0.21306629712792441</c:v>
                </c:pt>
                <c:pt idx="593">
                  <c:v>0.20384264790160733</c:v>
                </c:pt>
                <c:pt idx="594">
                  <c:v>0.19369663375265858</c:v>
                </c:pt>
                <c:pt idx="595">
                  <c:v>0.17986115991318297</c:v>
                </c:pt>
                <c:pt idx="596">
                  <c:v>0.16787041591897078</c:v>
                </c:pt>
                <c:pt idx="597">
                  <c:v>0.17155987560949759</c:v>
                </c:pt>
                <c:pt idx="598">
                  <c:v>0.16325859130581222</c:v>
                </c:pt>
                <c:pt idx="599">
                  <c:v>0.15311257715686341</c:v>
                </c:pt>
                <c:pt idx="600">
                  <c:v>0.14573365777580977</c:v>
                </c:pt>
                <c:pt idx="601">
                  <c:v>0.14204419808528293</c:v>
                </c:pt>
                <c:pt idx="602">
                  <c:v>0.13835473839475609</c:v>
                </c:pt>
                <c:pt idx="603">
                  <c:v>0.13466527870422926</c:v>
                </c:pt>
                <c:pt idx="604">
                  <c:v>0.13097581901370245</c:v>
                </c:pt>
                <c:pt idx="605">
                  <c:v>0.12359689963264878</c:v>
                </c:pt>
                <c:pt idx="606">
                  <c:v>0.11160615563843658</c:v>
                </c:pt>
                <c:pt idx="607">
                  <c:v>0.12359689963264879</c:v>
                </c:pt>
                <c:pt idx="608">
                  <c:v>0.11898507501949027</c:v>
                </c:pt>
                <c:pt idx="609">
                  <c:v>0.12175216978738537</c:v>
                </c:pt>
                <c:pt idx="610">
                  <c:v>0.13282054885896588</c:v>
                </c:pt>
                <c:pt idx="611">
                  <c:v>0.13743237347212442</c:v>
                </c:pt>
                <c:pt idx="612">
                  <c:v>0.14481129285317809</c:v>
                </c:pt>
                <c:pt idx="613">
                  <c:v>0.1475783876210732</c:v>
                </c:pt>
                <c:pt idx="614">
                  <c:v>0.14112183316265123</c:v>
                </c:pt>
                <c:pt idx="615">
                  <c:v>0.15864676669265368</c:v>
                </c:pt>
                <c:pt idx="616">
                  <c:v>0.16602568607370735</c:v>
                </c:pt>
                <c:pt idx="617">
                  <c:v>0.15956913161528538</c:v>
                </c:pt>
                <c:pt idx="618">
                  <c:v>0.15495730700212684</c:v>
                </c:pt>
                <c:pt idx="619">
                  <c:v>0.16510332115107565</c:v>
                </c:pt>
                <c:pt idx="620">
                  <c:v>0.18908480913950004</c:v>
                </c:pt>
                <c:pt idx="621">
                  <c:v>0.21306629712792441</c:v>
                </c:pt>
                <c:pt idx="622">
                  <c:v>0.22044521650897808</c:v>
                </c:pt>
                <c:pt idx="623">
                  <c:v>0.24627143434266591</c:v>
                </c:pt>
                <c:pt idx="624">
                  <c:v>0.28962258570635618</c:v>
                </c:pt>
                <c:pt idx="625">
                  <c:v>0.33297373707004635</c:v>
                </c:pt>
                <c:pt idx="626">
                  <c:v>0.37171306382057806</c:v>
                </c:pt>
                <c:pt idx="627">
                  <c:v>0.43627860840479765</c:v>
                </c:pt>
                <c:pt idx="628">
                  <c:v>0.52021381636428299</c:v>
                </c:pt>
                <c:pt idx="629">
                  <c:v>0.63643179661587812</c:v>
                </c:pt>
                <c:pt idx="630">
                  <c:v>0.75357214179010501</c:v>
                </c:pt>
                <c:pt idx="631">
                  <c:v>0.83842971467222216</c:v>
                </c:pt>
                <c:pt idx="632">
                  <c:v>0.92420965247697084</c:v>
                </c:pt>
                <c:pt idx="633">
                  <c:v>1.040427632728566</c:v>
                </c:pt>
                <c:pt idx="634">
                  <c:v>1.2534939298564904</c:v>
                </c:pt>
                <c:pt idx="635">
                  <c:v>1.456414212835466</c:v>
                </c:pt>
                <c:pt idx="636">
                  <c:v>1.7275895000891879</c:v>
                </c:pt>
                <c:pt idx="637">
                  <c:v>1.9369663375265855</c:v>
                </c:pt>
                <c:pt idx="638">
                  <c:v>2.1675575681845123</c:v>
                </c:pt>
                <c:pt idx="639">
                  <c:v>2.3040675767340049</c:v>
                </c:pt>
                <c:pt idx="640">
                  <c:v>2.4175184622177048</c:v>
                </c:pt>
                <c:pt idx="641">
                  <c:v>2.6250505698098396</c:v>
                </c:pt>
                <c:pt idx="642">
                  <c:v>2.8178248386398672</c:v>
                </c:pt>
                <c:pt idx="643">
                  <c:v>2.9174402502840908</c:v>
                </c:pt>
                <c:pt idx="644">
                  <c:v>3.0161332970056831</c:v>
                </c:pt>
                <c:pt idx="645">
                  <c:v>3.1037579646556956</c:v>
                </c:pt>
                <c:pt idx="646">
                  <c:v>3.2052181061451828</c:v>
                </c:pt>
                <c:pt idx="647">
                  <c:v>3.2826967596462464</c:v>
                </c:pt>
                <c:pt idx="648">
                  <c:v>3.2310443239788711</c:v>
                </c:pt>
                <c:pt idx="649">
                  <c:v>3.2282772292109763</c:v>
                </c:pt>
                <c:pt idx="650">
                  <c:v>3.1683235092399147</c:v>
                </c:pt>
                <c:pt idx="651">
                  <c:v>3.0262793111546316</c:v>
                </c:pt>
                <c:pt idx="652">
                  <c:v>2.9321980890461981</c:v>
                </c:pt>
                <c:pt idx="653">
                  <c:v>2.8178248386398659</c:v>
                </c:pt>
                <c:pt idx="654">
                  <c:v>2.7274330762219594</c:v>
                </c:pt>
                <c:pt idx="655">
                  <c:v>2.629662394422998</c:v>
                </c:pt>
                <c:pt idx="656">
                  <c:v>2.5365035372371953</c:v>
                </c:pt>
                <c:pt idx="657">
                  <c:v>2.4036829883782298</c:v>
                </c:pt>
                <c:pt idx="658">
                  <c:v>2.328971429645061</c:v>
                </c:pt>
                <c:pt idx="659">
                  <c:v>2.2026074352445173</c:v>
                </c:pt>
                <c:pt idx="660">
                  <c:v>2.0716316162308148</c:v>
                </c:pt>
                <c:pt idx="661">
                  <c:v>1.9830845836581708</c:v>
                </c:pt>
                <c:pt idx="662">
                  <c:v>1.7976892342091979</c:v>
                </c:pt>
                <c:pt idx="663">
                  <c:v>1.6335082779807539</c:v>
                </c:pt>
                <c:pt idx="664">
                  <c:v>1.5237468521875808</c:v>
                </c:pt>
                <c:pt idx="665">
                  <c:v>1.4674825919070464</c:v>
                </c:pt>
                <c:pt idx="666">
                  <c:v>1.3992275876323002</c:v>
                </c:pt>
                <c:pt idx="667">
                  <c:v>1.4545694829902029</c:v>
                </c:pt>
                <c:pt idx="668">
                  <c:v>1.4176748860849344</c:v>
                </c:pt>
                <c:pt idx="669">
                  <c:v>1.4508800232996759</c:v>
                </c:pt>
                <c:pt idx="670">
                  <c:v>1.3678671802628222</c:v>
                </c:pt>
                <c:pt idx="671">
                  <c:v>1.3263607587443953</c:v>
                </c:pt>
                <c:pt idx="672">
                  <c:v>1.3069910953691293</c:v>
                </c:pt>
                <c:pt idx="673">
                  <c:v>1.2848543372259684</c:v>
                </c:pt>
                <c:pt idx="674">
                  <c:v>1.2221335224870125</c:v>
                </c:pt>
                <c:pt idx="675">
                  <c:v>1.1797047360459538</c:v>
                </c:pt>
                <c:pt idx="676">
                  <c:v>1.1538785182122662</c:v>
                </c:pt>
                <c:pt idx="677">
                  <c:v>1.1428101391406855</c:v>
                </c:pt>
                <c:pt idx="678">
                  <c:v>1.1160615563843661</c:v>
                </c:pt>
                <c:pt idx="679">
                  <c:v>1.0791669594790978</c:v>
                </c:pt>
                <c:pt idx="680">
                  <c:v>1.0275145238117223</c:v>
                </c:pt>
                <c:pt idx="681">
                  <c:v>0.993387021674349</c:v>
                </c:pt>
                <c:pt idx="682">
                  <c:v>0.94634641062013192</c:v>
                </c:pt>
                <c:pt idx="683">
                  <c:v>0.87716904142275376</c:v>
                </c:pt>
                <c:pt idx="684">
                  <c:v>0.82090478114221965</c:v>
                </c:pt>
                <c:pt idx="685">
                  <c:v>0.76279579101642203</c:v>
                </c:pt>
                <c:pt idx="686">
                  <c:v>0.70468680089062452</c:v>
                </c:pt>
                <c:pt idx="687">
                  <c:v>0.69730788150957068</c:v>
                </c:pt>
                <c:pt idx="688">
                  <c:v>0.66779220398535621</c:v>
                </c:pt>
                <c:pt idx="689">
                  <c:v>0.68162767782483169</c:v>
                </c:pt>
                <c:pt idx="690">
                  <c:v>0.67424875844377818</c:v>
                </c:pt>
                <c:pt idx="691">
                  <c:v>0.69730788150957079</c:v>
                </c:pt>
                <c:pt idx="692">
                  <c:v>0.6936184218190441</c:v>
                </c:pt>
                <c:pt idx="693">
                  <c:v>0.69730788150957079</c:v>
                </c:pt>
                <c:pt idx="694">
                  <c:v>0.69638551658693915</c:v>
                </c:pt>
                <c:pt idx="695">
                  <c:v>0.69454078674167563</c:v>
                </c:pt>
                <c:pt idx="696">
                  <c:v>0.67424875844377818</c:v>
                </c:pt>
                <c:pt idx="697">
                  <c:v>0.66779220398535621</c:v>
                </c:pt>
                <c:pt idx="698">
                  <c:v>0.62905287723482439</c:v>
                </c:pt>
                <c:pt idx="699">
                  <c:v>0.61982922800850737</c:v>
                </c:pt>
                <c:pt idx="700">
                  <c:v>0.63550943169324647</c:v>
                </c:pt>
                <c:pt idx="701">
                  <c:v>0.63550943169324636</c:v>
                </c:pt>
                <c:pt idx="702">
                  <c:v>0.62444105262166594</c:v>
                </c:pt>
                <c:pt idx="703">
                  <c:v>0.61890686308587561</c:v>
                </c:pt>
                <c:pt idx="704">
                  <c:v>0.61613976831798056</c:v>
                </c:pt>
                <c:pt idx="705">
                  <c:v>0.60230429447850486</c:v>
                </c:pt>
                <c:pt idx="706">
                  <c:v>0.59861483478797806</c:v>
                </c:pt>
                <c:pt idx="707">
                  <c:v>0.57186625203165864</c:v>
                </c:pt>
                <c:pt idx="708">
                  <c:v>0.55157422373376097</c:v>
                </c:pt>
                <c:pt idx="709">
                  <c:v>0.54235057450744395</c:v>
                </c:pt>
                <c:pt idx="710">
                  <c:v>0.53128219543586341</c:v>
                </c:pt>
                <c:pt idx="711">
                  <c:v>0.52943746559060001</c:v>
                </c:pt>
                <c:pt idx="712">
                  <c:v>0.54419530435270735</c:v>
                </c:pt>
                <c:pt idx="713">
                  <c:v>0.54788476404323416</c:v>
                </c:pt>
                <c:pt idx="714">
                  <c:v>0.53404929020375858</c:v>
                </c:pt>
                <c:pt idx="715">
                  <c:v>0.52851510066796836</c:v>
                </c:pt>
                <c:pt idx="716">
                  <c:v>0.5239032760548098</c:v>
                </c:pt>
                <c:pt idx="717">
                  <c:v>0.52851510066796836</c:v>
                </c:pt>
                <c:pt idx="718">
                  <c:v>0.49530996345322692</c:v>
                </c:pt>
                <c:pt idx="719">
                  <c:v>0.47594030007796112</c:v>
                </c:pt>
                <c:pt idx="720">
                  <c:v>0.45103644716690494</c:v>
                </c:pt>
                <c:pt idx="721">
                  <c:v>0.44457989270848292</c:v>
                </c:pt>
                <c:pt idx="722">
                  <c:v>0.42889968902374392</c:v>
                </c:pt>
                <c:pt idx="723">
                  <c:v>0.42521022933321712</c:v>
                </c:pt>
                <c:pt idx="724">
                  <c:v>0.42705495917848058</c:v>
                </c:pt>
                <c:pt idx="725">
                  <c:v>0.40307347119005615</c:v>
                </c:pt>
                <c:pt idx="726">
                  <c:v>0.38001434812426343</c:v>
                </c:pt>
                <c:pt idx="727">
                  <c:v>0.39108272719584392</c:v>
                </c:pt>
                <c:pt idx="728">
                  <c:v>0.3855485376600537</c:v>
                </c:pt>
                <c:pt idx="729">
                  <c:v>0.38831563242794875</c:v>
                </c:pt>
                <c:pt idx="730">
                  <c:v>0.39292745704110732</c:v>
                </c:pt>
                <c:pt idx="731">
                  <c:v>0.37724725335636833</c:v>
                </c:pt>
                <c:pt idx="732">
                  <c:v>0.3855485376600537</c:v>
                </c:pt>
                <c:pt idx="733">
                  <c:v>0.39108272719584397</c:v>
                </c:pt>
                <c:pt idx="734">
                  <c:v>0.36248941459426104</c:v>
                </c:pt>
                <c:pt idx="735">
                  <c:v>0.35234340044531232</c:v>
                </c:pt>
                <c:pt idx="736">
                  <c:v>0.34127502137373178</c:v>
                </c:pt>
                <c:pt idx="737">
                  <c:v>0.3292842773795196</c:v>
                </c:pt>
                <c:pt idx="738">
                  <c:v>0.3329737370700464</c:v>
                </c:pt>
                <c:pt idx="739">
                  <c:v>0.3302066423021513</c:v>
                </c:pt>
                <c:pt idx="740">
                  <c:v>0.31637116846267566</c:v>
                </c:pt>
                <c:pt idx="741">
                  <c:v>0.32190535799846592</c:v>
                </c:pt>
                <c:pt idx="742">
                  <c:v>0.3145264386174122</c:v>
                </c:pt>
                <c:pt idx="743">
                  <c:v>0.32467245276636097</c:v>
                </c:pt>
                <c:pt idx="744">
                  <c:v>0.32743954753425614</c:v>
                </c:pt>
                <c:pt idx="745">
                  <c:v>0.32190535799846592</c:v>
                </c:pt>
                <c:pt idx="746">
                  <c:v>0.29792387001004145</c:v>
                </c:pt>
                <c:pt idx="747">
                  <c:v>0.30622515431372693</c:v>
                </c:pt>
                <c:pt idx="748">
                  <c:v>0.32098299307583422</c:v>
                </c:pt>
                <c:pt idx="749">
                  <c:v>0.3145264386174122</c:v>
                </c:pt>
                <c:pt idx="750">
                  <c:v>0.30161332970056831</c:v>
                </c:pt>
                <c:pt idx="751">
                  <c:v>0.2988462349326732</c:v>
                </c:pt>
                <c:pt idx="752">
                  <c:v>0.28962258570635607</c:v>
                </c:pt>
                <c:pt idx="753">
                  <c:v>0.3154488035400439</c:v>
                </c:pt>
                <c:pt idx="754">
                  <c:v>0.3145264386174122</c:v>
                </c:pt>
                <c:pt idx="755">
                  <c:v>0.29976859985530491</c:v>
                </c:pt>
                <c:pt idx="756">
                  <c:v>0.31175934384951715</c:v>
                </c:pt>
                <c:pt idx="757">
                  <c:v>0.31360407369478055</c:v>
                </c:pt>
                <c:pt idx="758">
                  <c:v>0.30899224908162198</c:v>
                </c:pt>
                <c:pt idx="759">
                  <c:v>0.31083697892688539</c:v>
                </c:pt>
                <c:pt idx="760">
                  <c:v>0.30806988415899028</c:v>
                </c:pt>
                <c:pt idx="761">
                  <c:v>0.2988462349326732</c:v>
                </c:pt>
                <c:pt idx="762">
                  <c:v>0.31637116846267566</c:v>
                </c:pt>
                <c:pt idx="763">
                  <c:v>0.31268170877214885</c:v>
                </c:pt>
                <c:pt idx="764">
                  <c:v>0.3163711684626756</c:v>
                </c:pt>
                <c:pt idx="765">
                  <c:v>0.32006062815320246</c:v>
                </c:pt>
                <c:pt idx="766">
                  <c:v>0.32836191245688784</c:v>
                </c:pt>
                <c:pt idx="767">
                  <c:v>0.33205137214741465</c:v>
                </c:pt>
                <c:pt idx="768">
                  <c:v>0.34219738629636348</c:v>
                </c:pt>
                <c:pt idx="769">
                  <c:v>0.33758556168320492</c:v>
                </c:pt>
                <c:pt idx="770">
                  <c:v>0.34496448106425853</c:v>
                </c:pt>
                <c:pt idx="771">
                  <c:v>0.33666319676057321</c:v>
                </c:pt>
                <c:pt idx="772">
                  <c:v>0.36064468474899763</c:v>
                </c:pt>
                <c:pt idx="773">
                  <c:v>0.3855485376600537</c:v>
                </c:pt>
                <c:pt idx="774">
                  <c:v>0.3837038078147903</c:v>
                </c:pt>
                <c:pt idx="775">
                  <c:v>0.42428786441058541</c:v>
                </c:pt>
                <c:pt idx="776">
                  <c:v>0.46763901577427563</c:v>
                </c:pt>
                <c:pt idx="777">
                  <c:v>0.53404929020375858</c:v>
                </c:pt>
                <c:pt idx="778">
                  <c:v>0.61429503847271705</c:v>
                </c:pt>
                <c:pt idx="779">
                  <c:v>0.64934490553272195</c:v>
                </c:pt>
                <c:pt idx="780">
                  <c:v>0.67701585321167335</c:v>
                </c:pt>
                <c:pt idx="781">
                  <c:v>0.76740761562958049</c:v>
                </c:pt>
                <c:pt idx="782">
                  <c:v>0.80337984761221726</c:v>
                </c:pt>
                <c:pt idx="783">
                  <c:v>0.80153511776695385</c:v>
                </c:pt>
                <c:pt idx="784">
                  <c:v>0.81075876699327076</c:v>
                </c:pt>
                <c:pt idx="785">
                  <c:v>0.79969038792169023</c:v>
                </c:pt>
                <c:pt idx="786">
                  <c:v>0.81075876699327076</c:v>
                </c:pt>
                <c:pt idx="787">
                  <c:v>0.83197316021380019</c:v>
                </c:pt>
                <c:pt idx="788">
                  <c:v>0.79600092823116353</c:v>
                </c:pt>
                <c:pt idx="789">
                  <c:v>0.80061275284432198</c:v>
                </c:pt>
                <c:pt idx="790">
                  <c:v>0.81168113191590263</c:v>
                </c:pt>
                <c:pt idx="791">
                  <c:v>0.79231146854063661</c:v>
                </c:pt>
                <c:pt idx="792">
                  <c:v>0.71391045011694154</c:v>
                </c:pt>
                <c:pt idx="793">
                  <c:v>0.61890686308587584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3-4B66-BED6-1C66A8917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'GP-CDA'!$D$3:$D$4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'GP-CDA'!$A$5:$C$798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'GP-CDA'!$D$5:$D$798</c:f>
              <c:numCache>
                <c:formatCode>General</c:formatCode>
                <c:ptCount val="794"/>
                <c:pt idx="2">
                  <c:v>6.4565544584219512E-3</c:v>
                </c:pt>
                <c:pt idx="3">
                  <c:v>3.2282772292109752E-3</c:v>
                </c:pt>
                <c:pt idx="4">
                  <c:v>2.1521848194739819E-3</c:v>
                </c:pt>
                <c:pt idx="5">
                  <c:v>1.6141386146054865E-3</c:v>
                </c:pt>
                <c:pt idx="6">
                  <c:v>6.4565544584219521E-3</c:v>
                </c:pt>
                <c:pt idx="7">
                  <c:v>6.4565544584219521E-3</c:v>
                </c:pt>
                <c:pt idx="8">
                  <c:v>9.2236492263170749E-3</c:v>
                </c:pt>
                <c:pt idx="9">
                  <c:v>1.4757838762107321E-2</c:v>
                </c:pt>
                <c:pt idx="10">
                  <c:v>2.1214393220529277E-2</c:v>
                </c:pt>
                <c:pt idx="11">
                  <c:v>2.767094767895123E-2</c:v>
                </c:pt>
                <c:pt idx="12">
                  <c:v>4.0584056595795129E-2</c:v>
                </c:pt>
                <c:pt idx="13">
                  <c:v>5.1652435667375617E-2</c:v>
                </c:pt>
                <c:pt idx="14">
                  <c:v>6.4565544584219522E-2</c:v>
                </c:pt>
                <c:pt idx="15">
                  <c:v>9.1314127340539022E-2</c:v>
                </c:pt>
                <c:pt idx="16">
                  <c:v>9.9615411644224397E-2</c:v>
                </c:pt>
                <c:pt idx="17">
                  <c:v>9.9615411644224397E-2</c:v>
                </c:pt>
                <c:pt idx="18">
                  <c:v>0.16233622638318049</c:v>
                </c:pt>
                <c:pt idx="19">
                  <c:v>0.23704778511634883</c:v>
                </c:pt>
                <c:pt idx="20">
                  <c:v>0.23797015003898053</c:v>
                </c:pt>
                <c:pt idx="21">
                  <c:v>0.30714751923635858</c:v>
                </c:pt>
                <c:pt idx="22">
                  <c:v>0.33389610199267811</c:v>
                </c:pt>
                <c:pt idx="23">
                  <c:v>0.37632488843373668</c:v>
                </c:pt>
                <c:pt idx="24">
                  <c:v>0.4169089450295318</c:v>
                </c:pt>
                <c:pt idx="25">
                  <c:v>0.37909198320163184</c:v>
                </c:pt>
                <c:pt idx="26">
                  <c:v>0.30530278939109523</c:v>
                </c:pt>
                <c:pt idx="27">
                  <c:v>0.30069096477793661</c:v>
                </c:pt>
                <c:pt idx="28">
                  <c:v>0.2342806903484537</c:v>
                </c:pt>
                <c:pt idx="29">
                  <c:v>0.18539534944897321</c:v>
                </c:pt>
                <c:pt idx="30">
                  <c:v>0.1475783876210732</c:v>
                </c:pt>
                <c:pt idx="31">
                  <c:v>0.11068379071580488</c:v>
                </c:pt>
                <c:pt idx="32">
                  <c:v>8.7624667650012214E-2</c:v>
                </c:pt>
                <c:pt idx="33">
                  <c:v>0.10514960118001462</c:v>
                </c:pt>
                <c:pt idx="34">
                  <c:v>0.12636399440054391</c:v>
                </c:pt>
                <c:pt idx="35">
                  <c:v>0.12175216978738537</c:v>
                </c:pt>
                <c:pt idx="36">
                  <c:v>0.11898507501949027</c:v>
                </c:pt>
                <c:pt idx="37">
                  <c:v>0.11068379071580489</c:v>
                </c:pt>
                <c:pt idx="38">
                  <c:v>0.1485007525437049</c:v>
                </c:pt>
                <c:pt idx="39">
                  <c:v>0.16325859130581222</c:v>
                </c:pt>
                <c:pt idx="40">
                  <c:v>0.1494231174663366</c:v>
                </c:pt>
                <c:pt idx="41">
                  <c:v>0.13651000854949272</c:v>
                </c:pt>
                <c:pt idx="42">
                  <c:v>0.16049149653791711</c:v>
                </c:pt>
                <c:pt idx="43">
                  <c:v>0.2001531882110805</c:v>
                </c:pt>
                <c:pt idx="44">
                  <c:v>0.26564109771793171</c:v>
                </c:pt>
                <c:pt idx="45">
                  <c:v>0.26102927310477325</c:v>
                </c:pt>
                <c:pt idx="46">
                  <c:v>0.25826217833687809</c:v>
                </c:pt>
                <c:pt idx="47">
                  <c:v>0.26748582756319517</c:v>
                </c:pt>
                <c:pt idx="48">
                  <c:v>0.27117528725372203</c:v>
                </c:pt>
                <c:pt idx="49">
                  <c:v>0.2610292731047732</c:v>
                </c:pt>
                <c:pt idx="50">
                  <c:v>0.24258197465213907</c:v>
                </c:pt>
                <c:pt idx="51">
                  <c:v>0.18724007929423661</c:v>
                </c:pt>
                <c:pt idx="52">
                  <c:v>0.16879278084160249</c:v>
                </c:pt>
                <c:pt idx="53">
                  <c:v>0.16879278084160246</c:v>
                </c:pt>
                <c:pt idx="54">
                  <c:v>0.16418095622844392</c:v>
                </c:pt>
                <c:pt idx="55">
                  <c:v>0.16971514576423416</c:v>
                </c:pt>
                <c:pt idx="56">
                  <c:v>0.17893879499055124</c:v>
                </c:pt>
                <c:pt idx="57">
                  <c:v>0.20845447251476587</c:v>
                </c:pt>
                <c:pt idx="58">
                  <c:v>0.27117528725372197</c:v>
                </c:pt>
                <c:pt idx="59">
                  <c:v>0.27025292233109027</c:v>
                </c:pt>
                <c:pt idx="60">
                  <c:v>0.28408839617056586</c:v>
                </c:pt>
                <c:pt idx="61">
                  <c:v>0.29515677524214634</c:v>
                </c:pt>
                <c:pt idx="62">
                  <c:v>0.28777785586109272</c:v>
                </c:pt>
                <c:pt idx="63">
                  <c:v>0.33020664230215119</c:v>
                </c:pt>
                <c:pt idx="64">
                  <c:v>0.31729353338530736</c:v>
                </c:pt>
                <c:pt idx="65">
                  <c:v>0.28777785586109278</c:v>
                </c:pt>
                <c:pt idx="66">
                  <c:v>0.30253569462320007</c:v>
                </c:pt>
                <c:pt idx="67">
                  <c:v>0.28593312601582932</c:v>
                </c:pt>
                <c:pt idx="68">
                  <c:v>0.29238968047425123</c:v>
                </c:pt>
                <c:pt idx="69">
                  <c:v>0.32651718261162443</c:v>
                </c:pt>
                <c:pt idx="70">
                  <c:v>0.30530278939109518</c:v>
                </c:pt>
                <c:pt idx="71">
                  <c:v>0.33112900722478295</c:v>
                </c:pt>
                <c:pt idx="72">
                  <c:v>0.32467245276636103</c:v>
                </c:pt>
                <c:pt idx="73">
                  <c:v>0.34773157583215364</c:v>
                </c:pt>
                <c:pt idx="74">
                  <c:v>0.34311975121899513</c:v>
                </c:pt>
                <c:pt idx="75">
                  <c:v>0.32006062815320252</c:v>
                </c:pt>
                <c:pt idx="76">
                  <c:v>0.30069096477793661</c:v>
                </c:pt>
                <c:pt idx="77">
                  <c:v>0.29331204539688294</c:v>
                </c:pt>
                <c:pt idx="78">
                  <c:v>0.28685549093846102</c:v>
                </c:pt>
                <c:pt idx="79">
                  <c:v>0.34219738629636343</c:v>
                </c:pt>
                <c:pt idx="80">
                  <c:v>0.40953002564847812</c:v>
                </c:pt>
                <c:pt idx="81">
                  <c:v>0.59953719971060981</c:v>
                </c:pt>
                <c:pt idx="82">
                  <c:v>0.62905287723482439</c:v>
                </c:pt>
                <c:pt idx="83">
                  <c:v>0.70745389565851968</c:v>
                </c:pt>
                <c:pt idx="84">
                  <c:v>0.80799167222537582</c:v>
                </c:pt>
                <c:pt idx="85">
                  <c:v>0.9795515478348733</c:v>
                </c:pt>
                <c:pt idx="86">
                  <c:v>1.0514960118001464</c:v>
                </c:pt>
                <c:pt idx="87">
                  <c:v>1.1345088548370001</c:v>
                </c:pt>
                <c:pt idx="88">
                  <c:v>1.141887774218054</c:v>
                </c:pt>
                <c:pt idx="89">
                  <c:v>1.1372759496048952</c:v>
                </c:pt>
                <c:pt idx="90">
                  <c:v>1.2913108916843903</c:v>
                </c:pt>
                <c:pt idx="91">
                  <c:v>1.3983052227096684</c:v>
                </c:pt>
                <c:pt idx="92">
                  <c:v>1.5052995537349467</c:v>
                </c:pt>
                <c:pt idx="93">
                  <c:v>1.7091422016365541</c:v>
                </c:pt>
                <c:pt idx="94">
                  <c:v>1.7921550446734076</c:v>
                </c:pt>
                <c:pt idx="95">
                  <c:v>1.8696336981744712</c:v>
                </c:pt>
                <c:pt idx="96">
                  <c:v>2.0937683743739761</c:v>
                </c:pt>
                <c:pt idx="97">
                  <c:v>2.4239750166761271</c:v>
                </c:pt>
                <c:pt idx="98">
                  <c:v>2.8667101795393464</c:v>
                </c:pt>
                <c:pt idx="99">
                  <c:v>3.2891533141046687</c:v>
                </c:pt>
                <c:pt idx="100">
                  <c:v>3.9394205845600223</c:v>
                </c:pt>
                <c:pt idx="101">
                  <c:v>4.8129001662922501</c:v>
                </c:pt>
                <c:pt idx="102">
                  <c:v>5.4742358158191839</c:v>
                </c:pt>
                <c:pt idx="103">
                  <c:v>5.9741576038855682</c:v>
                </c:pt>
                <c:pt idx="104">
                  <c:v>6.8485595505404273</c:v>
                </c:pt>
                <c:pt idx="105">
                  <c:v>7.3281893103089155</c:v>
                </c:pt>
                <c:pt idx="106">
                  <c:v>7.8216545439168792</c:v>
                </c:pt>
                <c:pt idx="107">
                  <c:v>8.3759958624185362</c:v>
                </c:pt>
                <c:pt idx="108">
                  <c:v>8.9082004227770302</c:v>
                </c:pt>
                <c:pt idx="109">
                  <c:v>9.3601592348665683</c:v>
                </c:pt>
                <c:pt idx="110">
                  <c:v>10.162616717556151</c:v>
                </c:pt>
                <c:pt idx="111">
                  <c:v>10.640401747479377</c:v>
                </c:pt>
                <c:pt idx="112">
                  <c:v>11.850544525972177</c:v>
                </c:pt>
                <c:pt idx="113">
                  <c:v>12.989665205422337</c:v>
                </c:pt>
                <c:pt idx="114">
                  <c:v>14.118639870723547</c:v>
                </c:pt>
                <c:pt idx="115">
                  <c:v>14.825171401459434</c:v>
                </c:pt>
                <c:pt idx="116">
                  <c:v>16.141386146054881</c:v>
                </c:pt>
                <c:pt idx="117">
                  <c:v>17.377355142381369</c:v>
                </c:pt>
                <c:pt idx="118">
                  <c:v>18.251757089036229</c:v>
                </c:pt>
                <c:pt idx="119">
                  <c:v>19.545835075488515</c:v>
                </c:pt>
                <c:pt idx="120">
                  <c:v>21.20240247653506</c:v>
                </c:pt>
                <c:pt idx="121">
                  <c:v>23.140291178984278</c:v>
                </c:pt>
                <c:pt idx="122">
                  <c:v>24.450971734043936</c:v>
                </c:pt>
                <c:pt idx="123">
                  <c:v>24.949971157187687</c:v>
                </c:pt>
                <c:pt idx="124">
                  <c:v>26.386093341725257</c:v>
                </c:pt>
                <c:pt idx="125">
                  <c:v>26.814070665826367</c:v>
                </c:pt>
                <c:pt idx="126">
                  <c:v>29.15503283946564</c:v>
                </c:pt>
                <c:pt idx="127">
                  <c:v>30.163177699902096</c:v>
                </c:pt>
                <c:pt idx="128">
                  <c:v>31.056949309932218</c:v>
                </c:pt>
                <c:pt idx="129">
                  <c:v>32.307676145020814</c:v>
                </c:pt>
                <c:pt idx="130">
                  <c:v>33.963321181144735</c:v>
                </c:pt>
                <c:pt idx="131">
                  <c:v>32.819588677081413</c:v>
                </c:pt>
                <c:pt idx="132">
                  <c:v>34.772235218292742</c:v>
                </c:pt>
                <c:pt idx="133">
                  <c:v>33.527042572739937</c:v>
                </c:pt>
                <c:pt idx="134">
                  <c:v>33.551024060728352</c:v>
                </c:pt>
                <c:pt idx="135">
                  <c:v>32.79929664878351</c:v>
                </c:pt>
                <c:pt idx="136">
                  <c:v>32.454332167719258</c:v>
                </c:pt>
                <c:pt idx="137">
                  <c:v>30.591155024003207</c:v>
                </c:pt>
                <c:pt idx="138">
                  <c:v>29.852340720975214</c:v>
                </c:pt>
                <c:pt idx="139">
                  <c:v>29.393925354427257</c:v>
                </c:pt>
                <c:pt idx="140">
                  <c:v>28.555495639755033</c:v>
                </c:pt>
                <c:pt idx="141">
                  <c:v>27.313070088970125</c:v>
                </c:pt>
                <c:pt idx="142">
                  <c:v>26.026371021898886</c:v>
                </c:pt>
                <c:pt idx="143">
                  <c:v>24.476797951877625</c:v>
                </c:pt>
                <c:pt idx="144">
                  <c:v>23.464963631750642</c:v>
                </c:pt>
                <c:pt idx="145">
                  <c:v>23.196555439264809</c:v>
                </c:pt>
                <c:pt idx="146">
                  <c:v>21.940294414640427</c:v>
                </c:pt>
                <c:pt idx="147">
                  <c:v>20.956131042192393</c:v>
                </c:pt>
                <c:pt idx="148">
                  <c:v>20.524464258400752</c:v>
                </c:pt>
                <c:pt idx="149">
                  <c:v>19.644528122210101</c:v>
                </c:pt>
                <c:pt idx="150">
                  <c:v>18.795952393388934</c:v>
                </c:pt>
                <c:pt idx="151">
                  <c:v>18.103256336492521</c:v>
                </c:pt>
                <c:pt idx="152">
                  <c:v>17.069285258222379</c:v>
                </c:pt>
                <c:pt idx="153">
                  <c:v>15.599957936470068</c:v>
                </c:pt>
                <c:pt idx="154">
                  <c:v>14.810413562697326</c:v>
                </c:pt>
                <c:pt idx="155">
                  <c:v>12.808881680586522</c:v>
                </c:pt>
                <c:pt idx="156">
                  <c:v>11.880060203496393</c:v>
                </c:pt>
                <c:pt idx="157">
                  <c:v>11.285134828398938</c:v>
                </c:pt>
                <c:pt idx="158">
                  <c:v>10.713268576367282</c:v>
                </c:pt>
                <c:pt idx="159">
                  <c:v>10.148781243716675</c:v>
                </c:pt>
                <c:pt idx="160">
                  <c:v>8.6729973675059444</c:v>
                </c:pt>
                <c:pt idx="161">
                  <c:v>7.5532463514310519</c:v>
                </c:pt>
                <c:pt idx="162">
                  <c:v>7.7220391322726547</c:v>
                </c:pt>
                <c:pt idx="163">
                  <c:v>7.0763836864304599</c:v>
                </c:pt>
                <c:pt idx="164">
                  <c:v>6.3348022886345676</c:v>
                </c:pt>
                <c:pt idx="165">
                  <c:v>6.157708223489279</c:v>
                </c:pt>
                <c:pt idx="166">
                  <c:v>6.3237339095629874</c:v>
                </c:pt>
                <c:pt idx="167">
                  <c:v>6.7572454231998895</c:v>
                </c:pt>
                <c:pt idx="168">
                  <c:v>6.5810737229772327</c:v>
                </c:pt>
                <c:pt idx="169">
                  <c:v>5.8118213775023886</c:v>
                </c:pt>
                <c:pt idx="170">
                  <c:v>6.0636270013808451</c:v>
                </c:pt>
                <c:pt idx="171">
                  <c:v>5.8874553011581883</c:v>
                </c:pt>
                <c:pt idx="172">
                  <c:v>5.7998306335081748</c:v>
                </c:pt>
                <c:pt idx="173">
                  <c:v>5.4816147352002371</c:v>
                </c:pt>
                <c:pt idx="174">
                  <c:v>5.1643212018149303</c:v>
                </c:pt>
                <c:pt idx="175">
                  <c:v>4.7972199626075112</c:v>
                </c:pt>
                <c:pt idx="176">
                  <c:v>4.3784662877327154</c:v>
                </c:pt>
                <c:pt idx="177">
                  <c:v>3.5769311699657611</c:v>
                </c:pt>
                <c:pt idx="178">
                  <c:v>3.3481846691530981</c:v>
                </c:pt>
                <c:pt idx="179">
                  <c:v>3.3610977780699423</c:v>
                </c:pt>
                <c:pt idx="180">
                  <c:v>3.3444952094625715</c:v>
                </c:pt>
                <c:pt idx="181">
                  <c:v>3.2716283805746662</c:v>
                </c:pt>
                <c:pt idx="182">
                  <c:v>3.2485692575088736</c:v>
                </c:pt>
                <c:pt idx="183">
                  <c:v>3.326970275932569</c:v>
                </c:pt>
                <c:pt idx="184">
                  <c:v>3.1738576987757057</c:v>
                </c:pt>
                <c:pt idx="185">
                  <c:v>2.9976859985530493</c:v>
                </c:pt>
                <c:pt idx="186">
                  <c:v>2.6914608442393226</c:v>
                </c:pt>
                <c:pt idx="187">
                  <c:v>2.5964572572082565</c:v>
                </c:pt>
                <c:pt idx="188">
                  <c:v>2.3833909600803316</c:v>
                </c:pt>
                <c:pt idx="189">
                  <c:v>2.281930818590844</c:v>
                </c:pt>
                <c:pt idx="190">
                  <c:v>2.1214393220529275</c:v>
                </c:pt>
                <c:pt idx="191">
                  <c:v>2.0910012796060808</c:v>
                </c:pt>
                <c:pt idx="192">
                  <c:v>2.0679421565402882</c:v>
                </c:pt>
                <c:pt idx="193">
                  <c:v>2.0476501282423905</c:v>
                </c:pt>
                <c:pt idx="194">
                  <c:v>1.9812398538129077</c:v>
                </c:pt>
                <c:pt idx="195">
                  <c:v>1.9895411381165933</c:v>
                </c:pt>
                <c:pt idx="196">
                  <c:v>2.0190568156408082</c:v>
                </c:pt>
                <c:pt idx="197">
                  <c:v>2.1251287817434537</c:v>
                </c:pt>
                <c:pt idx="198">
                  <c:v>2.1076038482134516</c:v>
                </c:pt>
                <c:pt idx="199">
                  <c:v>2.056873777468708</c:v>
                </c:pt>
                <c:pt idx="200">
                  <c:v>2.0089108014918589</c:v>
                </c:pt>
                <c:pt idx="201">
                  <c:v>2.1011472937550297</c:v>
                </c:pt>
                <c:pt idx="202">
                  <c:v>2.0448830334744952</c:v>
                </c:pt>
                <c:pt idx="203">
                  <c:v>1.91759667415132</c:v>
                </c:pt>
                <c:pt idx="204">
                  <c:v>1.7155987560949757</c:v>
                </c:pt>
                <c:pt idx="205">
                  <c:v>1.6095267899923293</c:v>
                </c:pt>
                <c:pt idx="206">
                  <c:v>1.5394270558723195</c:v>
                </c:pt>
                <c:pt idx="207">
                  <c:v>1.5837005721586419</c:v>
                </c:pt>
                <c:pt idx="208">
                  <c:v>1.4886969851275758</c:v>
                </c:pt>
                <c:pt idx="209">
                  <c:v>1.4656378620617829</c:v>
                </c:pt>
                <c:pt idx="210">
                  <c:v>1.5089890134254733</c:v>
                </c:pt>
                <c:pt idx="211">
                  <c:v>1.5818558423133784</c:v>
                </c:pt>
                <c:pt idx="212">
                  <c:v>1.6925396330291831</c:v>
                </c:pt>
                <c:pt idx="213">
                  <c:v>1.7257447702439248</c:v>
                </c:pt>
                <c:pt idx="214">
                  <c:v>1.7146763911723439</c:v>
                </c:pt>
                <c:pt idx="215">
                  <c:v>1.7958445043639346</c:v>
                </c:pt>
                <c:pt idx="216">
                  <c:v>1.8585653191028906</c:v>
                </c:pt>
                <c:pt idx="217">
                  <c:v>1.8262825468107806</c:v>
                </c:pt>
                <c:pt idx="218">
                  <c:v>1.8530311295671</c:v>
                </c:pt>
                <c:pt idx="219">
                  <c:v>1.8899257264723686</c:v>
                </c:pt>
                <c:pt idx="220">
                  <c:v>1.9378887024492173</c:v>
                </c:pt>
                <c:pt idx="221">
                  <c:v>1.9443452569076392</c:v>
                </c:pt>
                <c:pt idx="222">
                  <c:v>1.9517241762886928</c:v>
                </c:pt>
                <c:pt idx="223">
                  <c:v>1.9775503941223807</c:v>
                </c:pt>
                <c:pt idx="224">
                  <c:v>1.9572583658244833</c:v>
                </c:pt>
                <c:pt idx="225">
                  <c:v>1.9923082328844879</c:v>
                </c:pt>
                <c:pt idx="226">
                  <c:v>1.9535689061339561</c:v>
                </c:pt>
                <c:pt idx="227">
                  <c:v>2.0015318821108052</c:v>
                </c:pt>
                <c:pt idx="228">
                  <c:v>2.2044521650897808</c:v>
                </c:pt>
                <c:pt idx="229">
                  <c:v>2.1195945922076631</c:v>
                </c:pt>
                <c:pt idx="230">
                  <c:v>2.0384264790160733</c:v>
                </c:pt>
                <c:pt idx="231">
                  <c:v>2.0338146544029145</c:v>
                </c:pt>
                <c:pt idx="232">
                  <c:v>1.9932305978071194</c:v>
                </c:pt>
                <c:pt idx="233">
                  <c:v>1.9369663375265851</c:v>
                </c:pt>
                <c:pt idx="234">
                  <c:v>1.8557982243349953</c:v>
                </c:pt>
                <c:pt idx="235">
                  <c:v>1.6427319272070708</c:v>
                </c:pt>
                <c:pt idx="236">
                  <c:v>1.683315983802866</c:v>
                </c:pt>
                <c:pt idx="237">
                  <c:v>1.623362263831805</c:v>
                </c:pt>
                <c:pt idx="238">
                  <c:v>1.6279740884449638</c:v>
                </c:pt>
                <c:pt idx="239">
                  <c:v>1.6021478706112759</c:v>
                </c:pt>
                <c:pt idx="240">
                  <c:v>1.6538003062786513</c:v>
                </c:pt>
                <c:pt idx="241">
                  <c:v>1.6187504392186465</c:v>
                </c:pt>
                <c:pt idx="242">
                  <c:v>1.5680203684739027</c:v>
                </c:pt>
                <c:pt idx="243">
                  <c:v>1.5320481364912659</c:v>
                </c:pt>
                <c:pt idx="244">
                  <c:v>1.5283586768007393</c:v>
                </c:pt>
                <c:pt idx="245">
                  <c:v>1.4518023882223077</c:v>
                </c:pt>
                <c:pt idx="246">
                  <c:v>1.4038394122454587</c:v>
                </c:pt>
                <c:pt idx="247">
                  <c:v>1.2996121759880757</c:v>
                </c:pt>
                <c:pt idx="248">
                  <c:v>1.2461150104754368</c:v>
                </c:pt>
                <c:pt idx="249">
                  <c:v>1.2654846738507026</c:v>
                </c:pt>
                <c:pt idx="250">
                  <c:v>1.2350466314038562</c:v>
                </c:pt>
                <c:pt idx="251">
                  <c:v>1.239658456017015</c:v>
                </c:pt>
                <c:pt idx="252">
                  <c:v>1.2654846738507024</c:v>
                </c:pt>
                <c:pt idx="253">
                  <c:v>1.2202887926417489</c:v>
                </c:pt>
                <c:pt idx="254">
                  <c:v>1.2119875083380636</c:v>
                </c:pt>
                <c:pt idx="255">
                  <c:v>1.239658456017015</c:v>
                </c:pt>
                <c:pt idx="256">
                  <c:v>1.2184440627964856</c:v>
                </c:pt>
                <c:pt idx="257">
                  <c:v>1.1999967643438512</c:v>
                </c:pt>
                <c:pt idx="258">
                  <c:v>1.2110651434154318</c:v>
                </c:pt>
                <c:pt idx="259">
                  <c:v>1.2119875083380636</c:v>
                </c:pt>
                <c:pt idx="260">
                  <c:v>1.2691741335412294</c:v>
                </c:pt>
                <c:pt idx="261">
                  <c:v>1.270096498463861</c:v>
                </c:pt>
                <c:pt idx="262">
                  <c:v>1.2848543372259684</c:v>
                </c:pt>
                <c:pt idx="263">
                  <c:v>1.3199042042859734</c:v>
                </c:pt>
                <c:pt idx="264">
                  <c:v>1.3678671802628222</c:v>
                </c:pt>
                <c:pt idx="265">
                  <c:v>1.4416563740733588</c:v>
                </c:pt>
                <c:pt idx="266">
                  <c:v>1.4822404306691539</c:v>
                </c:pt>
                <c:pt idx="267">
                  <c:v>1.5237468521875808</c:v>
                </c:pt>
                <c:pt idx="268">
                  <c:v>1.5827782072360097</c:v>
                </c:pt>
                <c:pt idx="269">
                  <c:v>1.6556450361239148</c:v>
                </c:pt>
                <c:pt idx="270">
                  <c:v>1.6538003062786513</c:v>
                </c:pt>
                <c:pt idx="271">
                  <c:v>1.7063751068686588</c:v>
                </c:pt>
                <c:pt idx="272">
                  <c:v>1.8023010588223565</c:v>
                </c:pt>
                <c:pt idx="273">
                  <c:v>1.9286650532229004</c:v>
                </c:pt>
                <c:pt idx="274">
                  <c:v>2.1657128383392488</c:v>
                </c:pt>
                <c:pt idx="275">
                  <c:v>2.430431571134549</c:v>
                </c:pt>
                <c:pt idx="276">
                  <c:v>2.6637898965603708</c:v>
                </c:pt>
                <c:pt idx="277">
                  <c:v>3.0428818797620023</c:v>
                </c:pt>
                <c:pt idx="278">
                  <c:v>3.602757387799449</c:v>
                </c:pt>
                <c:pt idx="279">
                  <c:v>4.2401115493379589</c:v>
                </c:pt>
                <c:pt idx="280">
                  <c:v>4.9890718665149052</c:v>
                </c:pt>
                <c:pt idx="281">
                  <c:v>5.7638584015255399</c:v>
                </c:pt>
                <c:pt idx="282">
                  <c:v>6.4888372307140623</c:v>
                </c:pt>
                <c:pt idx="283">
                  <c:v>6.9896813837030791</c:v>
                </c:pt>
                <c:pt idx="284">
                  <c:v>7.2497882918852214</c:v>
                </c:pt>
                <c:pt idx="285">
                  <c:v>7.6510170332300129</c:v>
                </c:pt>
                <c:pt idx="286">
                  <c:v>8.2274951098748303</c:v>
                </c:pt>
                <c:pt idx="287">
                  <c:v>8.6840657465775255</c:v>
                </c:pt>
                <c:pt idx="288">
                  <c:v>8.7513983859296403</c:v>
                </c:pt>
                <c:pt idx="289">
                  <c:v>9.5990517498281793</c:v>
                </c:pt>
                <c:pt idx="290">
                  <c:v>10.420878895893029</c:v>
                </c:pt>
                <c:pt idx="291">
                  <c:v>11.147702454926813</c:v>
                </c:pt>
                <c:pt idx="292">
                  <c:v>11.592282347635299</c:v>
                </c:pt>
                <c:pt idx="293">
                  <c:v>12.899273443004429</c:v>
                </c:pt>
                <c:pt idx="294">
                  <c:v>14.19150669961145</c:v>
                </c:pt>
                <c:pt idx="295">
                  <c:v>16.140463781132247</c:v>
                </c:pt>
                <c:pt idx="296">
                  <c:v>16.468825693589135</c:v>
                </c:pt>
                <c:pt idx="297">
                  <c:v>16.304644737360693</c:v>
                </c:pt>
                <c:pt idx="298">
                  <c:v>16.538925427709142</c:v>
                </c:pt>
                <c:pt idx="299">
                  <c:v>17.113558774508697</c:v>
                </c:pt>
                <c:pt idx="300">
                  <c:v>17.963979233175131</c:v>
                </c:pt>
                <c:pt idx="301">
                  <c:v>19.113245926774244</c:v>
                </c:pt>
                <c:pt idx="302">
                  <c:v>19.833612931349602</c:v>
                </c:pt>
                <c:pt idx="303">
                  <c:v>21.164585514707159</c:v>
                </c:pt>
                <c:pt idx="304">
                  <c:v>21.948595698944111</c:v>
                </c:pt>
                <c:pt idx="305">
                  <c:v>23.131989894680594</c:v>
                </c:pt>
                <c:pt idx="306">
                  <c:v>23.892940955851749</c:v>
                </c:pt>
                <c:pt idx="307">
                  <c:v>25.419454902807221</c:v>
                </c:pt>
                <c:pt idx="308">
                  <c:v>26.490320577982637</c:v>
                </c:pt>
                <c:pt idx="309">
                  <c:v>28.883857552211918</c:v>
                </c:pt>
                <c:pt idx="310">
                  <c:v>30.876165785096401</c:v>
                </c:pt>
                <c:pt idx="311">
                  <c:v>32.996682742226696</c:v>
                </c:pt>
                <c:pt idx="312">
                  <c:v>33.997448683282101</c:v>
                </c:pt>
                <c:pt idx="313">
                  <c:v>34.164396734278441</c:v>
                </c:pt>
                <c:pt idx="314">
                  <c:v>33.648794742527315</c:v>
                </c:pt>
                <c:pt idx="315">
                  <c:v>32.502295143696109</c:v>
                </c:pt>
                <c:pt idx="316">
                  <c:v>29.686315034901501</c:v>
                </c:pt>
                <c:pt idx="317">
                  <c:v>27.243892719772742</c:v>
                </c:pt>
                <c:pt idx="318">
                  <c:v>25.862190065670443</c:v>
                </c:pt>
                <c:pt idx="319">
                  <c:v>24.164116243105472</c:v>
                </c:pt>
                <c:pt idx="320">
                  <c:v>23.033296847958997</c:v>
                </c:pt>
                <c:pt idx="321">
                  <c:v>21.751209605500922</c:v>
                </c:pt>
                <c:pt idx="322">
                  <c:v>20.402712088613367</c:v>
                </c:pt>
                <c:pt idx="323">
                  <c:v>19.2488335704011</c:v>
                </c:pt>
                <c:pt idx="324">
                  <c:v>18.626237247624697</c:v>
                </c:pt>
                <c:pt idx="325">
                  <c:v>17.063751068686589</c:v>
                </c:pt>
                <c:pt idx="326">
                  <c:v>15.961524986141697</c:v>
                </c:pt>
                <c:pt idx="327">
                  <c:v>15.195962100357379</c:v>
                </c:pt>
                <c:pt idx="328">
                  <c:v>13.075445143227082</c:v>
                </c:pt>
                <c:pt idx="329">
                  <c:v>11.631021674385831</c:v>
                </c:pt>
                <c:pt idx="330">
                  <c:v>10.154315433252469</c:v>
                </c:pt>
                <c:pt idx="331">
                  <c:v>8.3169645073701055</c:v>
                </c:pt>
                <c:pt idx="332">
                  <c:v>7.599364597562638</c:v>
                </c:pt>
                <c:pt idx="333">
                  <c:v>7.0616258476683518</c:v>
                </c:pt>
                <c:pt idx="334">
                  <c:v>6.3956783735282583</c:v>
                </c:pt>
                <c:pt idx="335">
                  <c:v>5.9492537509745134</c:v>
                </c:pt>
                <c:pt idx="336">
                  <c:v>5.6190471086723619</c:v>
                </c:pt>
                <c:pt idx="337">
                  <c:v>5.556326293933405</c:v>
                </c:pt>
                <c:pt idx="338">
                  <c:v>5.4253504749197026</c:v>
                </c:pt>
                <c:pt idx="339">
                  <c:v>5.1836908651901954</c:v>
                </c:pt>
                <c:pt idx="340">
                  <c:v>4.9798482172885894</c:v>
                </c:pt>
                <c:pt idx="341">
                  <c:v>4.8737762511859426</c:v>
                </c:pt>
                <c:pt idx="342">
                  <c:v>4.5638616371816889</c:v>
                </c:pt>
                <c:pt idx="343">
                  <c:v>4.3923017615721909</c:v>
                </c:pt>
                <c:pt idx="344">
                  <c:v>4.118359379550574</c:v>
                </c:pt>
                <c:pt idx="345">
                  <c:v>4.1045239057110985</c:v>
                </c:pt>
                <c:pt idx="346">
                  <c:v>3.934808759946864</c:v>
                </c:pt>
                <c:pt idx="347">
                  <c:v>3.8434946326063248</c:v>
                </c:pt>
                <c:pt idx="348">
                  <c:v>3.7291213821999927</c:v>
                </c:pt>
                <c:pt idx="349">
                  <c:v>3.766938344027893</c:v>
                </c:pt>
                <c:pt idx="350">
                  <c:v>3.7595594246468402</c:v>
                </c:pt>
                <c:pt idx="351">
                  <c:v>3.6525650936215617</c:v>
                </c:pt>
                <c:pt idx="352">
                  <c:v>3.3454175743852028</c:v>
                </c:pt>
                <c:pt idx="353">
                  <c:v>3.2181312150620274</c:v>
                </c:pt>
                <c:pt idx="354">
                  <c:v>3.1849260778472863</c:v>
                </c:pt>
                <c:pt idx="355">
                  <c:v>3.108369789268854</c:v>
                </c:pt>
                <c:pt idx="356">
                  <c:v>2.9072942361351415</c:v>
                </c:pt>
                <c:pt idx="357">
                  <c:v>2.6674793562508978</c:v>
                </c:pt>
                <c:pt idx="358">
                  <c:v>2.5512613759993026</c:v>
                </c:pt>
                <c:pt idx="359">
                  <c:v>2.493152385873505</c:v>
                </c:pt>
                <c:pt idx="360">
                  <c:v>2.4387328554382344</c:v>
                </c:pt>
                <c:pt idx="361">
                  <c:v>2.3391174437940099</c:v>
                </c:pt>
                <c:pt idx="362">
                  <c:v>2.3031452118113731</c:v>
                </c:pt>
                <c:pt idx="363">
                  <c:v>2.2035298001671491</c:v>
                </c:pt>
                <c:pt idx="364">
                  <c:v>2.1509549995771415</c:v>
                </c:pt>
                <c:pt idx="365">
                  <c:v>2.0411935737839686</c:v>
                </c:pt>
                <c:pt idx="366">
                  <c:v>2.0116778962597541</c:v>
                </c:pt>
                <c:pt idx="367">
                  <c:v>1.9277426883002686</c:v>
                </c:pt>
                <c:pt idx="368">
                  <c:v>1.9969200574976467</c:v>
                </c:pt>
                <c:pt idx="369">
                  <c:v>2.0790105356118684</c:v>
                </c:pt>
                <c:pt idx="370">
                  <c:v>2.1989179755539907</c:v>
                </c:pt>
                <c:pt idx="371">
                  <c:v>2.2090639897029392</c:v>
                </c:pt>
                <c:pt idx="372">
                  <c:v>2.18231540694662</c:v>
                </c:pt>
                <c:pt idx="373">
                  <c:v>2.2182876389292567</c:v>
                </c:pt>
                <c:pt idx="374">
                  <c:v>2.2542598709118926</c:v>
                </c:pt>
                <c:pt idx="375">
                  <c:v>2.2634835201382102</c:v>
                </c:pt>
                <c:pt idx="376">
                  <c:v>2.1749364875655663</c:v>
                </c:pt>
                <c:pt idx="377">
                  <c:v>2.0411935737839686</c:v>
                </c:pt>
                <c:pt idx="378">
                  <c:v>1.9710938396639588</c:v>
                </c:pt>
                <c:pt idx="379">
                  <c:v>2.0504172230102857</c:v>
                </c:pt>
                <c:pt idx="380">
                  <c:v>2.0402712088613368</c:v>
                </c:pt>
                <c:pt idx="381">
                  <c:v>2.0799329005345002</c:v>
                </c:pt>
                <c:pt idx="382">
                  <c:v>2.0264357350218609</c:v>
                </c:pt>
                <c:pt idx="383">
                  <c:v>1.9646372852055369</c:v>
                </c:pt>
                <c:pt idx="384">
                  <c:v>1.8871586317044733</c:v>
                </c:pt>
                <c:pt idx="385">
                  <c:v>1.9803174888902757</c:v>
                </c:pt>
                <c:pt idx="386">
                  <c:v>1.9757056642771171</c:v>
                </c:pt>
                <c:pt idx="387">
                  <c:v>1.9664820150508002</c:v>
                </c:pt>
                <c:pt idx="388">
                  <c:v>1.9028388353892125</c:v>
                </c:pt>
                <c:pt idx="389">
                  <c:v>1.8816244421686827</c:v>
                </c:pt>
                <c:pt idx="390">
                  <c:v>1.9314321479907954</c:v>
                </c:pt>
                <c:pt idx="391">
                  <c:v>1.9876964082713295</c:v>
                </c:pt>
                <c:pt idx="392">
                  <c:v>1.9222084987644783</c:v>
                </c:pt>
                <c:pt idx="393">
                  <c:v>1.9452676218302707</c:v>
                </c:pt>
                <c:pt idx="394">
                  <c:v>1.8456522101860469</c:v>
                </c:pt>
                <c:pt idx="395">
                  <c:v>1.7792419357565639</c:v>
                </c:pt>
                <c:pt idx="396">
                  <c:v>1.7515709880776122</c:v>
                </c:pt>
                <c:pt idx="397">
                  <c:v>1.6704028748860222</c:v>
                </c:pt>
                <c:pt idx="398">
                  <c:v>1.5136008380386319</c:v>
                </c:pt>
                <c:pt idx="399">
                  <c:v>1.5956913161528539</c:v>
                </c:pt>
                <c:pt idx="400">
                  <c:v>1.5366599611044249</c:v>
                </c:pt>
                <c:pt idx="401">
                  <c:v>1.6639463204276004</c:v>
                </c:pt>
                <c:pt idx="402">
                  <c:v>1.7810866656018269</c:v>
                </c:pt>
                <c:pt idx="403">
                  <c:v>1.8318167363465709</c:v>
                </c:pt>
                <c:pt idx="404">
                  <c:v>1.9526465412113245</c:v>
                </c:pt>
                <c:pt idx="405">
                  <c:v>2.1057591183681881</c:v>
                </c:pt>
                <c:pt idx="406">
                  <c:v>2.0172120857955442</c:v>
                </c:pt>
                <c:pt idx="407">
                  <c:v>2.0826999953023955</c:v>
                </c:pt>
                <c:pt idx="408">
                  <c:v>2.0614856020818659</c:v>
                </c:pt>
                <c:pt idx="409">
                  <c:v>2.0660974266950243</c:v>
                </c:pt>
                <c:pt idx="410">
                  <c:v>2.1186722272850318</c:v>
                </c:pt>
                <c:pt idx="411">
                  <c:v>2.0928460094513439</c:v>
                </c:pt>
                <c:pt idx="412">
                  <c:v>2.1186722272850318</c:v>
                </c:pt>
                <c:pt idx="413">
                  <c:v>2.1841601367918835</c:v>
                </c:pt>
                <c:pt idx="414">
                  <c:v>2.1205169571302958</c:v>
                </c:pt>
                <c:pt idx="415">
                  <c:v>2.1149827675945052</c:v>
                </c:pt>
                <c:pt idx="416">
                  <c:v>2.1112933079039782</c:v>
                </c:pt>
                <c:pt idx="417">
                  <c:v>2.1435760801960879</c:v>
                </c:pt>
                <c:pt idx="418">
                  <c:v>2.1195945922076636</c:v>
                </c:pt>
                <c:pt idx="419">
                  <c:v>2.0642526968497612</c:v>
                </c:pt>
                <c:pt idx="420">
                  <c:v>1.9286650532229004</c:v>
                </c:pt>
                <c:pt idx="421">
                  <c:v>2.1066814832908198</c:v>
                </c:pt>
                <c:pt idx="422">
                  <c:v>2.2247441933876781</c:v>
                </c:pt>
                <c:pt idx="423">
                  <c:v>2.2561046007571561</c:v>
                </c:pt>
                <c:pt idx="424">
                  <c:v>2.2985333871982152</c:v>
                </c:pt>
                <c:pt idx="425">
                  <c:v>2.5032984000224539</c:v>
                </c:pt>
                <c:pt idx="426">
                  <c:v>2.7412685500614344</c:v>
                </c:pt>
                <c:pt idx="427">
                  <c:v>3.1185158034178029</c:v>
                </c:pt>
                <c:pt idx="428">
                  <c:v>3.309445342402566</c:v>
                </c:pt>
                <c:pt idx="429">
                  <c:v>3.4791604881668006</c:v>
                </c:pt>
                <c:pt idx="430">
                  <c:v>3.6830031360684075</c:v>
                </c:pt>
                <c:pt idx="431">
                  <c:v>3.7614041544921024</c:v>
                </c:pt>
                <c:pt idx="432">
                  <c:v>3.8859234190473835</c:v>
                </c:pt>
                <c:pt idx="433">
                  <c:v>4.2594812127132249</c:v>
                </c:pt>
                <c:pt idx="434">
                  <c:v>4.8129001662922493</c:v>
                </c:pt>
                <c:pt idx="435">
                  <c:v>5.2362656657802029</c:v>
                </c:pt>
                <c:pt idx="436">
                  <c:v>5.5683170379276179</c:v>
                </c:pt>
                <c:pt idx="437">
                  <c:v>5.790606984281859</c:v>
                </c:pt>
                <c:pt idx="438">
                  <c:v>6.0912979490597952</c:v>
                </c:pt>
                <c:pt idx="439">
                  <c:v>6.6354932534125037</c:v>
                </c:pt>
                <c:pt idx="440">
                  <c:v>6.9749235449409719</c:v>
                </c:pt>
                <c:pt idx="441">
                  <c:v>7.1879898420688955</c:v>
                </c:pt>
                <c:pt idx="442">
                  <c:v>7.4148916130362954</c:v>
                </c:pt>
                <c:pt idx="443">
                  <c:v>8.2274951098748286</c:v>
                </c:pt>
                <c:pt idx="444">
                  <c:v>8.5309531694206608</c:v>
                </c:pt>
                <c:pt idx="445">
                  <c:v>8.7901377126801705</c:v>
                </c:pt>
                <c:pt idx="446">
                  <c:v>9.0474775260944167</c:v>
                </c:pt>
                <c:pt idx="447">
                  <c:v>9.6792974980971387</c:v>
                </c:pt>
                <c:pt idx="448">
                  <c:v>10.133101040031937</c:v>
                </c:pt>
                <c:pt idx="449">
                  <c:v>10.829486556618876</c:v>
                </c:pt>
                <c:pt idx="450">
                  <c:v>11.138478805700499</c:v>
                </c:pt>
                <c:pt idx="451">
                  <c:v>11.915110070556395</c:v>
                </c:pt>
                <c:pt idx="452">
                  <c:v>12.194586642113803</c:v>
                </c:pt>
                <c:pt idx="453">
                  <c:v>12.557998421630698</c:v>
                </c:pt>
                <c:pt idx="454">
                  <c:v>13.408418880297132</c:v>
                </c:pt>
                <c:pt idx="455">
                  <c:v>14.103882031961437</c:v>
                </c:pt>
                <c:pt idx="456">
                  <c:v>14.816870117155748</c:v>
                </c:pt>
                <c:pt idx="457">
                  <c:v>15.493885970367421</c:v>
                </c:pt>
                <c:pt idx="458">
                  <c:v>16.344306429033857</c:v>
                </c:pt>
                <c:pt idx="459">
                  <c:v>17.01025390317395</c:v>
                </c:pt>
                <c:pt idx="460">
                  <c:v>17.611635832729821</c:v>
                </c:pt>
                <c:pt idx="461">
                  <c:v>19.56612710378641</c:v>
                </c:pt>
                <c:pt idx="462">
                  <c:v>22.176419834834142</c:v>
                </c:pt>
                <c:pt idx="463">
                  <c:v>23.873571292476488</c:v>
                </c:pt>
                <c:pt idx="464">
                  <c:v>26.576100515787385</c:v>
                </c:pt>
                <c:pt idx="465">
                  <c:v>28.443889484116596</c:v>
                </c:pt>
                <c:pt idx="466">
                  <c:v>30.012832217513132</c:v>
                </c:pt>
                <c:pt idx="467">
                  <c:v>32.726429819895614</c:v>
                </c:pt>
                <c:pt idx="468">
                  <c:v>35.280458290662807</c:v>
                </c:pt>
                <c:pt idx="469">
                  <c:v>37.044020022734635</c:v>
                </c:pt>
                <c:pt idx="470">
                  <c:v>39.026182241470174</c:v>
                </c:pt>
                <c:pt idx="471">
                  <c:v>41.355153671115239</c:v>
                </c:pt>
                <c:pt idx="472">
                  <c:v>44.814022130984135</c:v>
                </c:pt>
                <c:pt idx="473">
                  <c:v>47.178043427689197</c:v>
                </c:pt>
                <c:pt idx="474">
                  <c:v>49.065202059393677</c:v>
                </c:pt>
                <c:pt idx="475">
                  <c:v>51.764964187936691</c:v>
                </c:pt>
                <c:pt idx="476">
                  <c:v>53.622607142116941</c:v>
                </c:pt>
                <c:pt idx="477">
                  <c:v>58.056415325207567</c:v>
                </c:pt>
                <c:pt idx="478">
                  <c:v>60.722049951613194</c:v>
                </c:pt>
                <c:pt idx="479">
                  <c:v>61.842723332610717</c:v>
                </c:pt>
                <c:pt idx="480">
                  <c:v>63.824885551346256</c:v>
                </c:pt>
                <c:pt idx="481">
                  <c:v>65.160469959316956</c:v>
                </c:pt>
                <c:pt idx="482">
                  <c:v>65.493443696387018</c:v>
                </c:pt>
                <c:pt idx="483">
                  <c:v>68.523412467232177</c:v>
                </c:pt>
                <c:pt idx="484">
                  <c:v>70.775827608298826</c:v>
                </c:pt>
                <c:pt idx="485">
                  <c:v>75.201334507085747</c:v>
                </c:pt>
                <c:pt idx="486">
                  <c:v>74.828699078342524</c:v>
                </c:pt>
                <c:pt idx="487">
                  <c:v>74.000415377819238</c:v>
                </c:pt>
                <c:pt idx="488">
                  <c:v>74.268823570305088</c:v>
                </c:pt>
                <c:pt idx="489">
                  <c:v>73.700646777963939</c:v>
                </c:pt>
                <c:pt idx="490">
                  <c:v>72.741387258426968</c:v>
                </c:pt>
                <c:pt idx="491">
                  <c:v>70.404114544478233</c:v>
                </c:pt>
                <c:pt idx="492">
                  <c:v>65.512813359762291</c:v>
                </c:pt>
                <c:pt idx="493">
                  <c:v>64.669771820476896</c:v>
                </c:pt>
                <c:pt idx="494">
                  <c:v>62.892374614565604</c:v>
                </c:pt>
                <c:pt idx="495">
                  <c:v>60.232274177695764</c:v>
                </c:pt>
                <c:pt idx="496">
                  <c:v>57.861796326532271</c:v>
                </c:pt>
                <c:pt idx="497">
                  <c:v>53.764651340202235</c:v>
                </c:pt>
                <c:pt idx="498">
                  <c:v>48.53853168857097</c:v>
                </c:pt>
                <c:pt idx="499">
                  <c:v>44.446920891776706</c:v>
                </c:pt>
                <c:pt idx="500">
                  <c:v>40.62464065239093</c:v>
                </c:pt>
                <c:pt idx="501">
                  <c:v>37.858468249418429</c:v>
                </c:pt>
                <c:pt idx="502">
                  <c:v>35.060013074153836</c:v>
                </c:pt>
                <c:pt idx="503">
                  <c:v>32.525354266761902</c:v>
                </c:pt>
                <c:pt idx="504">
                  <c:v>30.372554537339493</c:v>
                </c:pt>
                <c:pt idx="505">
                  <c:v>29.021289925684048</c:v>
                </c:pt>
                <c:pt idx="506">
                  <c:v>26.48294165860159</c:v>
                </c:pt>
                <c:pt idx="507">
                  <c:v>24.870647773841362</c:v>
                </c:pt>
                <c:pt idx="508">
                  <c:v>23.877260752167018</c:v>
                </c:pt>
                <c:pt idx="509">
                  <c:v>22.95212873476741</c:v>
                </c:pt>
                <c:pt idx="510">
                  <c:v>22.88295136557003</c:v>
                </c:pt>
                <c:pt idx="511">
                  <c:v>21.611932502183532</c:v>
                </c:pt>
                <c:pt idx="512">
                  <c:v>20.22838511823597</c:v>
                </c:pt>
                <c:pt idx="513">
                  <c:v>19.356750266349014</c:v>
                </c:pt>
                <c:pt idx="514">
                  <c:v>18.750756512179979</c:v>
                </c:pt>
                <c:pt idx="515">
                  <c:v>18.263747833030436</c:v>
                </c:pt>
                <c:pt idx="516">
                  <c:v>18.210250667517798</c:v>
                </c:pt>
                <c:pt idx="517">
                  <c:v>16.124783577447509</c:v>
                </c:pt>
                <c:pt idx="518">
                  <c:v>15.270673659090548</c:v>
                </c:pt>
                <c:pt idx="519">
                  <c:v>14.727400719660471</c:v>
                </c:pt>
                <c:pt idx="520">
                  <c:v>14.057763785829852</c:v>
                </c:pt>
                <c:pt idx="521">
                  <c:v>13.747849171825598</c:v>
                </c:pt>
                <c:pt idx="522">
                  <c:v>13.745082077057704</c:v>
                </c:pt>
                <c:pt idx="523">
                  <c:v>12.807959315663892</c:v>
                </c:pt>
                <c:pt idx="524">
                  <c:v>11.283290098553676</c:v>
                </c:pt>
                <c:pt idx="525">
                  <c:v>10.862691693833616</c:v>
                </c:pt>
                <c:pt idx="526">
                  <c:v>10.437481464500403</c:v>
                </c:pt>
                <c:pt idx="527">
                  <c:v>10.276067603039852</c:v>
                </c:pt>
                <c:pt idx="528">
                  <c:v>9.8360995349445268</c:v>
                </c:pt>
                <c:pt idx="529">
                  <c:v>9.5261849209402758</c:v>
                </c:pt>
                <c:pt idx="530">
                  <c:v>9.4975916083386913</c:v>
                </c:pt>
                <c:pt idx="531">
                  <c:v>9.9772213681071786</c:v>
                </c:pt>
                <c:pt idx="532">
                  <c:v>9.3905972773134128</c:v>
                </c:pt>
                <c:pt idx="533">
                  <c:v>8.8962096787828191</c:v>
                </c:pt>
                <c:pt idx="534">
                  <c:v>8.5420215484922419</c:v>
                </c:pt>
                <c:pt idx="535">
                  <c:v>8.3741511325732709</c:v>
                </c:pt>
                <c:pt idx="536">
                  <c:v>8.2007465271185094</c:v>
                </c:pt>
                <c:pt idx="537">
                  <c:v>7.9618540121568993</c:v>
                </c:pt>
                <c:pt idx="538">
                  <c:v>7.5467897969726305</c:v>
                </c:pt>
                <c:pt idx="539">
                  <c:v>7.1409492310146794</c:v>
                </c:pt>
                <c:pt idx="540">
                  <c:v>6.8042860342541047</c:v>
                </c:pt>
                <c:pt idx="541">
                  <c:v>6.2527118105203447</c:v>
                </c:pt>
                <c:pt idx="542">
                  <c:v>5.911436789146614</c:v>
                </c:pt>
                <c:pt idx="543">
                  <c:v>5.7841504298234394</c:v>
                </c:pt>
                <c:pt idx="544">
                  <c:v>5.4308846644554931</c:v>
                </c:pt>
                <c:pt idx="545">
                  <c:v>4.923583957008054</c:v>
                </c:pt>
                <c:pt idx="546">
                  <c:v>4.536190689502738</c:v>
                </c:pt>
                <c:pt idx="547">
                  <c:v>4.1368066780032082</c:v>
                </c:pt>
                <c:pt idx="548">
                  <c:v>3.8942247033510697</c:v>
                </c:pt>
                <c:pt idx="549">
                  <c:v>3.7992211163200027</c:v>
                </c:pt>
                <c:pt idx="550">
                  <c:v>3.6811584062231448</c:v>
                </c:pt>
                <c:pt idx="551">
                  <c:v>3.596300833341028</c:v>
                </c:pt>
                <c:pt idx="552">
                  <c:v>3.4431882561841638</c:v>
                </c:pt>
                <c:pt idx="553">
                  <c:v>3.3159018968609884</c:v>
                </c:pt>
                <c:pt idx="554">
                  <c:v>3.1747800636983365</c:v>
                </c:pt>
                <c:pt idx="555">
                  <c:v>3.0936119505067468</c:v>
                </c:pt>
                <c:pt idx="556">
                  <c:v>2.9008376816767201</c:v>
                </c:pt>
                <c:pt idx="557">
                  <c:v>2.8353497721698688</c:v>
                </c:pt>
                <c:pt idx="558">
                  <c:v>2.709908142691956</c:v>
                </c:pt>
                <c:pt idx="559">
                  <c:v>2.5291246178561417</c:v>
                </c:pt>
                <c:pt idx="560">
                  <c:v>2.3529529176334854</c:v>
                </c:pt>
                <c:pt idx="561">
                  <c:v>2.2210547336971516</c:v>
                </c:pt>
                <c:pt idx="562">
                  <c:v>2.1288182414339807</c:v>
                </c:pt>
                <c:pt idx="563">
                  <c:v>2.0559514125460758</c:v>
                </c:pt>
                <c:pt idx="564">
                  <c:v>2.021823910408703</c:v>
                </c:pt>
                <c:pt idx="565">
                  <c:v>1.9637149202829052</c:v>
                </c:pt>
                <c:pt idx="566">
                  <c:v>1.8973046458534222</c:v>
                </c:pt>
                <c:pt idx="567">
                  <c:v>1.8013786938997245</c:v>
                </c:pt>
                <c:pt idx="568">
                  <c:v>1.6722476047312855</c:v>
                </c:pt>
                <c:pt idx="569">
                  <c:v>1.5514177998665317</c:v>
                </c:pt>
                <c:pt idx="570">
                  <c:v>1.4075288719359855</c:v>
                </c:pt>
                <c:pt idx="571">
                  <c:v>1.4029170473228272</c:v>
                </c:pt>
                <c:pt idx="572">
                  <c:v>1.3383515027386077</c:v>
                </c:pt>
                <c:pt idx="573">
                  <c:v>1.2451926455528051</c:v>
                </c:pt>
                <c:pt idx="574">
                  <c:v>1.1898507501949027</c:v>
                </c:pt>
                <c:pt idx="575">
                  <c:v>1.1483443286764758</c:v>
                </c:pt>
                <c:pt idx="576">
                  <c:v>1.1289746653012098</c:v>
                </c:pt>
                <c:pt idx="577">
                  <c:v>1.1428101391406855</c:v>
                </c:pt>
                <c:pt idx="578">
                  <c:v>1.1188286511522612</c:v>
                </c:pt>
                <c:pt idx="579">
                  <c:v>1.0588749311812002</c:v>
                </c:pt>
                <c:pt idx="580">
                  <c:v>0.98600810229329539</c:v>
                </c:pt>
                <c:pt idx="581">
                  <c:v>0.90391762417907329</c:v>
                </c:pt>
                <c:pt idx="582">
                  <c:v>0.85595464820222456</c:v>
                </c:pt>
                <c:pt idx="583">
                  <c:v>0.82920606544590492</c:v>
                </c:pt>
                <c:pt idx="584">
                  <c:v>0.84027444451748556</c:v>
                </c:pt>
                <c:pt idx="585">
                  <c:v>0.80522457745748066</c:v>
                </c:pt>
                <c:pt idx="586">
                  <c:v>0.78032072454642454</c:v>
                </c:pt>
                <c:pt idx="587">
                  <c:v>0.79969038792169034</c:v>
                </c:pt>
                <c:pt idx="588">
                  <c:v>0.78401018423695135</c:v>
                </c:pt>
                <c:pt idx="589">
                  <c:v>0.75541687163536841</c:v>
                </c:pt>
                <c:pt idx="590">
                  <c:v>0.70191970612272936</c:v>
                </c:pt>
                <c:pt idx="591">
                  <c:v>0.6816276778248318</c:v>
                </c:pt>
                <c:pt idx="592">
                  <c:v>0.6760934882890417</c:v>
                </c:pt>
                <c:pt idx="593">
                  <c:v>0.67424875844377818</c:v>
                </c:pt>
                <c:pt idx="594">
                  <c:v>0.58108990125797566</c:v>
                </c:pt>
                <c:pt idx="595">
                  <c:v>0.52759273574533672</c:v>
                </c:pt>
                <c:pt idx="596">
                  <c:v>0.48793104407217325</c:v>
                </c:pt>
                <c:pt idx="597">
                  <c:v>0.44550225763111467</c:v>
                </c:pt>
                <c:pt idx="598">
                  <c:v>0.4187536748747952</c:v>
                </c:pt>
                <c:pt idx="599">
                  <c:v>0.42428786441058541</c:v>
                </c:pt>
                <c:pt idx="600">
                  <c:v>0.40584056595795126</c:v>
                </c:pt>
                <c:pt idx="601">
                  <c:v>0.43443387855953419</c:v>
                </c:pt>
                <c:pt idx="602">
                  <c:v>0.50176651791164883</c:v>
                </c:pt>
                <c:pt idx="603">
                  <c:v>0.58939118556166104</c:v>
                </c:pt>
                <c:pt idx="604">
                  <c:v>0.59677010494271465</c:v>
                </c:pt>
                <c:pt idx="605">
                  <c:v>0.57647807664481721</c:v>
                </c:pt>
                <c:pt idx="606">
                  <c:v>0.55618604834691954</c:v>
                </c:pt>
                <c:pt idx="607">
                  <c:v>0.52113618128691475</c:v>
                </c:pt>
                <c:pt idx="608">
                  <c:v>0.55434131850165613</c:v>
                </c:pt>
                <c:pt idx="609">
                  <c:v>0.46856138069690723</c:v>
                </c:pt>
                <c:pt idx="610">
                  <c:v>0.40307347119005615</c:v>
                </c:pt>
                <c:pt idx="611">
                  <c:v>0.44919171732164154</c:v>
                </c:pt>
                <c:pt idx="612">
                  <c:v>0.45288117701216829</c:v>
                </c:pt>
                <c:pt idx="613">
                  <c:v>0.46763901577427563</c:v>
                </c:pt>
                <c:pt idx="614">
                  <c:v>0.51191253206059761</c:v>
                </c:pt>
                <c:pt idx="615">
                  <c:v>0.47501793515532942</c:v>
                </c:pt>
                <c:pt idx="616">
                  <c:v>0.53035983051323188</c:v>
                </c:pt>
                <c:pt idx="617">
                  <c:v>0.60507138924640003</c:v>
                </c:pt>
                <c:pt idx="618">
                  <c:v>0.62351868769903418</c:v>
                </c:pt>
                <c:pt idx="619">
                  <c:v>0.70284207104536101</c:v>
                </c:pt>
                <c:pt idx="620">
                  <c:v>0.72128936949799527</c:v>
                </c:pt>
                <c:pt idx="621">
                  <c:v>0.77939835962379278</c:v>
                </c:pt>
                <c:pt idx="622">
                  <c:v>0.99523175151961218</c:v>
                </c:pt>
                <c:pt idx="623">
                  <c:v>1.2304348067906976</c:v>
                </c:pt>
                <c:pt idx="624">
                  <c:v>1.5403494207949515</c:v>
                </c:pt>
                <c:pt idx="625">
                  <c:v>1.9646372852055369</c:v>
                </c:pt>
                <c:pt idx="626">
                  <c:v>2.3511081877882218</c:v>
                </c:pt>
                <c:pt idx="627">
                  <c:v>2.5180562387845611</c:v>
                </c:pt>
                <c:pt idx="628">
                  <c:v>2.9395770084272512</c:v>
                </c:pt>
                <c:pt idx="629">
                  <c:v>3.5723193453526028</c:v>
                </c:pt>
                <c:pt idx="630">
                  <c:v>5.0305782880333334</c:v>
                </c:pt>
                <c:pt idx="631">
                  <c:v>6.6585523764782959</c:v>
                </c:pt>
                <c:pt idx="632">
                  <c:v>8.4617758002232843</c:v>
                </c:pt>
                <c:pt idx="633">
                  <c:v>10.087905158822982</c:v>
                </c:pt>
                <c:pt idx="634">
                  <c:v>11.629176944540566</c:v>
                </c:pt>
                <c:pt idx="635">
                  <c:v>13.970139118179844</c:v>
                </c:pt>
                <c:pt idx="636">
                  <c:v>18.709250090661556</c:v>
                </c:pt>
                <c:pt idx="637">
                  <c:v>24.545975321074998</c:v>
                </c:pt>
                <c:pt idx="638">
                  <c:v>33.10552180309724</c:v>
                </c:pt>
                <c:pt idx="639">
                  <c:v>41.485207125206308</c:v>
                </c:pt>
                <c:pt idx="640">
                  <c:v>46.671665085164406</c:v>
                </c:pt>
                <c:pt idx="641">
                  <c:v>49.061512599703157</c:v>
                </c:pt>
                <c:pt idx="642">
                  <c:v>53.955580879186989</c:v>
                </c:pt>
                <c:pt idx="643">
                  <c:v>59.071939105025066</c:v>
                </c:pt>
                <c:pt idx="644">
                  <c:v>62.309439983462362</c:v>
                </c:pt>
                <c:pt idx="645">
                  <c:v>60.184311201718913</c:v>
                </c:pt>
                <c:pt idx="646">
                  <c:v>56.406304478619447</c:v>
                </c:pt>
                <c:pt idx="647">
                  <c:v>65.431645246570696</c:v>
                </c:pt>
                <c:pt idx="648">
                  <c:v>67.013501088884084</c:v>
                </c:pt>
                <c:pt idx="649">
                  <c:v>67.206275357714119</c:v>
                </c:pt>
                <c:pt idx="650">
                  <c:v>63.399675322013046</c:v>
                </c:pt>
                <c:pt idx="651">
                  <c:v>58.748189017181346</c:v>
                </c:pt>
                <c:pt idx="652">
                  <c:v>55.616760104846705</c:v>
                </c:pt>
                <c:pt idx="653">
                  <c:v>51.871036154039324</c:v>
                </c:pt>
                <c:pt idx="654">
                  <c:v>38.835252702485413</c:v>
                </c:pt>
                <c:pt idx="655">
                  <c:v>34.845102047180646</c:v>
                </c:pt>
                <c:pt idx="656">
                  <c:v>29.933508834166798</c:v>
                </c:pt>
                <c:pt idx="657">
                  <c:v>26.459882535535794</c:v>
                </c:pt>
                <c:pt idx="658">
                  <c:v>24.129066376045468</c:v>
                </c:pt>
                <c:pt idx="659">
                  <c:v>21.572270810510371</c:v>
                </c:pt>
                <c:pt idx="660">
                  <c:v>21.216237950374531</c:v>
                </c:pt>
                <c:pt idx="661">
                  <c:v>18.793185298621037</c:v>
                </c:pt>
                <c:pt idx="662">
                  <c:v>17.825624494780374</c:v>
                </c:pt>
                <c:pt idx="663">
                  <c:v>16.241923922621734</c:v>
                </c:pt>
                <c:pt idx="664">
                  <c:v>14.444234688412537</c:v>
                </c:pt>
                <c:pt idx="665">
                  <c:v>12.629020520673338</c:v>
                </c:pt>
                <c:pt idx="666">
                  <c:v>11.746317289714794</c:v>
                </c:pt>
                <c:pt idx="667">
                  <c:v>10.442093289113558</c:v>
                </c:pt>
                <c:pt idx="668">
                  <c:v>10.402431597440396</c:v>
                </c:pt>
                <c:pt idx="669">
                  <c:v>10.329564768552491</c:v>
                </c:pt>
                <c:pt idx="670">
                  <c:v>10.294514901492487</c:v>
                </c:pt>
                <c:pt idx="671">
                  <c:v>10.569379648436737</c:v>
                </c:pt>
                <c:pt idx="672">
                  <c:v>10.460540587566195</c:v>
                </c:pt>
                <c:pt idx="673">
                  <c:v>10.174607461550366</c:v>
                </c:pt>
                <c:pt idx="674">
                  <c:v>10.054700021608243</c:v>
                </c:pt>
                <c:pt idx="675">
                  <c:v>10.104507727430356</c:v>
                </c:pt>
                <c:pt idx="676">
                  <c:v>10.165383812324048</c:v>
                </c:pt>
                <c:pt idx="677">
                  <c:v>9.9237242025945402</c:v>
                </c:pt>
                <c:pt idx="678">
                  <c:v>9.2614661881449738</c:v>
                </c:pt>
                <c:pt idx="679">
                  <c:v>8.3972102556390649</c:v>
                </c:pt>
                <c:pt idx="680">
                  <c:v>7.7100483882784419</c:v>
                </c:pt>
                <c:pt idx="681">
                  <c:v>7.205514775598898</c:v>
                </c:pt>
                <c:pt idx="682">
                  <c:v>6.8688515788383251</c:v>
                </c:pt>
                <c:pt idx="683">
                  <c:v>6.5340331119230157</c:v>
                </c:pt>
                <c:pt idx="684">
                  <c:v>6.0461020678508417</c:v>
                </c:pt>
                <c:pt idx="685">
                  <c:v>5.6550193406549978</c:v>
                </c:pt>
                <c:pt idx="686">
                  <c:v>5.3783098638654865</c:v>
                </c:pt>
                <c:pt idx="687">
                  <c:v>5.1938368793391447</c:v>
                </c:pt>
                <c:pt idx="688">
                  <c:v>4.993683691128064</c:v>
                </c:pt>
                <c:pt idx="689">
                  <c:v>4.8940682794838395</c:v>
                </c:pt>
                <c:pt idx="690">
                  <c:v>4.8894564548706807</c:v>
                </c:pt>
                <c:pt idx="691">
                  <c:v>4.9549443643775319</c:v>
                </c:pt>
                <c:pt idx="692">
                  <c:v>5.2888404663702104</c:v>
                </c:pt>
                <c:pt idx="693">
                  <c:v>5.5406460902486661</c:v>
                </c:pt>
                <c:pt idx="694">
                  <c:v>5.8607067184018691</c:v>
                </c:pt>
                <c:pt idx="695">
                  <c:v>6.1152794370482209</c:v>
                </c:pt>
                <c:pt idx="696">
                  <c:v>6.3643179661587812</c:v>
                </c:pt>
                <c:pt idx="697">
                  <c:v>6.4602439181124796</c:v>
                </c:pt>
                <c:pt idx="698">
                  <c:v>6.5626264245245993</c:v>
                </c:pt>
                <c:pt idx="699">
                  <c:v>6.6493287272519783</c:v>
                </c:pt>
                <c:pt idx="700">
                  <c:v>6.4962161500951154</c:v>
                </c:pt>
                <c:pt idx="701">
                  <c:v>6.2176619434603406</c:v>
                </c:pt>
                <c:pt idx="702">
                  <c:v>6.2148948486924445</c:v>
                </c:pt>
                <c:pt idx="703">
                  <c:v>6.0673164610713721</c:v>
                </c:pt>
                <c:pt idx="704">
                  <c:v>6.0064403761776788</c:v>
                </c:pt>
                <c:pt idx="705">
                  <c:v>6.0184311201718916</c:v>
                </c:pt>
                <c:pt idx="706">
                  <c:v>5.8127437424250212</c:v>
                </c:pt>
                <c:pt idx="707">
                  <c:v>5.8108990125797577</c:v>
                </c:pt>
                <c:pt idx="708">
                  <c:v>5.9760023337308326</c:v>
                </c:pt>
                <c:pt idx="709">
                  <c:v>5.8791540168545042</c:v>
                </c:pt>
                <c:pt idx="710">
                  <c:v>5.8505607042529197</c:v>
                </c:pt>
                <c:pt idx="711">
                  <c:v>5.8358028654908125</c:v>
                </c:pt>
                <c:pt idx="712">
                  <c:v>5.8367252304134452</c:v>
                </c:pt>
                <c:pt idx="713">
                  <c:v>5.9105144242239813</c:v>
                </c:pt>
                <c:pt idx="714">
                  <c:v>6.0267324044755766</c:v>
                </c:pt>
                <c:pt idx="715">
                  <c:v>6.0414902432376838</c:v>
                </c:pt>
                <c:pt idx="716">
                  <c:v>5.9538655755876713</c:v>
                </c:pt>
                <c:pt idx="717">
                  <c:v>5.9437195614387219</c:v>
                </c:pt>
                <c:pt idx="718">
                  <c:v>5.9225051682181942</c:v>
                </c:pt>
                <c:pt idx="719">
                  <c:v>5.8514830691755524</c:v>
                </c:pt>
                <c:pt idx="720">
                  <c:v>5.6411838668155223</c:v>
                </c:pt>
                <c:pt idx="721">
                  <c:v>5.4059808115444374</c:v>
                </c:pt>
                <c:pt idx="722">
                  <c:v>5.0988332923080781</c:v>
                </c:pt>
                <c:pt idx="723">
                  <c:v>5.1080569415343948</c:v>
                </c:pt>
                <c:pt idx="724">
                  <c:v>5.0776188990875495</c:v>
                </c:pt>
                <c:pt idx="725">
                  <c:v>4.9475654449964788</c:v>
                </c:pt>
                <c:pt idx="726">
                  <c:v>4.6680888734390704</c:v>
                </c:pt>
                <c:pt idx="727">
                  <c:v>4.3065218237674419</c:v>
                </c:pt>
                <c:pt idx="728">
                  <c:v>4.0999120810979397</c:v>
                </c:pt>
                <c:pt idx="729">
                  <c:v>4.0344241715910885</c:v>
                </c:pt>
                <c:pt idx="730">
                  <c:v>3.7982987513973714</c:v>
                </c:pt>
                <c:pt idx="731">
                  <c:v>3.6959162449852516</c:v>
                </c:pt>
                <c:pt idx="732">
                  <c:v>3.6378072548594536</c:v>
                </c:pt>
                <c:pt idx="733">
                  <c:v>3.5529496819773372</c:v>
                </c:pt>
                <c:pt idx="734">
                  <c:v>3.5252787342983858</c:v>
                </c:pt>
                <c:pt idx="735">
                  <c:v>3.5151327201494369</c:v>
                </c:pt>
                <c:pt idx="736">
                  <c:v>3.342650479617308</c:v>
                </c:pt>
                <c:pt idx="737">
                  <c:v>3.2790072999557198</c:v>
                </c:pt>
                <c:pt idx="738">
                  <c:v>3.2236654045978175</c:v>
                </c:pt>
                <c:pt idx="739">
                  <c:v>3.264249461193613</c:v>
                </c:pt>
                <c:pt idx="740">
                  <c:v>3.3841569011357349</c:v>
                </c:pt>
                <c:pt idx="741">
                  <c:v>3.4616355546367976</c:v>
                </c:pt>
                <c:pt idx="742">
                  <c:v>3.3989147398978417</c:v>
                </c:pt>
                <c:pt idx="743">
                  <c:v>3.438576431571005</c:v>
                </c:pt>
                <c:pt idx="744">
                  <c:v>3.375855616832049</c:v>
                </c:pt>
                <c:pt idx="745">
                  <c:v>3.3675543325283637</c:v>
                </c:pt>
                <c:pt idx="746">
                  <c:v>3.3066782476346708</c:v>
                </c:pt>
                <c:pt idx="747">
                  <c:v>2.9921518090172583</c:v>
                </c:pt>
                <c:pt idx="748">
                  <c:v>2.7302001709898542</c:v>
                </c:pt>
                <c:pt idx="749">
                  <c:v>2.8870022078372446</c:v>
                </c:pt>
                <c:pt idx="750">
                  <c:v>2.8390392318603959</c:v>
                </c:pt>
                <c:pt idx="751">
                  <c:v>2.9571019419572542</c:v>
                </c:pt>
                <c:pt idx="752">
                  <c:v>2.9690926859514661</c:v>
                </c:pt>
                <c:pt idx="753">
                  <c:v>3.0078320127019973</c:v>
                </c:pt>
                <c:pt idx="754">
                  <c:v>3.2808520298009833</c:v>
                </c:pt>
                <c:pt idx="755">
                  <c:v>3.4644026494046929</c:v>
                </c:pt>
                <c:pt idx="756">
                  <c:v>3.4524119054104814</c:v>
                </c:pt>
                <c:pt idx="757">
                  <c:v>3.6470309040857711</c:v>
                </c:pt>
                <c:pt idx="758">
                  <c:v>3.606446847489976</c:v>
                </c:pt>
                <c:pt idx="759">
                  <c:v>3.6129034019483983</c:v>
                </c:pt>
                <c:pt idx="760">
                  <c:v>3.6497979988536664</c:v>
                </c:pt>
                <c:pt idx="761">
                  <c:v>3.6507203637762973</c:v>
                </c:pt>
                <c:pt idx="762">
                  <c:v>3.77062780371842</c:v>
                </c:pt>
                <c:pt idx="763">
                  <c:v>3.6433414443952445</c:v>
                </c:pt>
                <c:pt idx="764">
                  <c:v>3.5732417102752345</c:v>
                </c:pt>
                <c:pt idx="765">
                  <c:v>3.5584838715131268</c:v>
                </c:pt>
                <c:pt idx="766">
                  <c:v>3.5594062364357586</c:v>
                </c:pt>
                <c:pt idx="767">
                  <c:v>3.5262010992210171</c:v>
                </c:pt>
                <c:pt idx="768">
                  <c:v>3.5215892746078583</c:v>
                </c:pt>
                <c:pt idx="769">
                  <c:v>3.5003748813873297</c:v>
                </c:pt>
                <c:pt idx="770">
                  <c:v>3.7494134104978909</c:v>
                </c:pt>
                <c:pt idx="771">
                  <c:v>4.0067532239121366</c:v>
                </c:pt>
                <c:pt idx="772">
                  <c:v>4.1469526921521567</c:v>
                </c:pt>
                <c:pt idx="773">
                  <c:v>4.2299655351890104</c:v>
                </c:pt>
                <c:pt idx="774">
                  <c:v>4.3793886526553463</c:v>
                </c:pt>
                <c:pt idx="775">
                  <c:v>4.5269670402764195</c:v>
                </c:pt>
                <c:pt idx="776">
                  <c:v>5.0148980843485935</c:v>
                </c:pt>
                <c:pt idx="777">
                  <c:v>6.2112053890019174</c:v>
                </c:pt>
                <c:pt idx="778">
                  <c:v>7.5394108775915765</c:v>
                </c:pt>
                <c:pt idx="779">
                  <c:v>8.7864482529896453</c:v>
                </c:pt>
                <c:pt idx="780">
                  <c:v>9.9550846099640182</c:v>
                </c:pt>
                <c:pt idx="781">
                  <c:v>10.545398160448311</c:v>
                </c:pt>
                <c:pt idx="782">
                  <c:v>11.979675615140618</c:v>
                </c:pt>
                <c:pt idx="783">
                  <c:v>13.66760342355664</c:v>
                </c:pt>
                <c:pt idx="784">
                  <c:v>13.689740181699802</c:v>
                </c:pt>
                <c:pt idx="785">
                  <c:v>13.514490846399777</c:v>
                </c:pt>
                <c:pt idx="786">
                  <c:v>14.209031633141453</c:v>
                </c:pt>
                <c:pt idx="787">
                  <c:v>14.251460419582511</c:v>
                </c:pt>
                <c:pt idx="788">
                  <c:v>14.489430569621492</c:v>
                </c:pt>
                <c:pt idx="789">
                  <c:v>13.915719587744572</c:v>
                </c:pt>
                <c:pt idx="790">
                  <c:v>13.361378269242914</c:v>
                </c:pt>
                <c:pt idx="791">
                  <c:v>15.346307582746348</c:v>
                </c:pt>
                <c:pt idx="792">
                  <c:v>16.717864222699696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73-4B66-BED6-1C66A8917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'GP-CDA'!$E$3:$E$4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'GP-CDA'!$A$5:$C$798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'GP-CDA'!$E$5:$E$798</c:f>
              <c:numCache>
                <c:formatCode>General</c:formatCode>
                <c:ptCount val="794"/>
                <c:pt idx="7">
                  <c:v>2.7105054312137611E-19</c:v>
                </c:pt>
                <c:pt idx="14">
                  <c:v>1.3552527156068805E-19</c:v>
                </c:pt>
                <c:pt idx="18">
                  <c:v>2.8912057932946783E-19</c:v>
                </c:pt>
                <c:pt idx="22">
                  <c:v>2.1684043449710089E-19</c:v>
                </c:pt>
                <c:pt idx="23">
                  <c:v>1.7347234759768072E-19</c:v>
                </c:pt>
                <c:pt idx="25">
                  <c:v>0</c:v>
                </c:pt>
                <c:pt idx="26">
                  <c:v>9.2236492263170753E-4</c:v>
                </c:pt>
                <c:pt idx="27">
                  <c:v>9.2236492263170786E-4</c:v>
                </c:pt>
                <c:pt idx="28">
                  <c:v>9.2236492263170786E-4</c:v>
                </c:pt>
                <c:pt idx="29">
                  <c:v>1.8447298452634151E-3</c:v>
                </c:pt>
                <c:pt idx="30">
                  <c:v>1.8447298452634151E-3</c:v>
                </c:pt>
                <c:pt idx="32">
                  <c:v>1.8447298452634151E-3</c:v>
                </c:pt>
                <c:pt idx="33">
                  <c:v>2.7670947678951228E-3</c:v>
                </c:pt>
                <c:pt idx="34">
                  <c:v>1.8447298452634151E-3</c:v>
                </c:pt>
                <c:pt idx="35">
                  <c:v>1.8447298452634146E-3</c:v>
                </c:pt>
                <c:pt idx="36">
                  <c:v>1.8447298452634146E-3</c:v>
                </c:pt>
                <c:pt idx="37">
                  <c:v>1.8447298452634148E-3</c:v>
                </c:pt>
                <c:pt idx="38">
                  <c:v>1.8447298452634146E-3</c:v>
                </c:pt>
                <c:pt idx="39">
                  <c:v>3.6894596905268293E-3</c:v>
                </c:pt>
                <c:pt idx="40">
                  <c:v>2.7670947678951224E-3</c:v>
                </c:pt>
                <c:pt idx="41">
                  <c:v>4.6118246131585383E-3</c:v>
                </c:pt>
                <c:pt idx="42">
                  <c:v>4.6118246131585374E-3</c:v>
                </c:pt>
                <c:pt idx="43">
                  <c:v>6.4565544584219512E-3</c:v>
                </c:pt>
                <c:pt idx="44">
                  <c:v>5.5341895357902448E-3</c:v>
                </c:pt>
                <c:pt idx="45">
                  <c:v>5.5341895357902448E-3</c:v>
                </c:pt>
                <c:pt idx="46">
                  <c:v>3.6894596905268297E-3</c:v>
                </c:pt>
                <c:pt idx="47">
                  <c:v>3.6894596905268301E-3</c:v>
                </c:pt>
                <c:pt idx="48">
                  <c:v>1.8447298452634142E-3</c:v>
                </c:pt>
                <c:pt idx="49">
                  <c:v>1.8447298452634148E-3</c:v>
                </c:pt>
                <c:pt idx="50">
                  <c:v>3.0977204928157268E-20</c:v>
                </c:pt>
                <c:pt idx="51">
                  <c:v>9.2236492263170753E-4</c:v>
                </c:pt>
                <c:pt idx="52">
                  <c:v>1.8447298452634151E-3</c:v>
                </c:pt>
                <c:pt idx="53">
                  <c:v>3.6894596905268301E-3</c:v>
                </c:pt>
                <c:pt idx="54">
                  <c:v>4.6118246131585374E-3</c:v>
                </c:pt>
                <c:pt idx="55">
                  <c:v>5.5341895357902448E-3</c:v>
                </c:pt>
                <c:pt idx="56">
                  <c:v>7.3789193810536594E-3</c:v>
                </c:pt>
                <c:pt idx="57">
                  <c:v>9.2236492263170749E-3</c:v>
                </c:pt>
                <c:pt idx="58">
                  <c:v>8.3012843036853658E-3</c:v>
                </c:pt>
                <c:pt idx="59">
                  <c:v>7.3789193810536585E-3</c:v>
                </c:pt>
                <c:pt idx="60">
                  <c:v>7.3789193810536594E-3</c:v>
                </c:pt>
                <c:pt idx="61">
                  <c:v>7.3789193810536594E-3</c:v>
                </c:pt>
                <c:pt idx="62">
                  <c:v>6.4565544584219521E-3</c:v>
                </c:pt>
                <c:pt idx="63">
                  <c:v>4.6118246131585374E-3</c:v>
                </c:pt>
                <c:pt idx="64">
                  <c:v>4.6118246131585383E-3</c:v>
                </c:pt>
                <c:pt idx="65">
                  <c:v>5.5341895357902448E-3</c:v>
                </c:pt>
                <c:pt idx="66">
                  <c:v>5.5341895357902448E-3</c:v>
                </c:pt>
                <c:pt idx="67">
                  <c:v>5.5341895357902448E-3</c:v>
                </c:pt>
                <c:pt idx="68">
                  <c:v>4.6118246131585374E-3</c:v>
                </c:pt>
                <c:pt idx="69">
                  <c:v>4.6118246131585374E-3</c:v>
                </c:pt>
                <c:pt idx="70">
                  <c:v>5.5341895357902448E-3</c:v>
                </c:pt>
                <c:pt idx="71">
                  <c:v>3.6894596905268297E-3</c:v>
                </c:pt>
                <c:pt idx="72">
                  <c:v>5.5341895357902448E-3</c:v>
                </c:pt>
                <c:pt idx="73">
                  <c:v>7.3789193810536594E-3</c:v>
                </c:pt>
                <c:pt idx="74">
                  <c:v>6.4565544584219521E-3</c:v>
                </c:pt>
                <c:pt idx="75">
                  <c:v>9.2236492263170749E-3</c:v>
                </c:pt>
                <c:pt idx="76">
                  <c:v>9.2236492263170732E-3</c:v>
                </c:pt>
                <c:pt idx="77">
                  <c:v>8.3012843036853658E-3</c:v>
                </c:pt>
                <c:pt idx="78">
                  <c:v>8.3012843036853658E-3</c:v>
                </c:pt>
                <c:pt idx="79">
                  <c:v>6.4565544584219503E-3</c:v>
                </c:pt>
                <c:pt idx="80">
                  <c:v>5.5341895357902422E-3</c:v>
                </c:pt>
                <c:pt idx="81">
                  <c:v>8.3012843036853641E-3</c:v>
                </c:pt>
                <c:pt idx="82">
                  <c:v>8.3012843036853658E-3</c:v>
                </c:pt>
                <c:pt idx="83">
                  <c:v>1.106837907158049E-2</c:v>
                </c:pt>
                <c:pt idx="84">
                  <c:v>1.106837907158049E-2</c:v>
                </c:pt>
                <c:pt idx="85">
                  <c:v>1.4757838762107317E-2</c:v>
                </c:pt>
                <c:pt idx="86">
                  <c:v>1.4757838762107319E-2</c:v>
                </c:pt>
                <c:pt idx="87">
                  <c:v>1.7524933530002444E-2</c:v>
                </c:pt>
                <c:pt idx="88">
                  <c:v>1.844729845263415E-2</c:v>
                </c:pt>
                <c:pt idx="89">
                  <c:v>2.3059123065792688E-2</c:v>
                </c:pt>
                <c:pt idx="90">
                  <c:v>2.3981487988424394E-2</c:v>
                </c:pt>
                <c:pt idx="91">
                  <c:v>2.9515677524214638E-2</c:v>
                </c:pt>
                <c:pt idx="92">
                  <c:v>2.8593312601582932E-2</c:v>
                </c:pt>
                <c:pt idx="93">
                  <c:v>3.3205137214741463E-2</c:v>
                </c:pt>
                <c:pt idx="94">
                  <c:v>3.8739326750531711E-2</c:v>
                </c:pt>
                <c:pt idx="95">
                  <c:v>4.242878644105854E-2</c:v>
                </c:pt>
                <c:pt idx="96">
                  <c:v>3.9661691673163413E-2</c:v>
                </c:pt>
                <c:pt idx="97">
                  <c:v>5.2574800590007319E-2</c:v>
                </c:pt>
                <c:pt idx="98">
                  <c:v>5.3497165512639035E-2</c:v>
                </c:pt>
                <c:pt idx="99">
                  <c:v>6.0876084893692686E-2</c:v>
                </c:pt>
                <c:pt idx="100">
                  <c:v>7.0099734120009763E-2</c:v>
                </c:pt>
                <c:pt idx="101">
                  <c:v>7.7478653501063421E-2</c:v>
                </c:pt>
                <c:pt idx="102">
                  <c:v>8.3935207959485378E-2</c:v>
                </c:pt>
                <c:pt idx="103">
                  <c:v>9.1314127340539036E-2</c:v>
                </c:pt>
                <c:pt idx="104">
                  <c:v>9.6848316876329291E-2</c:v>
                </c:pt>
                <c:pt idx="105">
                  <c:v>0.11068379071580489</c:v>
                </c:pt>
                <c:pt idx="106">
                  <c:v>0.12175216978738539</c:v>
                </c:pt>
                <c:pt idx="107">
                  <c:v>0.13558764362686099</c:v>
                </c:pt>
                <c:pt idx="108">
                  <c:v>0.13927710331738782</c:v>
                </c:pt>
                <c:pt idx="109">
                  <c:v>0.15772440177002198</c:v>
                </c:pt>
                <c:pt idx="110">
                  <c:v>0.18262825468107807</c:v>
                </c:pt>
                <c:pt idx="111">
                  <c:v>0.211221567282661</c:v>
                </c:pt>
                <c:pt idx="112">
                  <c:v>0.23612542019371713</c:v>
                </c:pt>
                <c:pt idx="113">
                  <c:v>0.26010690818214149</c:v>
                </c:pt>
                <c:pt idx="114">
                  <c:v>0.28685549093846102</c:v>
                </c:pt>
                <c:pt idx="115">
                  <c:v>0.32098299307583422</c:v>
                </c:pt>
                <c:pt idx="116">
                  <c:v>0.32651718261162443</c:v>
                </c:pt>
                <c:pt idx="117">
                  <c:v>0.33481846691530981</c:v>
                </c:pt>
                <c:pt idx="118">
                  <c:v>0.33389610199267805</c:v>
                </c:pt>
                <c:pt idx="119">
                  <c:v>0.36710123920741955</c:v>
                </c:pt>
                <c:pt idx="120">
                  <c:v>0.38923799735058051</c:v>
                </c:pt>
                <c:pt idx="121">
                  <c:v>0.41506421518426834</c:v>
                </c:pt>
                <c:pt idx="122">
                  <c:v>0.42521022933321706</c:v>
                </c:pt>
                <c:pt idx="123">
                  <c:v>0.46948374561953904</c:v>
                </c:pt>
                <c:pt idx="124">
                  <c:v>0.50822307237007081</c:v>
                </c:pt>
                <c:pt idx="125">
                  <c:v>0.53220456035849517</c:v>
                </c:pt>
                <c:pt idx="126">
                  <c:v>0.52851510066796836</c:v>
                </c:pt>
                <c:pt idx="127">
                  <c:v>0.54327293943007571</c:v>
                </c:pt>
                <c:pt idx="128">
                  <c:v>0.55341895357902449</c:v>
                </c:pt>
                <c:pt idx="129">
                  <c:v>0.56817679234113183</c:v>
                </c:pt>
                <c:pt idx="130">
                  <c:v>0.58754645571639763</c:v>
                </c:pt>
                <c:pt idx="131">
                  <c:v>0.6133726735500854</c:v>
                </c:pt>
                <c:pt idx="132">
                  <c:v>0.64196598615166844</c:v>
                </c:pt>
                <c:pt idx="133">
                  <c:v>0.66041328460430238</c:v>
                </c:pt>
                <c:pt idx="134">
                  <c:v>0.68623950243799037</c:v>
                </c:pt>
                <c:pt idx="135">
                  <c:v>0.68992896212851718</c:v>
                </c:pt>
                <c:pt idx="136">
                  <c:v>0.69638551658693904</c:v>
                </c:pt>
                <c:pt idx="137">
                  <c:v>0.6991526113548342</c:v>
                </c:pt>
                <c:pt idx="138">
                  <c:v>0.68716186736062201</c:v>
                </c:pt>
                <c:pt idx="139">
                  <c:v>0.66963693383061962</c:v>
                </c:pt>
                <c:pt idx="140">
                  <c:v>0.67517112336640994</c:v>
                </c:pt>
                <c:pt idx="141">
                  <c:v>0.67609348828904159</c:v>
                </c:pt>
                <c:pt idx="142">
                  <c:v>0.66041328460430238</c:v>
                </c:pt>
                <c:pt idx="143">
                  <c:v>0.66502510921746105</c:v>
                </c:pt>
                <c:pt idx="144">
                  <c:v>0.65118963537798547</c:v>
                </c:pt>
                <c:pt idx="145">
                  <c:v>0.63735416153850988</c:v>
                </c:pt>
                <c:pt idx="146">
                  <c:v>0.65672382491377568</c:v>
                </c:pt>
                <c:pt idx="147">
                  <c:v>0.65118963537798547</c:v>
                </c:pt>
                <c:pt idx="148">
                  <c:v>0.61521740339534881</c:v>
                </c:pt>
                <c:pt idx="149">
                  <c:v>0.61890686308587561</c:v>
                </c:pt>
                <c:pt idx="150">
                  <c:v>0.59861483478797806</c:v>
                </c:pt>
                <c:pt idx="151">
                  <c:v>0.56448733265060491</c:v>
                </c:pt>
                <c:pt idx="152">
                  <c:v>0.55618604834691954</c:v>
                </c:pt>
                <c:pt idx="153">
                  <c:v>0.51836908651901958</c:v>
                </c:pt>
                <c:pt idx="154">
                  <c:v>0.49254286868533176</c:v>
                </c:pt>
                <c:pt idx="155">
                  <c:v>0.48516394930427814</c:v>
                </c:pt>
                <c:pt idx="156">
                  <c:v>0.46394955608374883</c:v>
                </c:pt>
                <c:pt idx="157">
                  <c:v>0.44457989270848292</c:v>
                </c:pt>
                <c:pt idx="158">
                  <c:v>0.44457989270848303</c:v>
                </c:pt>
                <c:pt idx="159">
                  <c:v>0.42705495917848052</c:v>
                </c:pt>
                <c:pt idx="160">
                  <c:v>0.41045239057110977</c:v>
                </c:pt>
                <c:pt idx="161">
                  <c:v>0.38923799735058051</c:v>
                </c:pt>
                <c:pt idx="162">
                  <c:v>0.37632488843373663</c:v>
                </c:pt>
                <c:pt idx="163">
                  <c:v>0.35787758998110247</c:v>
                </c:pt>
                <c:pt idx="164">
                  <c:v>0.3495763056774171</c:v>
                </c:pt>
                <c:pt idx="165">
                  <c:v>0.34588684598689035</c:v>
                </c:pt>
                <c:pt idx="166">
                  <c:v>0.33297373707004635</c:v>
                </c:pt>
                <c:pt idx="167">
                  <c:v>0.32006062815320246</c:v>
                </c:pt>
                <c:pt idx="168">
                  <c:v>0.31360407369478061</c:v>
                </c:pt>
                <c:pt idx="169">
                  <c:v>0.2988462349326732</c:v>
                </c:pt>
                <c:pt idx="170">
                  <c:v>0.28685549093846102</c:v>
                </c:pt>
                <c:pt idx="171">
                  <c:v>0.28501076109319762</c:v>
                </c:pt>
                <c:pt idx="172">
                  <c:v>0.26933055740845852</c:v>
                </c:pt>
                <c:pt idx="173">
                  <c:v>0.26748582756319517</c:v>
                </c:pt>
                <c:pt idx="174">
                  <c:v>0.26287400295003666</c:v>
                </c:pt>
                <c:pt idx="175">
                  <c:v>0.25180562387845618</c:v>
                </c:pt>
                <c:pt idx="176">
                  <c:v>0.25272798880108788</c:v>
                </c:pt>
                <c:pt idx="177">
                  <c:v>0.25365035372371963</c:v>
                </c:pt>
                <c:pt idx="178">
                  <c:v>0.22874650081266346</c:v>
                </c:pt>
                <c:pt idx="179">
                  <c:v>0.21675575681845127</c:v>
                </c:pt>
                <c:pt idx="180">
                  <c:v>0.19923082328844882</c:v>
                </c:pt>
                <c:pt idx="181">
                  <c:v>0.19369663375265858</c:v>
                </c:pt>
                <c:pt idx="182">
                  <c:v>0.18908480913950004</c:v>
                </c:pt>
                <c:pt idx="183">
                  <c:v>0.17986115991318294</c:v>
                </c:pt>
                <c:pt idx="184">
                  <c:v>0.17063751068686589</c:v>
                </c:pt>
                <c:pt idx="185">
                  <c:v>0.17340460545476097</c:v>
                </c:pt>
                <c:pt idx="186">
                  <c:v>0.17155987560949759</c:v>
                </c:pt>
                <c:pt idx="187">
                  <c:v>0.16971514576423416</c:v>
                </c:pt>
                <c:pt idx="188">
                  <c:v>0.15956913161528538</c:v>
                </c:pt>
                <c:pt idx="189">
                  <c:v>0.15219021223423174</c:v>
                </c:pt>
                <c:pt idx="190">
                  <c:v>0.13743237347212442</c:v>
                </c:pt>
                <c:pt idx="191">
                  <c:v>0.13097581901370245</c:v>
                </c:pt>
                <c:pt idx="192">
                  <c:v>0.12820872424580734</c:v>
                </c:pt>
                <c:pt idx="193">
                  <c:v>0.11621798025159513</c:v>
                </c:pt>
                <c:pt idx="194">
                  <c:v>0.11806271009685855</c:v>
                </c:pt>
                <c:pt idx="195">
                  <c:v>0.11806271009685855</c:v>
                </c:pt>
                <c:pt idx="196">
                  <c:v>0.11345088548370001</c:v>
                </c:pt>
                <c:pt idx="197">
                  <c:v>0.10976142579317318</c:v>
                </c:pt>
                <c:pt idx="198">
                  <c:v>0.10607196610264635</c:v>
                </c:pt>
                <c:pt idx="199">
                  <c:v>9.7770681798960993E-2</c:v>
                </c:pt>
                <c:pt idx="200">
                  <c:v>0.10238250641211953</c:v>
                </c:pt>
                <c:pt idx="201">
                  <c:v>8.3935207959485392E-2</c:v>
                </c:pt>
                <c:pt idx="202">
                  <c:v>8.1168113191590258E-2</c:v>
                </c:pt>
                <c:pt idx="203">
                  <c:v>7.932338334632684E-2</c:v>
                </c:pt>
                <c:pt idx="204">
                  <c:v>8.3935207959485378E-2</c:v>
                </c:pt>
                <c:pt idx="205">
                  <c:v>8.3012843036853662E-2</c:v>
                </c:pt>
                <c:pt idx="206">
                  <c:v>8.485757288211708E-2</c:v>
                </c:pt>
                <c:pt idx="207">
                  <c:v>7.6556288578431733E-2</c:v>
                </c:pt>
                <c:pt idx="208">
                  <c:v>8.5779937804748796E-2</c:v>
                </c:pt>
                <c:pt idx="209">
                  <c:v>8.3935207959485378E-2</c:v>
                </c:pt>
                <c:pt idx="210">
                  <c:v>8.3012843036853662E-2</c:v>
                </c:pt>
                <c:pt idx="211">
                  <c:v>7.3789193810536599E-2</c:v>
                </c:pt>
                <c:pt idx="212">
                  <c:v>7.1944463965273195E-2</c:v>
                </c:pt>
                <c:pt idx="213">
                  <c:v>7.1944463965273181E-2</c:v>
                </c:pt>
                <c:pt idx="214">
                  <c:v>6.8255004274746359E-2</c:v>
                </c:pt>
                <c:pt idx="215">
                  <c:v>6.7332639352114643E-2</c:v>
                </c:pt>
                <c:pt idx="216">
                  <c:v>6.3643179661587806E-2</c:v>
                </c:pt>
                <c:pt idx="217">
                  <c:v>6.364317966158782E-2</c:v>
                </c:pt>
                <c:pt idx="218">
                  <c:v>6.364317966158782E-2</c:v>
                </c:pt>
                <c:pt idx="219">
                  <c:v>6.2720814738956104E-2</c:v>
                </c:pt>
                <c:pt idx="220">
                  <c:v>5.9031355048429282E-2</c:v>
                </c:pt>
                <c:pt idx="221">
                  <c:v>6.8255004274746345E-2</c:v>
                </c:pt>
                <c:pt idx="222">
                  <c:v>6.2720814738956104E-2</c:v>
                </c:pt>
                <c:pt idx="223">
                  <c:v>6.1798449816324388E-2</c:v>
                </c:pt>
                <c:pt idx="224">
                  <c:v>6.0876084893692686E-2</c:v>
                </c:pt>
                <c:pt idx="225">
                  <c:v>6.2720814738956104E-2</c:v>
                </c:pt>
                <c:pt idx="226">
                  <c:v>5.9031355048429275E-2</c:v>
                </c:pt>
                <c:pt idx="227">
                  <c:v>5.8108990125797566E-2</c:v>
                </c:pt>
                <c:pt idx="228">
                  <c:v>4.7962975976848787E-2</c:v>
                </c:pt>
                <c:pt idx="229">
                  <c:v>4.6118246131585376E-2</c:v>
                </c:pt>
                <c:pt idx="230">
                  <c:v>4.3351151363690256E-2</c:v>
                </c:pt>
                <c:pt idx="231">
                  <c:v>4.0584056595795129E-2</c:v>
                </c:pt>
                <c:pt idx="232">
                  <c:v>3.8739326750531711E-2</c:v>
                </c:pt>
                <c:pt idx="233">
                  <c:v>4.1506421518426831E-2</c:v>
                </c:pt>
                <c:pt idx="234">
                  <c:v>4.242878644105854E-2</c:v>
                </c:pt>
                <c:pt idx="235">
                  <c:v>4.6118246131585369E-2</c:v>
                </c:pt>
                <c:pt idx="236">
                  <c:v>4.6118246131585369E-2</c:v>
                </c:pt>
                <c:pt idx="237">
                  <c:v>4.6118246131585369E-2</c:v>
                </c:pt>
                <c:pt idx="238">
                  <c:v>4.8885340899480489E-2</c:v>
                </c:pt>
                <c:pt idx="239">
                  <c:v>4.9807705822112192E-2</c:v>
                </c:pt>
                <c:pt idx="240">
                  <c:v>4.7962975976848787E-2</c:v>
                </c:pt>
                <c:pt idx="241">
                  <c:v>4.7962975976848787E-2</c:v>
                </c:pt>
                <c:pt idx="242">
                  <c:v>4.6118246131585376E-2</c:v>
                </c:pt>
                <c:pt idx="243">
                  <c:v>4.4273516286321965E-2</c:v>
                </c:pt>
                <c:pt idx="244">
                  <c:v>4.8885340899480496E-2</c:v>
                </c:pt>
                <c:pt idx="245">
                  <c:v>4.9807705822112205E-2</c:v>
                </c:pt>
                <c:pt idx="246">
                  <c:v>4.7962975976848787E-2</c:v>
                </c:pt>
                <c:pt idx="247">
                  <c:v>4.6118246131585369E-2</c:v>
                </c:pt>
                <c:pt idx="248">
                  <c:v>4.7040611054217078E-2</c:v>
                </c:pt>
                <c:pt idx="249">
                  <c:v>4.8885340899480489E-2</c:v>
                </c:pt>
                <c:pt idx="250">
                  <c:v>4.8885340899480496E-2</c:v>
                </c:pt>
                <c:pt idx="251">
                  <c:v>4.3351151363690256E-2</c:v>
                </c:pt>
                <c:pt idx="252">
                  <c:v>3.8739326750531711E-2</c:v>
                </c:pt>
                <c:pt idx="253">
                  <c:v>3.7816961827900009E-2</c:v>
                </c:pt>
                <c:pt idx="254">
                  <c:v>3.9661691673163427E-2</c:v>
                </c:pt>
                <c:pt idx="255">
                  <c:v>4.0584056595795122E-2</c:v>
                </c:pt>
                <c:pt idx="256">
                  <c:v>4.1506421518426838E-2</c:v>
                </c:pt>
                <c:pt idx="257">
                  <c:v>3.8739326750531711E-2</c:v>
                </c:pt>
                <c:pt idx="258">
                  <c:v>4.3351151363690256E-2</c:v>
                </c:pt>
                <c:pt idx="259">
                  <c:v>4.3351151363690242E-2</c:v>
                </c:pt>
                <c:pt idx="260">
                  <c:v>4.242878644105854E-2</c:v>
                </c:pt>
                <c:pt idx="261">
                  <c:v>4.6118246131585369E-2</c:v>
                </c:pt>
                <c:pt idx="262">
                  <c:v>4.242878644105854E-2</c:v>
                </c:pt>
                <c:pt idx="263">
                  <c:v>4.0584056595795129E-2</c:v>
                </c:pt>
                <c:pt idx="264">
                  <c:v>4.1506421518426838E-2</c:v>
                </c:pt>
                <c:pt idx="265">
                  <c:v>3.5972231982636597E-2</c:v>
                </c:pt>
                <c:pt idx="266">
                  <c:v>3.4127502137373179E-2</c:v>
                </c:pt>
                <c:pt idx="267">
                  <c:v>3.7816961827900002E-2</c:v>
                </c:pt>
                <c:pt idx="268">
                  <c:v>3.3205137214741463E-2</c:v>
                </c:pt>
                <c:pt idx="269">
                  <c:v>3.3205137214741463E-2</c:v>
                </c:pt>
                <c:pt idx="270">
                  <c:v>3.68945969052683E-2</c:v>
                </c:pt>
                <c:pt idx="271">
                  <c:v>4.1506421518426831E-2</c:v>
                </c:pt>
                <c:pt idx="272">
                  <c:v>4.4273516286321958E-2</c:v>
                </c:pt>
                <c:pt idx="273">
                  <c:v>4.6118246131585369E-2</c:v>
                </c:pt>
                <c:pt idx="274">
                  <c:v>5.0730070744743908E-2</c:v>
                </c:pt>
                <c:pt idx="275">
                  <c:v>5.0730070744743908E-2</c:v>
                </c:pt>
                <c:pt idx="276">
                  <c:v>6.6410274429482927E-2</c:v>
                </c:pt>
                <c:pt idx="277">
                  <c:v>6.7332639352114643E-2</c:v>
                </c:pt>
                <c:pt idx="278">
                  <c:v>6.9177369197378061E-2</c:v>
                </c:pt>
                <c:pt idx="279">
                  <c:v>7.1944463965273181E-2</c:v>
                </c:pt>
                <c:pt idx="280">
                  <c:v>7.5633923655800003E-2</c:v>
                </c:pt>
                <c:pt idx="281">
                  <c:v>7.932338334632684E-2</c:v>
                </c:pt>
                <c:pt idx="282">
                  <c:v>8.9469397495275618E-2</c:v>
                </c:pt>
                <c:pt idx="283">
                  <c:v>8.3012843036853662E-2</c:v>
                </c:pt>
                <c:pt idx="284">
                  <c:v>8.6702302727380484E-2</c:v>
                </c:pt>
                <c:pt idx="285">
                  <c:v>8.6702302727380484E-2</c:v>
                </c:pt>
                <c:pt idx="286">
                  <c:v>9.7770681798961007E-2</c:v>
                </c:pt>
                <c:pt idx="287">
                  <c:v>0.11437325040633173</c:v>
                </c:pt>
                <c:pt idx="288">
                  <c:v>0.12820872424580734</c:v>
                </c:pt>
                <c:pt idx="289">
                  <c:v>0.13466527870422929</c:v>
                </c:pt>
                <c:pt idx="290">
                  <c:v>0.15772440177002195</c:v>
                </c:pt>
                <c:pt idx="291">
                  <c:v>0.19461899867529026</c:v>
                </c:pt>
                <c:pt idx="292">
                  <c:v>0.23243596050319029</c:v>
                </c:pt>
                <c:pt idx="293">
                  <c:v>0.2610292731047732</c:v>
                </c:pt>
                <c:pt idx="294">
                  <c:v>0.28132130140267081</c:v>
                </c:pt>
                <c:pt idx="295">
                  <c:v>0.30069096477793661</c:v>
                </c:pt>
                <c:pt idx="296">
                  <c:v>0.34219738629636343</c:v>
                </c:pt>
                <c:pt idx="297">
                  <c:v>0.38739326750531716</c:v>
                </c:pt>
                <c:pt idx="298">
                  <c:v>0.42982205394637563</c:v>
                </c:pt>
                <c:pt idx="299">
                  <c:v>0.45288117701216829</c:v>
                </c:pt>
                <c:pt idx="300">
                  <c:v>0.49438759853059516</c:v>
                </c:pt>
                <c:pt idx="301">
                  <c:v>0.53404929020375858</c:v>
                </c:pt>
                <c:pt idx="302">
                  <c:v>0.58939118556166104</c:v>
                </c:pt>
                <c:pt idx="303">
                  <c:v>0.61890686308587561</c:v>
                </c:pt>
                <c:pt idx="304">
                  <c:v>0.65764618983640744</c:v>
                </c:pt>
                <c:pt idx="305">
                  <c:v>0.68716186736062213</c:v>
                </c:pt>
                <c:pt idx="306">
                  <c:v>0.75541687163536841</c:v>
                </c:pt>
                <c:pt idx="307">
                  <c:v>0.79046673869537332</c:v>
                </c:pt>
                <c:pt idx="308">
                  <c:v>0.82828370052327327</c:v>
                </c:pt>
                <c:pt idx="309">
                  <c:v>0.85226518851169764</c:v>
                </c:pt>
                <c:pt idx="310">
                  <c:v>0.89746106972065132</c:v>
                </c:pt>
                <c:pt idx="311">
                  <c:v>0.91221890848275866</c:v>
                </c:pt>
                <c:pt idx="312">
                  <c:v>0.91498600325065382</c:v>
                </c:pt>
                <c:pt idx="313">
                  <c:v>0.91959782786381239</c:v>
                </c:pt>
                <c:pt idx="314">
                  <c:v>0.93620039647118303</c:v>
                </c:pt>
                <c:pt idx="315">
                  <c:v>0.94911350538802708</c:v>
                </c:pt>
                <c:pt idx="316">
                  <c:v>0.94634641062013181</c:v>
                </c:pt>
                <c:pt idx="317">
                  <c:v>0.97217262845381947</c:v>
                </c:pt>
                <c:pt idx="318">
                  <c:v>0.96756080384066123</c:v>
                </c:pt>
                <c:pt idx="319">
                  <c:v>0.97309499337645156</c:v>
                </c:pt>
                <c:pt idx="320">
                  <c:v>0.95741478969171256</c:v>
                </c:pt>
                <c:pt idx="321">
                  <c:v>0.94081222108434182</c:v>
                </c:pt>
                <c:pt idx="322">
                  <c:v>0.92974384201276117</c:v>
                </c:pt>
                <c:pt idx="323">
                  <c:v>0.91590836817328558</c:v>
                </c:pt>
                <c:pt idx="324">
                  <c:v>0.85503228327959291</c:v>
                </c:pt>
                <c:pt idx="325">
                  <c:v>0.80153511776695374</c:v>
                </c:pt>
                <c:pt idx="326">
                  <c:v>0.75264977686747325</c:v>
                </c:pt>
                <c:pt idx="327">
                  <c:v>0.70560916581325617</c:v>
                </c:pt>
                <c:pt idx="328">
                  <c:v>0.69454078674167563</c:v>
                </c:pt>
                <c:pt idx="329">
                  <c:v>0.65118963537798547</c:v>
                </c:pt>
                <c:pt idx="330">
                  <c:v>0.60876084893692695</c:v>
                </c:pt>
                <c:pt idx="331">
                  <c:v>0.5746333467995538</c:v>
                </c:pt>
                <c:pt idx="332">
                  <c:v>0.55895314311481481</c:v>
                </c:pt>
                <c:pt idx="333">
                  <c:v>0.54327293943007571</c:v>
                </c:pt>
                <c:pt idx="334">
                  <c:v>0.53866111481691714</c:v>
                </c:pt>
                <c:pt idx="335">
                  <c:v>0.48147448961375122</c:v>
                </c:pt>
                <c:pt idx="336">
                  <c:v>0.45380354193479999</c:v>
                </c:pt>
                <c:pt idx="337">
                  <c:v>0.45472590685743175</c:v>
                </c:pt>
                <c:pt idx="338">
                  <c:v>0.45011408224427329</c:v>
                </c:pt>
                <c:pt idx="339">
                  <c:v>0.44273516286321962</c:v>
                </c:pt>
                <c:pt idx="340">
                  <c:v>0.43166678379163909</c:v>
                </c:pt>
                <c:pt idx="341">
                  <c:v>0.4003063764221611</c:v>
                </c:pt>
                <c:pt idx="342">
                  <c:v>0.40122874134479269</c:v>
                </c:pt>
                <c:pt idx="343">
                  <c:v>0.39661691673163413</c:v>
                </c:pt>
                <c:pt idx="344">
                  <c:v>0.36710123920741955</c:v>
                </c:pt>
                <c:pt idx="345">
                  <c:v>0.33112900722478295</c:v>
                </c:pt>
                <c:pt idx="346">
                  <c:v>0.31821589830793906</c:v>
                </c:pt>
                <c:pt idx="347">
                  <c:v>0.30161332970056837</c:v>
                </c:pt>
                <c:pt idx="348">
                  <c:v>0.2951567752421464</c:v>
                </c:pt>
                <c:pt idx="349">
                  <c:v>0.2628740029500366</c:v>
                </c:pt>
                <c:pt idx="350">
                  <c:v>0.23981487988424394</c:v>
                </c:pt>
                <c:pt idx="351">
                  <c:v>0.24073724480687567</c:v>
                </c:pt>
                <c:pt idx="352">
                  <c:v>0.23889251496161226</c:v>
                </c:pt>
                <c:pt idx="353">
                  <c:v>0.2342806903484537</c:v>
                </c:pt>
                <c:pt idx="354">
                  <c:v>0.22228994635424146</c:v>
                </c:pt>
                <c:pt idx="355">
                  <c:v>0.20753210759213414</c:v>
                </c:pt>
                <c:pt idx="356">
                  <c:v>0.2093768374373976</c:v>
                </c:pt>
                <c:pt idx="357">
                  <c:v>0.22044521650897808</c:v>
                </c:pt>
                <c:pt idx="358">
                  <c:v>0.19369663375265858</c:v>
                </c:pt>
                <c:pt idx="359">
                  <c:v>0.19092953898476345</c:v>
                </c:pt>
                <c:pt idx="360">
                  <c:v>0.17709406514528786</c:v>
                </c:pt>
                <c:pt idx="361">
                  <c:v>0.17524933530002443</c:v>
                </c:pt>
                <c:pt idx="362">
                  <c:v>0.17063751068686589</c:v>
                </c:pt>
                <c:pt idx="363">
                  <c:v>0.17709406514528783</c:v>
                </c:pt>
                <c:pt idx="364">
                  <c:v>0.16233622638318052</c:v>
                </c:pt>
                <c:pt idx="365">
                  <c:v>0.16787041591897078</c:v>
                </c:pt>
                <c:pt idx="366">
                  <c:v>0.15956913161528538</c:v>
                </c:pt>
                <c:pt idx="367">
                  <c:v>0.16049149653791708</c:v>
                </c:pt>
                <c:pt idx="368">
                  <c:v>0.17432697037739273</c:v>
                </c:pt>
                <c:pt idx="369">
                  <c:v>0.17801643006791953</c:v>
                </c:pt>
                <c:pt idx="370">
                  <c:v>0.16049149653791711</c:v>
                </c:pt>
                <c:pt idx="371">
                  <c:v>0.1503454823889683</c:v>
                </c:pt>
                <c:pt idx="372">
                  <c:v>0.14573365777580977</c:v>
                </c:pt>
                <c:pt idx="373">
                  <c:v>0.14481129285317804</c:v>
                </c:pt>
                <c:pt idx="374">
                  <c:v>0.13927710331738782</c:v>
                </c:pt>
                <c:pt idx="375">
                  <c:v>0.11068379071580489</c:v>
                </c:pt>
                <c:pt idx="376">
                  <c:v>0.10330487133475122</c:v>
                </c:pt>
                <c:pt idx="377">
                  <c:v>9.9615411644224411E-2</c:v>
                </c:pt>
                <c:pt idx="378">
                  <c:v>0.10238250641211952</c:v>
                </c:pt>
                <c:pt idx="379">
                  <c:v>9.7770681798960979E-2</c:v>
                </c:pt>
                <c:pt idx="380">
                  <c:v>9.8693046721592709E-2</c:v>
                </c:pt>
                <c:pt idx="381">
                  <c:v>9.0391762417907334E-2</c:v>
                </c:pt>
                <c:pt idx="382">
                  <c:v>9.7770681798960993E-2</c:v>
                </c:pt>
                <c:pt idx="383">
                  <c:v>9.2236492263170752E-2</c:v>
                </c:pt>
                <c:pt idx="384">
                  <c:v>8.8547032572643916E-2</c:v>
                </c:pt>
                <c:pt idx="385">
                  <c:v>8.9469397495275604E-2</c:v>
                </c:pt>
                <c:pt idx="386">
                  <c:v>9.4081222108434157E-2</c:v>
                </c:pt>
                <c:pt idx="387">
                  <c:v>9.2236492263170752E-2</c:v>
                </c:pt>
                <c:pt idx="388">
                  <c:v>0.10238250641211954</c:v>
                </c:pt>
                <c:pt idx="389">
                  <c:v>9.5925951953697575E-2</c:v>
                </c:pt>
                <c:pt idx="390">
                  <c:v>0.10330487133475123</c:v>
                </c:pt>
                <c:pt idx="391">
                  <c:v>0.10883906087054149</c:v>
                </c:pt>
                <c:pt idx="392">
                  <c:v>0.10791669594790976</c:v>
                </c:pt>
                <c:pt idx="393">
                  <c:v>0.10238250641211952</c:v>
                </c:pt>
                <c:pt idx="394">
                  <c:v>0.10330487133475122</c:v>
                </c:pt>
                <c:pt idx="395">
                  <c:v>0.1005377765668561</c:v>
                </c:pt>
                <c:pt idx="396">
                  <c:v>0.1014601414894878</c:v>
                </c:pt>
                <c:pt idx="397">
                  <c:v>9.5003587031065859E-2</c:v>
                </c:pt>
                <c:pt idx="398">
                  <c:v>9.0391762417907334E-2</c:v>
                </c:pt>
                <c:pt idx="399">
                  <c:v>9.0391762417907334E-2</c:v>
                </c:pt>
                <c:pt idx="400">
                  <c:v>8.854703257264393E-2</c:v>
                </c:pt>
                <c:pt idx="401">
                  <c:v>8.7624667650012214E-2</c:v>
                </c:pt>
                <c:pt idx="402">
                  <c:v>8.485757288211708E-2</c:v>
                </c:pt>
                <c:pt idx="403">
                  <c:v>8.854703257264393E-2</c:v>
                </c:pt>
                <c:pt idx="404">
                  <c:v>9.8693046721592709E-2</c:v>
                </c:pt>
                <c:pt idx="405">
                  <c:v>0.10146014148948782</c:v>
                </c:pt>
                <c:pt idx="406">
                  <c:v>0.10238250641211953</c:v>
                </c:pt>
                <c:pt idx="407">
                  <c:v>0.10422723625738294</c:v>
                </c:pt>
                <c:pt idx="408">
                  <c:v>9.8693046721592709E-2</c:v>
                </c:pt>
                <c:pt idx="409">
                  <c:v>9.6848316876329263E-2</c:v>
                </c:pt>
                <c:pt idx="410">
                  <c:v>9.7770681798960979E-2</c:v>
                </c:pt>
                <c:pt idx="411">
                  <c:v>8.5779937804748796E-2</c:v>
                </c:pt>
                <c:pt idx="412">
                  <c:v>9.1314127340539036E-2</c:v>
                </c:pt>
                <c:pt idx="413">
                  <c:v>9.4081222108434157E-2</c:v>
                </c:pt>
                <c:pt idx="414">
                  <c:v>9.9615411644224397E-2</c:v>
                </c:pt>
                <c:pt idx="415">
                  <c:v>0.10422723625738295</c:v>
                </c:pt>
                <c:pt idx="416">
                  <c:v>0.10699433102527807</c:v>
                </c:pt>
                <c:pt idx="417">
                  <c:v>0.10607196610264635</c:v>
                </c:pt>
                <c:pt idx="418">
                  <c:v>0.10976142579317319</c:v>
                </c:pt>
                <c:pt idx="419">
                  <c:v>0.10422723625738295</c:v>
                </c:pt>
                <c:pt idx="420">
                  <c:v>0.10607196610264635</c:v>
                </c:pt>
                <c:pt idx="421">
                  <c:v>0.10976142579317319</c:v>
                </c:pt>
                <c:pt idx="422">
                  <c:v>0.11068379071580489</c:v>
                </c:pt>
                <c:pt idx="423">
                  <c:v>0.10699433102527804</c:v>
                </c:pt>
                <c:pt idx="424">
                  <c:v>0.10976142579317319</c:v>
                </c:pt>
                <c:pt idx="425">
                  <c:v>0.12082980486475368</c:v>
                </c:pt>
                <c:pt idx="426">
                  <c:v>0.13282054885896585</c:v>
                </c:pt>
                <c:pt idx="427">
                  <c:v>0.13189818393633418</c:v>
                </c:pt>
                <c:pt idx="428">
                  <c:v>0.12820872424580734</c:v>
                </c:pt>
                <c:pt idx="429">
                  <c:v>0.13651000854949272</c:v>
                </c:pt>
                <c:pt idx="430">
                  <c:v>0.1466560226984415</c:v>
                </c:pt>
                <c:pt idx="431">
                  <c:v>0.14665602269844147</c:v>
                </c:pt>
                <c:pt idx="432">
                  <c:v>0.1494231174663366</c:v>
                </c:pt>
                <c:pt idx="433">
                  <c:v>0.14942311746633657</c:v>
                </c:pt>
                <c:pt idx="434">
                  <c:v>0.15219021223423171</c:v>
                </c:pt>
                <c:pt idx="435">
                  <c:v>0.15126784731160003</c:v>
                </c:pt>
                <c:pt idx="436">
                  <c:v>0.16325859130581222</c:v>
                </c:pt>
                <c:pt idx="437">
                  <c:v>0.16787041591897076</c:v>
                </c:pt>
                <c:pt idx="438">
                  <c:v>0.18078352483581467</c:v>
                </c:pt>
                <c:pt idx="439">
                  <c:v>0.18724007929423664</c:v>
                </c:pt>
                <c:pt idx="440">
                  <c:v>0.18631771437160488</c:v>
                </c:pt>
                <c:pt idx="441">
                  <c:v>0.19277426883002685</c:v>
                </c:pt>
                <c:pt idx="442">
                  <c:v>0.20568737774687079</c:v>
                </c:pt>
                <c:pt idx="443">
                  <c:v>0.20384264790160736</c:v>
                </c:pt>
                <c:pt idx="444">
                  <c:v>0.20199791805634396</c:v>
                </c:pt>
                <c:pt idx="445">
                  <c:v>0.20107555313371223</c:v>
                </c:pt>
                <c:pt idx="446">
                  <c:v>0.20753210759213417</c:v>
                </c:pt>
                <c:pt idx="447">
                  <c:v>0.23335832542582199</c:v>
                </c:pt>
                <c:pt idx="448">
                  <c:v>0.24534906942003415</c:v>
                </c:pt>
                <c:pt idx="449">
                  <c:v>0.25549508356898298</c:v>
                </c:pt>
                <c:pt idx="450">
                  <c:v>0.26471873279530006</c:v>
                </c:pt>
                <c:pt idx="451">
                  <c:v>0.28408839617056592</c:v>
                </c:pt>
                <c:pt idx="452">
                  <c:v>0.29238968047425129</c:v>
                </c:pt>
                <c:pt idx="453">
                  <c:v>0.29054495062898783</c:v>
                </c:pt>
                <c:pt idx="454">
                  <c:v>0.29054495062898783</c:v>
                </c:pt>
                <c:pt idx="455">
                  <c:v>0.30253569462320007</c:v>
                </c:pt>
                <c:pt idx="456">
                  <c:v>0.32282772292109757</c:v>
                </c:pt>
                <c:pt idx="457">
                  <c:v>0.33850792660583667</c:v>
                </c:pt>
                <c:pt idx="458">
                  <c:v>0.36710123920741955</c:v>
                </c:pt>
                <c:pt idx="459">
                  <c:v>0.39200509211847567</c:v>
                </c:pt>
                <c:pt idx="460">
                  <c:v>0.41875367487479515</c:v>
                </c:pt>
                <c:pt idx="461">
                  <c:v>0.42889968902374387</c:v>
                </c:pt>
                <c:pt idx="462">
                  <c:v>0.43627860840479754</c:v>
                </c:pt>
                <c:pt idx="463">
                  <c:v>0.45933773147059032</c:v>
                </c:pt>
                <c:pt idx="464">
                  <c:v>0.49162050376270011</c:v>
                </c:pt>
                <c:pt idx="465">
                  <c:v>0.51006780221533421</c:v>
                </c:pt>
                <c:pt idx="466">
                  <c:v>0.54696239912060252</c:v>
                </c:pt>
                <c:pt idx="467">
                  <c:v>0.58939118556166104</c:v>
                </c:pt>
                <c:pt idx="468">
                  <c:v>0.64012125630640493</c:v>
                </c:pt>
                <c:pt idx="469">
                  <c:v>0.68531713751535872</c:v>
                </c:pt>
                <c:pt idx="470">
                  <c:v>0.70468680089062452</c:v>
                </c:pt>
                <c:pt idx="471">
                  <c:v>0.75633923655800017</c:v>
                </c:pt>
                <c:pt idx="472">
                  <c:v>0.79507856330853177</c:v>
                </c:pt>
                <c:pt idx="473">
                  <c:v>0.84027444451748556</c:v>
                </c:pt>
                <c:pt idx="474">
                  <c:v>0.88639269064907089</c:v>
                </c:pt>
                <c:pt idx="475">
                  <c:v>0.95280296507855355</c:v>
                </c:pt>
                <c:pt idx="476">
                  <c:v>0.99799884628750746</c:v>
                </c:pt>
                <c:pt idx="477">
                  <c:v>1.0745551348659392</c:v>
                </c:pt>
                <c:pt idx="478">
                  <c:v>1.1243628406880515</c:v>
                </c:pt>
                <c:pt idx="479">
                  <c:v>1.1732481815875317</c:v>
                </c:pt>
                <c:pt idx="480">
                  <c:v>1.2064533188022732</c:v>
                </c:pt>
                <c:pt idx="481">
                  <c:v>1.2700964984638612</c:v>
                </c:pt>
                <c:pt idx="482">
                  <c:v>1.3162147445954466</c:v>
                </c:pt>
                <c:pt idx="483">
                  <c:v>1.3853921137928247</c:v>
                </c:pt>
                <c:pt idx="484">
                  <c:v>1.4139854263944076</c:v>
                </c:pt>
                <c:pt idx="485">
                  <c:v>1.4601036725259928</c:v>
                </c:pt>
                <c:pt idx="486">
                  <c:v>1.490541714972839</c:v>
                </c:pt>
                <c:pt idx="487">
                  <c:v>1.5375823260270562</c:v>
                </c:pt>
                <c:pt idx="488">
                  <c:v>1.5597190841702171</c:v>
                </c:pt>
                <c:pt idx="489">
                  <c:v>1.5763216527775881</c:v>
                </c:pt>
                <c:pt idx="490">
                  <c:v>1.5744769229323246</c:v>
                </c:pt>
                <c:pt idx="491">
                  <c:v>1.5892347616944318</c:v>
                </c:pt>
                <c:pt idx="492">
                  <c:v>1.5615638140154806</c:v>
                </c:pt>
                <c:pt idx="493">
                  <c:v>1.585545302003905</c:v>
                </c:pt>
                <c:pt idx="494">
                  <c:v>1.5966136810754856</c:v>
                </c:pt>
                <c:pt idx="495">
                  <c:v>1.5753992878549563</c:v>
                </c:pt>
                <c:pt idx="496">
                  <c:v>1.5670980035512707</c:v>
                </c:pt>
                <c:pt idx="497">
                  <c:v>1.5929242213849588</c:v>
                </c:pt>
                <c:pt idx="498">
                  <c:v>1.6141386146054877</c:v>
                </c:pt>
                <c:pt idx="499">
                  <c:v>1.6113715198375929</c:v>
                </c:pt>
                <c:pt idx="500">
                  <c:v>1.5910794915396953</c:v>
                </c:pt>
                <c:pt idx="501">
                  <c:v>1.5560296244796901</c:v>
                </c:pt>
                <c:pt idx="502">
                  <c:v>1.5421941506402148</c:v>
                </c:pt>
                <c:pt idx="503">
                  <c:v>1.5136008380386321</c:v>
                </c:pt>
                <c:pt idx="504">
                  <c:v>1.456414212835466</c:v>
                </c:pt>
                <c:pt idx="505">
                  <c:v>1.371556639953349</c:v>
                </c:pt>
                <c:pt idx="506">
                  <c:v>1.342963327351766</c:v>
                </c:pt>
                <c:pt idx="507">
                  <c:v>1.321748934131237</c:v>
                </c:pt>
                <c:pt idx="508">
                  <c:v>1.2793201476901783</c:v>
                </c:pt>
                <c:pt idx="509">
                  <c:v>1.2350466314038562</c:v>
                </c:pt>
                <c:pt idx="510">
                  <c:v>1.2064533188022732</c:v>
                </c:pt>
                <c:pt idx="511">
                  <c:v>1.1464995988312123</c:v>
                </c:pt>
                <c:pt idx="512">
                  <c:v>1.1252852056106832</c:v>
                </c:pt>
                <c:pt idx="513">
                  <c:v>1.0717880400980442</c:v>
                </c:pt>
                <c:pt idx="514">
                  <c:v>0.98139627768013682</c:v>
                </c:pt>
                <c:pt idx="515">
                  <c:v>0.94265695092960511</c:v>
                </c:pt>
                <c:pt idx="516">
                  <c:v>0.89746106972065143</c:v>
                </c:pt>
                <c:pt idx="517">
                  <c:v>0.8375073497495904</c:v>
                </c:pt>
                <c:pt idx="518">
                  <c:v>0.8043022125348489</c:v>
                </c:pt>
                <c:pt idx="519">
                  <c:v>0.76371815593905368</c:v>
                </c:pt>
                <c:pt idx="520">
                  <c:v>0.72590119411115384</c:v>
                </c:pt>
                <c:pt idx="521">
                  <c:v>0.71759990980746835</c:v>
                </c:pt>
                <c:pt idx="522">
                  <c:v>0.68992896212851718</c:v>
                </c:pt>
                <c:pt idx="523">
                  <c:v>0.64381071599693185</c:v>
                </c:pt>
                <c:pt idx="524">
                  <c:v>0.60045956463324146</c:v>
                </c:pt>
                <c:pt idx="525">
                  <c:v>0.58939118556166104</c:v>
                </c:pt>
                <c:pt idx="526">
                  <c:v>0.5607978729600781</c:v>
                </c:pt>
                <c:pt idx="527">
                  <c:v>0.54604003419797076</c:v>
                </c:pt>
                <c:pt idx="528">
                  <c:v>0.50914543729270256</c:v>
                </c:pt>
                <c:pt idx="529">
                  <c:v>0.48147448961375128</c:v>
                </c:pt>
                <c:pt idx="530">
                  <c:v>0.46948374561953915</c:v>
                </c:pt>
                <c:pt idx="531">
                  <c:v>0.46118246131585366</c:v>
                </c:pt>
                <c:pt idx="532">
                  <c:v>0.42889968902374392</c:v>
                </c:pt>
                <c:pt idx="533">
                  <c:v>0.42059840472005855</c:v>
                </c:pt>
                <c:pt idx="534">
                  <c:v>0.39846164657689759</c:v>
                </c:pt>
                <c:pt idx="535">
                  <c:v>0.38001434812426338</c:v>
                </c:pt>
                <c:pt idx="536">
                  <c:v>0.35603286013583901</c:v>
                </c:pt>
                <c:pt idx="537">
                  <c:v>0.34035265645110002</c:v>
                </c:pt>
                <c:pt idx="538">
                  <c:v>0.32743954753425619</c:v>
                </c:pt>
                <c:pt idx="539">
                  <c:v>0.32743954753425614</c:v>
                </c:pt>
                <c:pt idx="540">
                  <c:v>0.30714751923635858</c:v>
                </c:pt>
                <c:pt idx="541">
                  <c:v>0.29976859985530491</c:v>
                </c:pt>
                <c:pt idx="542">
                  <c:v>0.29792387001004145</c:v>
                </c:pt>
                <c:pt idx="543">
                  <c:v>0.29146731555161953</c:v>
                </c:pt>
                <c:pt idx="544">
                  <c:v>0.27670947678951224</c:v>
                </c:pt>
                <c:pt idx="545">
                  <c:v>0.25365035372371952</c:v>
                </c:pt>
                <c:pt idx="546">
                  <c:v>0.24073724480687567</c:v>
                </c:pt>
                <c:pt idx="547">
                  <c:v>0.23151359558055856</c:v>
                </c:pt>
                <c:pt idx="548">
                  <c:v>0.21491102697318784</c:v>
                </c:pt>
                <c:pt idx="549">
                  <c:v>0.19461899867529028</c:v>
                </c:pt>
                <c:pt idx="550">
                  <c:v>0.1807835248358147</c:v>
                </c:pt>
                <c:pt idx="551">
                  <c:v>0.18078352483581467</c:v>
                </c:pt>
                <c:pt idx="552">
                  <c:v>0.17709406514528783</c:v>
                </c:pt>
                <c:pt idx="553">
                  <c:v>0.16049149653791711</c:v>
                </c:pt>
                <c:pt idx="554">
                  <c:v>0.15495730700212684</c:v>
                </c:pt>
                <c:pt idx="555">
                  <c:v>0.1475783876210732</c:v>
                </c:pt>
                <c:pt idx="556">
                  <c:v>0.15495730700212684</c:v>
                </c:pt>
                <c:pt idx="557">
                  <c:v>0.15772440177002198</c:v>
                </c:pt>
                <c:pt idx="558">
                  <c:v>0.14942311746633657</c:v>
                </c:pt>
                <c:pt idx="559">
                  <c:v>0.1503454823889683</c:v>
                </c:pt>
                <c:pt idx="560">
                  <c:v>0.1485007525437049</c:v>
                </c:pt>
                <c:pt idx="561">
                  <c:v>0.14019946824001953</c:v>
                </c:pt>
                <c:pt idx="562">
                  <c:v>0.13282054885896585</c:v>
                </c:pt>
                <c:pt idx="563">
                  <c:v>0.12082980486475367</c:v>
                </c:pt>
                <c:pt idx="564">
                  <c:v>0.10976142579317319</c:v>
                </c:pt>
                <c:pt idx="565">
                  <c:v>0.11068379071580492</c:v>
                </c:pt>
                <c:pt idx="566">
                  <c:v>9.5925951953697561E-2</c:v>
                </c:pt>
                <c:pt idx="567">
                  <c:v>8.5779937804748796E-2</c:v>
                </c:pt>
                <c:pt idx="568">
                  <c:v>7.932338334632684E-2</c:v>
                </c:pt>
                <c:pt idx="569">
                  <c:v>7.932338334632684E-2</c:v>
                </c:pt>
                <c:pt idx="570">
                  <c:v>8.1168113191590244E-2</c:v>
                </c:pt>
                <c:pt idx="571">
                  <c:v>8.209047811422196E-2</c:v>
                </c:pt>
                <c:pt idx="572">
                  <c:v>7.7478653501063421E-2</c:v>
                </c:pt>
                <c:pt idx="573">
                  <c:v>8.0245748268958556E-2</c:v>
                </c:pt>
                <c:pt idx="574">
                  <c:v>7.6556288578431733E-2</c:v>
                </c:pt>
                <c:pt idx="575">
                  <c:v>7.7478653501063421E-2</c:v>
                </c:pt>
                <c:pt idx="576">
                  <c:v>7.1944463965273181E-2</c:v>
                </c:pt>
                <c:pt idx="577">
                  <c:v>6.6410274429482927E-2</c:v>
                </c:pt>
                <c:pt idx="578">
                  <c:v>5.7186625203165864E-2</c:v>
                </c:pt>
                <c:pt idx="579">
                  <c:v>4.8885340899480496E-2</c:v>
                </c:pt>
                <c:pt idx="580">
                  <c:v>4.4273516286321965E-2</c:v>
                </c:pt>
                <c:pt idx="581">
                  <c:v>4.9807705822112198E-2</c:v>
                </c:pt>
                <c:pt idx="582">
                  <c:v>4.7040611054217085E-2</c:v>
                </c:pt>
                <c:pt idx="583">
                  <c:v>4.7962975976848787E-2</c:v>
                </c:pt>
                <c:pt idx="584">
                  <c:v>4.8885340899480496E-2</c:v>
                </c:pt>
                <c:pt idx="585">
                  <c:v>4.7040611054217085E-2</c:v>
                </c:pt>
                <c:pt idx="586">
                  <c:v>4.6118246131585376E-2</c:v>
                </c:pt>
                <c:pt idx="587">
                  <c:v>4.4273516286321958E-2</c:v>
                </c:pt>
                <c:pt idx="588">
                  <c:v>4.0584056595795129E-2</c:v>
                </c:pt>
                <c:pt idx="589">
                  <c:v>4.4273516286321958E-2</c:v>
                </c:pt>
                <c:pt idx="590">
                  <c:v>4.4273516286321958E-2</c:v>
                </c:pt>
                <c:pt idx="591">
                  <c:v>3.966169167316342E-2</c:v>
                </c:pt>
                <c:pt idx="592">
                  <c:v>4.0584056595795129E-2</c:v>
                </c:pt>
                <c:pt idx="593">
                  <c:v>4.6118246131585376E-2</c:v>
                </c:pt>
                <c:pt idx="594">
                  <c:v>4.5195881208953674E-2</c:v>
                </c:pt>
                <c:pt idx="595">
                  <c:v>4.6118246131585376E-2</c:v>
                </c:pt>
                <c:pt idx="596">
                  <c:v>4.1506421518426838E-2</c:v>
                </c:pt>
                <c:pt idx="597">
                  <c:v>3.9661691673163413E-2</c:v>
                </c:pt>
                <c:pt idx="598">
                  <c:v>4.0584056595795122E-2</c:v>
                </c:pt>
                <c:pt idx="599">
                  <c:v>3.966169167316342E-2</c:v>
                </c:pt>
                <c:pt idx="600">
                  <c:v>3.4127502137373172E-2</c:v>
                </c:pt>
                <c:pt idx="601">
                  <c:v>3.6894596905268293E-2</c:v>
                </c:pt>
                <c:pt idx="602">
                  <c:v>3.0438042446846343E-2</c:v>
                </c:pt>
                <c:pt idx="603">
                  <c:v>2.5826217833687805E-2</c:v>
                </c:pt>
                <c:pt idx="604">
                  <c:v>2.3981487988424394E-2</c:v>
                </c:pt>
                <c:pt idx="605">
                  <c:v>2.2136758143160979E-2</c:v>
                </c:pt>
                <c:pt idx="606">
                  <c:v>2.121439322052927E-2</c:v>
                </c:pt>
                <c:pt idx="607">
                  <c:v>1.5680203684739026E-2</c:v>
                </c:pt>
                <c:pt idx="608">
                  <c:v>1.0146014148948784E-2</c:v>
                </c:pt>
                <c:pt idx="609">
                  <c:v>1.2913108916843904E-2</c:v>
                </c:pt>
                <c:pt idx="610">
                  <c:v>1.6602568607370732E-2</c:v>
                </c:pt>
                <c:pt idx="611">
                  <c:v>1.5680203684739026E-2</c:v>
                </c:pt>
                <c:pt idx="612">
                  <c:v>1.844729845263415E-2</c:v>
                </c:pt>
                <c:pt idx="613">
                  <c:v>1.844729845263415E-2</c:v>
                </c:pt>
                <c:pt idx="614">
                  <c:v>2.0292028297897561E-2</c:v>
                </c:pt>
                <c:pt idx="615">
                  <c:v>2.2136758143160979E-2</c:v>
                </c:pt>
                <c:pt idx="616">
                  <c:v>1.9369663375265852E-2</c:v>
                </c:pt>
                <c:pt idx="617">
                  <c:v>1.7524933530002441E-2</c:v>
                </c:pt>
                <c:pt idx="618">
                  <c:v>1.6602568607370732E-2</c:v>
                </c:pt>
                <c:pt idx="619">
                  <c:v>1.7524933530002441E-2</c:v>
                </c:pt>
                <c:pt idx="620">
                  <c:v>1.7524933530002441E-2</c:v>
                </c:pt>
                <c:pt idx="621">
                  <c:v>1.7524933530002441E-2</c:v>
                </c:pt>
                <c:pt idx="622">
                  <c:v>1.6602568607370732E-2</c:v>
                </c:pt>
                <c:pt idx="623">
                  <c:v>1.7524933530002437E-2</c:v>
                </c:pt>
                <c:pt idx="624">
                  <c:v>1.5680203684739026E-2</c:v>
                </c:pt>
                <c:pt idx="625">
                  <c:v>1.7524933530002441E-2</c:v>
                </c:pt>
                <c:pt idx="626">
                  <c:v>1.5680203684739026E-2</c:v>
                </c:pt>
                <c:pt idx="627">
                  <c:v>1.6602568607370732E-2</c:v>
                </c:pt>
                <c:pt idx="628">
                  <c:v>1.7524933530002441E-2</c:v>
                </c:pt>
                <c:pt idx="629">
                  <c:v>1.7524933530002441E-2</c:v>
                </c:pt>
                <c:pt idx="630">
                  <c:v>1.7524933530002441E-2</c:v>
                </c:pt>
                <c:pt idx="631">
                  <c:v>1.9369663375265855E-2</c:v>
                </c:pt>
                <c:pt idx="632">
                  <c:v>1.9369663375265855E-2</c:v>
                </c:pt>
                <c:pt idx="633">
                  <c:v>2.0292028297897564E-2</c:v>
                </c:pt>
                <c:pt idx="634">
                  <c:v>2.2136758143160979E-2</c:v>
                </c:pt>
                <c:pt idx="635">
                  <c:v>2.5826217833687808E-2</c:v>
                </c:pt>
                <c:pt idx="636">
                  <c:v>2.9515677524214638E-2</c:v>
                </c:pt>
                <c:pt idx="637">
                  <c:v>3.68945969052683E-2</c:v>
                </c:pt>
                <c:pt idx="638">
                  <c:v>4.4273516286321958E-2</c:v>
                </c:pt>
                <c:pt idx="639">
                  <c:v>4.9807705822112205E-2</c:v>
                </c:pt>
                <c:pt idx="640">
                  <c:v>5.6264260280534155E-2</c:v>
                </c:pt>
                <c:pt idx="641">
                  <c:v>6.0876084893692686E-2</c:v>
                </c:pt>
                <c:pt idx="642">
                  <c:v>7.3789193810536585E-2</c:v>
                </c:pt>
                <c:pt idx="643">
                  <c:v>8.76246676500122E-2</c:v>
                </c:pt>
                <c:pt idx="644">
                  <c:v>9.3158857185802441E-2</c:v>
                </c:pt>
                <c:pt idx="645">
                  <c:v>0.10422723625738294</c:v>
                </c:pt>
                <c:pt idx="646">
                  <c:v>0.12359689963264879</c:v>
                </c:pt>
                <c:pt idx="647">
                  <c:v>0.13097581901370245</c:v>
                </c:pt>
                <c:pt idx="648">
                  <c:v>0.14573365777580977</c:v>
                </c:pt>
                <c:pt idx="649">
                  <c:v>0.15956913161528538</c:v>
                </c:pt>
                <c:pt idx="650">
                  <c:v>0.16879278084160246</c:v>
                </c:pt>
                <c:pt idx="651">
                  <c:v>0.19000717406213172</c:v>
                </c:pt>
                <c:pt idx="652">
                  <c:v>0.20660974266950244</c:v>
                </c:pt>
                <c:pt idx="653">
                  <c:v>0.21675575681845125</c:v>
                </c:pt>
                <c:pt idx="654">
                  <c:v>0.24350433957477075</c:v>
                </c:pt>
                <c:pt idx="655">
                  <c:v>0.25088325895582442</c:v>
                </c:pt>
                <c:pt idx="656">
                  <c:v>0.25733981341424639</c:v>
                </c:pt>
                <c:pt idx="657">
                  <c:v>0.27025292233109033</c:v>
                </c:pt>
                <c:pt idx="658">
                  <c:v>0.27117528725372203</c:v>
                </c:pt>
                <c:pt idx="659">
                  <c:v>0.26010690818214149</c:v>
                </c:pt>
                <c:pt idx="660">
                  <c:v>0.25457271864635128</c:v>
                </c:pt>
                <c:pt idx="661">
                  <c:v>0.23797015003898053</c:v>
                </c:pt>
                <c:pt idx="662">
                  <c:v>0.23335832542582199</c:v>
                </c:pt>
                <c:pt idx="663">
                  <c:v>0.22874650081266346</c:v>
                </c:pt>
                <c:pt idx="664">
                  <c:v>0.21491102697318784</c:v>
                </c:pt>
                <c:pt idx="665">
                  <c:v>0.2019979180563439</c:v>
                </c:pt>
                <c:pt idx="666">
                  <c:v>0.19923082328844879</c:v>
                </c:pt>
                <c:pt idx="667">
                  <c:v>0.19185190390739515</c:v>
                </c:pt>
                <c:pt idx="668">
                  <c:v>0.19185190390739515</c:v>
                </c:pt>
                <c:pt idx="669">
                  <c:v>0.18816244421686834</c:v>
                </c:pt>
                <c:pt idx="670">
                  <c:v>0.17709406514528786</c:v>
                </c:pt>
                <c:pt idx="671">
                  <c:v>0.16694805099633905</c:v>
                </c:pt>
                <c:pt idx="672">
                  <c:v>0.16141386146054879</c:v>
                </c:pt>
                <c:pt idx="673">
                  <c:v>0.15495730700212684</c:v>
                </c:pt>
                <c:pt idx="674">
                  <c:v>0.1475783876210732</c:v>
                </c:pt>
                <c:pt idx="675">
                  <c:v>0.14019946824001953</c:v>
                </c:pt>
                <c:pt idx="676">
                  <c:v>0.13743237347212439</c:v>
                </c:pt>
                <c:pt idx="677">
                  <c:v>0.13097581901370245</c:v>
                </c:pt>
                <c:pt idx="678">
                  <c:v>0.13005345409107075</c:v>
                </c:pt>
                <c:pt idx="679">
                  <c:v>0.12636399440054391</c:v>
                </c:pt>
                <c:pt idx="680">
                  <c:v>0.12728635932317561</c:v>
                </c:pt>
                <c:pt idx="681">
                  <c:v>0.12082980486475368</c:v>
                </c:pt>
                <c:pt idx="682">
                  <c:v>0.11437325040633171</c:v>
                </c:pt>
                <c:pt idx="683">
                  <c:v>0.11160615563843659</c:v>
                </c:pt>
                <c:pt idx="684">
                  <c:v>0.10883906087054147</c:v>
                </c:pt>
                <c:pt idx="685">
                  <c:v>0.10883906087054149</c:v>
                </c:pt>
                <c:pt idx="686">
                  <c:v>0.10238250641211952</c:v>
                </c:pt>
                <c:pt idx="687">
                  <c:v>9.1314127340539022E-2</c:v>
                </c:pt>
                <c:pt idx="688">
                  <c:v>9.0391762417907334E-2</c:v>
                </c:pt>
                <c:pt idx="689">
                  <c:v>8.6702302727380484E-2</c:v>
                </c:pt>
                <c:pt idx="690">
                  <c:v>7.7478653501063421E-2</c:v>
                </c:pt>
                <c:pt idx="691">
                  <c:v>7.4711558733168287E-2</c:v>
                </c:pt>
                <c:pt idx="692">
                  <c:v>6.3643179661587806E-2</c:v>
                </c:pt>
                <c:pt idx="693">
                  <c:v>6.1798449816324409E-2</c:v>
                </c:pt>
                <c:pt idx="694">
                  <c:v>6.2720814738956104E-2</c:v>
                </c:pt>
                <c:pt idx="695">
                  <c:v>5.9953719971060984E-2</c:v>
                </c:pt>
                <c:pt idx="696">
                  <c:v>5.4419530435270737E-2</c:v>
                </c:pt>
                <c:pt idx="697">
                  <c:v>5.7186625203165857E-2</c:v>
                </c:pt>
                <c:pt idx="698">
                  <c:v>5.1652435667375617E-2</c:v>
                </c:pt>
                <c:pt idx="699">
                  <c:v>5.1652435667375617E-2</c:v>
                </c:pt>
                <c:pt idx="700">
                  <c:v>5.7186625203165864E-2</c:v>
                </c:pt>
                <c:pt idx="701">
                  <c:v>5.5341895357902453E-2</c:v>
                </c:pt>
                <c:pt idx="702">
                  <c:v>5.5341895357902453E-2</c:v>
                </c:pt>
                <c:pt idx="703">
                  <c:v>6.0876084893692693E-2</c:v>
                </c:pt>
                <c:pt idx="704">
                  <c:v>5.8108990125797573E-2</c:v>
                </c:pt>
                <c:pt idx="705">
                  <c:v>5.9031355048429282E-2</c:v>
                </c:pt>
                <c:pt idx="706">
                  <c:v>6.2720814738956118E-2</c:v>
                </c:pt>
                <c:pt idx="707">
                  <c:v>5.7186625203165864E-2</c:v>
                </c:pt>
                <c:pt idx="708">
                  <c:v>5.4419530435270744E-2</c:v>
                </c:pt>
                <c:pt idx="709">
                  <c:v>5.7186625203165864E-2</c:v>
                </c:pt>
                <c:pt idx="710">
                  <c:v>5.9031355048429282E-2</c:v>
                </c:pt>
                <c:pt idx="711">
                  <c:v>5.3497165512639035E-2</c:v>
                </c:pt>
                <c:pt idx="712">
                  <c:v>5.2574800590007333E-2</c:v>
                </c:pt>
                <c:pt idx="713">
                  <c:v>4.5195881208953674E-2</c:v>
                </c:pt>
                <c:pt idx="714">
                  <c:v>4.4273516286321965E-2</c:v>
                </c:pt>
                <c:pt idx="715">
                  <c:v>5.0730070744743908E-2</c:v>
                </c:pt>
                <c:pt idx="716">
                  <c:v>4.7962975976848787E-2</c:v>
                </c:pt>
                <c:pt idx="717">
                  <c:v>3.7816961827900009E-2</c:v>
                </c:pt>
                <c:pt idx="718">
                  <c:v>3.597223198263659E-2</c:v>
                </c:pt>
                <c:pt idx="719">
                  <c:v>3.5049867060004888E-2</c:v>
                </c:pt>
                <c:pt idx="720">
                  <c:v>3.5049867060004888E-2</c:v>
                </c:pt>
                <c:pt idx="721">
                  <c:v>3.5972231982636597E-2</c:v>
                </c:pt>
                <c:pt idx="722">
                  <c:v>2.8593312601582932E-2</c:v>
                </c:pt>
                <c:pt idx="723">
                  <c:v>2.6748582756319521E-2</c:v>
                </c:pt>
                <c:pt idx="724">
                  <c:v>2.6748582756319517E-2</c:v>
                </c:pt>
                <c:pt idx="725">
                  <c:v>2.8593312601582932E-2</c:v>
                </c:pt>
                <c:pt idx="726">
                  <c:v>2.9515677524214641E-2</c:v>
                </c:pt>
                <c:pt idx="727">
                  <c:v>3.0438042446846343E-2</c:v>
                </c:pt>
                <c:pt idx="728">
                  <c:v>3.0438042446846343E-2</c:v>
                </c:pt>
                <c:pt idx="729">
                  <c:v>2.8593312601582929E-2</c:v>
                </c:pt>
                <c:pt idx="730">
                  <c:v>2.5826217833687808E-2</c:v>
                </c:pt>
                <c:pt idx="731">
                  <c:v>2.8593312601582932E-2</c:v>
                </c:pt>
                <c:pt idx="732">
                  <c:v>2.6748582756319517E-2</c:v>
                </c:pt>
                <c:pt idx="733">
                  <c:v>2.3059123065792685E-2</c:v>
                </c:pt>
                <c:pt idx="734">
                  <c:v>2.674858275631951E-2</c:v>
                </c:pt>
                <c:pt idx="735">
                  <c:v>2.2136758143160986E-2</c:v>
                </c:pt>
                <c:pt idx="736">
                  <c:v>2.5826217833687815E-2</c:v>
                </c:pt>
                <c:pt idx="737">
                  <c:v>2.6748582756319521E-2</c:v>
                </c:pt>
                <c:pt idx="738">
                  <c:v>2.3981487988424397E-2</c:v>
                </c:pt>
                <c:pt idx="739">
                  <c:v>2.3059123065792692E-2</c:v>
                </c:pt>
                <c:pt idx="740">
                  <c:v>2.1214393220529277E-2</c:v>
                </c:pt>
                <c:pt idx="741">
                  <c:v>2.0292028297897568E-2</c:v>
                </c:pt>
                <c:pt idx="742">
                  <c:v>2.3981487988424397E-2</c:v>
                </c:pt>
                <c:pt idx="743">
                  <c:v>2.2136758143160979E-2</c:v>
                </c:pt>
                <c:pt idx="744">
                  <c:v>2.121439322052927E-2</c:v>
                </c:pt>
                <c:pt idx="745">
                  <c:v>2.121439322052927E-2</c:v>
                </c:pt>
                <c:pt idx="746">
                  <c:v>2.4903852911056099E-2</c:v>
                </c:pt>
                <c:pt idx="747">
                  <c:v>2.5826217833687808E-2</c:v>
                </c:pt>
                <c:pt idx="748">
                  <c:v>2.5826217833687808E-2</c:v>
                </c:pt>
                <c:pt idx="749">
                  <c:v>2.4903852911056103E-2</c:v>
                </c:pt>
                <c:pt idx="750">
                  <c:v>2.3981487988424397E-2</c:v>
                </c:pt>
                <c:pt idx="751">
                  <c:v>2.6748582756319517E-2</c:v>
                </c:pt>
                <c:pt idx="752">
                  <c:v>2.8593312601582932E-2</c:v>
                </c:pt>
                <c:pt idx="753">
                  <c:v>2.7670947678951219E-2</c:v>
                </c:pt>
                <c:pt idx="754">
                  <c:v>2.9515677524214634E-2</c:v>
                </c:pt>
                <c:pt idx="755">
                  <c:v>2.674858275631951E-2</c:v>
                </c:pt>
                <c:pt idx="756">
                  <c:v>2.3059123065792685E-2</c:v>
                </c:pt>
                <c:pt idx="757">
                  <c:v>2.2136758143160979E-2</c:v>
                </c:pt>
                <c:pt idx="758">
                  <c:v>1.844729845263415E-2</c:v>
                </c:pt>
                <c:pt idx="759">
                  <c:v>1.6602568607370735E-2</c:v>
                </c:pt>
                <c:pt idx="760">
                  <c:v>1.7524933530002444E-2</c:v>
                </c:pt>
                <c:pt idx="761">
                  <c:v>1.844729845263415E-2</c:v>
                </c:pt>
                <c:pt idx="762">
                  <c:v>1.6602568607370735E-2</c:v>
                </c:pt>
                <c:pt idx="763">
                  <c:v>1.7524933530002444E-2</c:v>
                </c:pt>
                <c:pt idx="764">
                  <c:v>1.844729845263415E-2</c:v>
                </c:pt>
                <c:pt idx="765">
                  <c:v>1.844729845263415E-2</c:v>
                </c:pt>
                <c:pt idx="766">
                  <c:v>1.844729845263415E-2</c:v>
                </c:pt>
                <c:pt idx="767">
                  <c:v>1.5680203684739026E-2</c:v>
                </c:pt>
                <c:pt idx="768">
                  <c:v>1.106837907158049E-2</c:v>
                </c:pt>
                <c:pt idx="769">
                  <c:v>1.106837907158049E-2</c:v>
                </c:pt>
                <c:pt idx="770">
                  <c:v>1.106837907158049E-2</c:v>
                </c:pt>
                <c:pt idx="771">
                  <c:v>1.0146014148948782E-2</c:v>
                </c:pt>
                <c:pt idx="772">
                  <c:v>1.1990743994212197E-2</c:v>
                </c:pt>
                <c:pt idx="773">
                  <c:v>1.4757838762107319E-2</c:v>
                </c:pt>
                <c:pt idx="774">
                  <c:v>1.844729845263415E-2</c:v>
                </c:pt>
                <c:pt idx="775">
                  <c:v>2.121439322052927E-2</c:v>
                </c:pt>
                <c:pt idx="776">
                  <c:v>2.3059123065792688E-2</c:v>
                </c:pt>
                <c:pt idx="777">
                  <c:v>2.3981487988424394E-2</c:v>
                </c:pt>
                <c:pt idx="778">
                  <c:v>2.5826217833687808E-2</c:v>
                </c:pt>
                <c:pt idx="779">
                  <c:v>2.4903852911056099E-2</c:v>
                </c:pt>
                <c:pt idx="780">
                  <c:v>2.4903852911056099E-2</c:v>
                </c:pt>
                <c:pt idx="781">
                  <c:v>2.9515677524214638E-2</c:v>
                </c:pt>
                <c:pt idx="782">
                  <c:v>2.9515677524214638E-2</c:v>
                </c:pt>
                <c:pt idx="783">
                  <c:v>3.0438042446846343E-2</c:v>
                </c:pt>
                <c:pt idx="784">
                  <c:v>3.3205137214741463E-2</c:v>
                </c:pt>
                <c:pt idx="785">
                  <c:v>3.597223198263659E-2</c:v>
                </c:pt>
                <c:pt idx="786">
                  <c:v>3.7816961827900002E-2</c:v>
                </c:pt>
                <c:pt idx="787">
                  <c:v>3.68945969052683E-2</c:v>
                </c:pt>
                <c:pt idx="788">
                  <c:v>2.9515677524214638E-2</c:v>
                </c:pt>
                <c:pt idx="789">
                  <c:v>3.1360407369478052E-2</c:v>
                </c:pt>
                <c:pt idx="790">
                  <c:v>3.68945969052683E-2</c:v>
                </c:pt>
                <c:pt idx="791">
                  <c:v>3.8739326750531711E-2</c:v>
                </c:pt>
                <c:pt idx="792">
                  <c:v>3.5049867060004888E-2</c:v>
                </c:pt>
                <c:pt idx="793">
                  <c:v>3.1360407369478059E-2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73-4B66-BED6-1C66A8917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8.7871263793136575E-2"/>
          <c:y val="6.9136591510408031E-3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GP (Waves)!PivotTable4</c:name>
    <c:fmtId val="70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GP (Waves)'!$B$1:$B$2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GP (Waves)'!$A$3:$A$198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'PROVINCIAL - GP (Waves)'!$B$3:$B$198</c:f>
              <c:numCache>
                <c:formatCode>General</c:formatCode>
                <c:ptCount val="196"/>
                <c:pt idx="0">
                  <c:v>0.40953002564847812</c:v>
                </c:pt>
                <c:pt idx="1">
                  <c:v>0.59953719971060981</c:v>
                </c:pt>
                <c:pt idx="2">
                  <c:v>0.62905287723482439</c:v>
                </c:pt>
                <c:pt idx="3">
                  <c:v>0.70745389565851968</c:v>
                </c:pt>
                <c:pt idx="4">
                  <c:v>0.80799167222537582</c:v>
                </c:pt>
                <c:pt idx="5">
                  <c:v>0.9795515478348733</c:v>
                </c:pt>
                <c:pt idx="6">
                  <c:v>1.0514960118001464</c:v>
                </c:pt>
                <c:pt idx="7">
                  <c:v>1.1345088548370001</c:v>
                </c:pt>
                <c:pt idx="8">
                  <c:v>1.1418877742180538</c:v>
                </c:pt>
                <c:pt idx="9">
                  <c:v>1.1372759496048952</c:v>
                </c:pt>
                <c:pt idx="10">
                  <c:v>1.2913108916843903</c:v>
                </c:pt>
                <c:pt idx="11">
                  <c:v>1.3983052227096684</c:v>
                </c:pt>
                <c:pt idx="12">
                  <c:v>1.5052995537349465</c:v>
                </c:pt>
                <c:pt idx="13">
                  <c:v>1.7091422016365541</c:v>
                </c:pt>
                <c:pt idx="14">
                  <c:v>1.7921550446734076</c:v>
                </c:pt>
                <c:pt idx="15">
                  <c:v>1.869633698174471</c:v>
                </c:pt>
                <c:pt idx="16">
                  <c:v>2.0937683743739757</c:v>
                </c:pt>
                <c:pt idx="17">
                  <c:v>2.4239750166761271</c:v>
                </c:pt>
                <c:pt idx="18">
                  <c:v>2.8667101795393464</c:v>
                </c:pt>
                <c:pt idx="19">
                  <c:v>3.2891533141046687</c:v>
                </c:pt>
                <c:pt idx="20">
                  <c:v>3.9394205845600223</c:v>
                </c:pt>
                <c:pt idx="21">
                  <c:v>4.8129001662922501</c:v>
                </c:pt>
                <c:pt idx="22">
                  <c:v>5.4742358158191839</c:v>
                </c:pt>
                <c:pt idx="23">
                  <c:v>5.9741576038855682</c:v>
                </c:pt>
                <c:pt idx="24">
                  <c:v>6.8485595505404273</c:v>
                </c:pt>
                <c:pt idx="25">
                  <c:v>7.3281893103089155</c:v>
                </c:pt>
                <c:pt idx="26">
                  <c:v>7.8216545439168792</c:v>
                </c:pt>
                <c:pt idx="27">
                  <c:v>8.3759958624185362</c:v>
                </c:pt>
                <c:pt idx="28">
                  <c:v>8.9082004227770302</c:v>
                </c:pt>
                <c:pt idx="29">
                  <c:v>9.3601592348665683</c:v>
                </c:pt>
                <c:pt idx="30">
                  <c:v>10.162616717556151</c:v>
                </c:pt>
                <c:pt idx="31">
                  <c:v>10.640401747479377</c:v>
                </c:pt>
                <c:pt idx="32">
                  <c:v>11.850544525972177</c:v>
                </c:pt>
                <c:pt idx="33">
                  <c:v>12.989665205422337</c:v>
                </c:pt>
                <c:pt idx="34">
                  <c:v>14.118639870723547</c:v>
                </c:pt>
                <c:pt idx="35">
                  <c:v>14.825171401459434</c:v>
                </c:pt>
                <c:pt idx="36">
                  <c:v>16.141386146054881</c:v>
                </c:pt>
                <c:pt idx="37">
                  <c:v>17.377355142381369</c:v>
                </c:pt>
                <c:pt idx="38">
                  <c:v>18.251757089036229</c:v>
                </c:pt>
                <c:pt idx="39">
                  <c:v>19.545835075488515</c:v>
                </c:pt>
                <c:pt idx="40">
                  <c:v>21.20240247653506</c:v>
                </c:pt>
                <c:pt idx="41">
                  <c:v>23.140291178984278</c:v>
                </c:pt>
                <c:pt idx="42">
                  <c:v>24.450971734043936</c:v>
                </c:pt>
                <c:pt idx="43">
                  <c:v>24.949971157187687</c:v>
                </c:pt>
                <c:pt idx="44">
                  <c:v>26.386093341725257</c:v>
                </c:pt>
                <c:pt idx="45">
                  <c:v>26.814070665826367</c:v>
                </c:pt>
                <c:pt idx="46">
                  <c:v>29.15503283946564</c:v>
                </c:pt>
                <c:pt idx="47">
                  <c:v>30.163177699902096</c:v>
                </c:pt>
                <c:pt idx="48">
                  <c:v>31.056949309932218</c:v>
                </c:pt>
                <c:pt idx="49">
                  <c:v>32.307676145020814</c:v>
                </c:pt>
                <c:pt idx="50">
                  <c:v>33.963321181144735</c:v>
                </c:pt>
                <c:pt idx="51">
                  <c:v>32.819588677081413</c:v>
                </c:pt>
                <c:pt idx="52">
                  <c:v>34.772235218292742</c:v>
                </c:pt>
                <c:pt idx="53">
                  <c:v>33.527042572739937</c:v>
                </c:pt>
                <c:pt idx="54">
                  <c:v>33.551024060728352</c:v>
                </c:pt>
                <c:pt idx="55">
                  <c:v>32.799296648783518</c:v>
                </c:pt>
                <c:pt idx="56">
                  <c:v>32.454332167719258</c:v>
                </c:pt>
                <c:pt idx="57">
                  <c:v>30.591155024003211</c:v>
                </c:pt>
                <c:pt idx="58">
                  <c:v>29.852340720975214</c:v>
                </c:pt>
                <c:pt idx="59">
                  <c:v>29.393925354427257</c:v>
                </c:pt>
                <c:pt idx="60">
                  <c:v>28.555495639755033</c:v>
                </c:pt>
                <c:pt idx="61">
                  <c:v>27.313070088970118</c:v>
                </c:pt>
                <c:pt idx="62">
                  <c:v>26.026371021898886</c:v>
                </c:pt>
                <c:pt idx="63">
                  <c:v>24.476797951877618</c:v>
                </c:pt>
                <c:pt idx="64">
                  <c:v>23.464963631750642</c:v>
                </c:pt>
                <c:pt idx="65">
                  <c:v>23.196555439264809</c:v>
                </c:pt>
                <c:pt idx="66">
                  <c:v>21.940294414640427</c:v>
                </c:pt>
                <c:pt idx="67">
                  <c:v>20.956131042192393</c:v>
                </c:pt>
                <c:pt idx="68">
                  <c:v>20.524464258400752</c:v>
                </c:pt>
                <c:pt idx="69">
                  <c:v>19.644528122210101</c:v>
                </c:pt>
                <c:pt idx="70">
                  <c:v>18.795952393388934</c:v>
                </c:pt>
                <c:pt idx="71">
                  <c:v>18.103256336492521</c:v>
                </c:pt>
                <c:pt idx="72">
                  <c:v>17.069285258222379</c:v>
                </c:pt>
                <c:pt idx="73">
                  <c:v>15.599957936470068</c:v>
                </c:pt>
                <c:pt idx="74">
                  <c:v>14.810413562697326</c:v>
                </c:pt>
                <c:pt idx="75">
                  <c:v>12.808881680586522</c:v>
                </c:pt>
                <c:pt idx="76">
                  <c:v>11.880060203496393</c:v>
                </c:pt>
                <c:pt idx="77">
                  <c:v>11.285134828398938</c:v>
                </c:pt>
                <c:pt idx="78">
                  <c:v>10.713268576367282</c:v>
                </c:pt>
                <c:pt idx="79">
                  <c:v>10.148781243716675</c:v>
                </c:pt>
                <c:pt idx="80">
                  <c:v>8.6729973675059444</c:v>
                </c:pt>
                <c:pt idx="81">
                  <c:v>7.5532463514310519</c:v>
                </c:pt>
                <c:pt idx="82">
                  <c:v>7.7220391322726547</c:v>
                </c:pt>
                <c:pt idx="83">
                  <c:v>7.0763836864304599</c:v>
                </c:pt>
                <c:pt idx="84">
                  <c:v>6.3348022886345676</c:v>
                </c:pt>
                <c:pt idx="85">
                  <c:v>6.157708223489279</c:v>
                </c:pt>
                <c:pt idx="86">
                  <c:v>6.3237339095629874</c:v>
                </c:pt>
                <c:pt idx="87">
                  <c:v>6.7572454231998895</c:v>
                </c:pt>
                <c:pt idx="88">
                  <c:v>6.5810737229772327</c:v>
                </c:pt>
                <c:pt idx="89">
                  <c:v>5.8118213775023886</c:v>
                </c:pt>
                <c:pt idx="90">
                  <c:v>6.0636270013808451</c:v>
                </c:pt>
                <c:pt idx="91">
                  <c:v>5.8874553011581883</c:v>
                </c:pt>
                <c:pt idx="92">
                  <c:v>5.7998306335081748</c:v>
                </c:pt>
                <c:pt idx="93">
                  <c:v>5.4816147352002371</c:v>
                </c:pt>
                <c:pt idx="94">
                  <c:v>5.1643212018149303</c:v>
                </c:pt>
                <c:pt idx="95">
                  <c:v>4.7972199626075094</c:v>
                </c:pt>
                <c:pt idx="96">
                  <c:v>4.3784662877327154</c:v>
                </c:pt>
                <c:pt idx="97">
                  <c:v>3.5769311699657615</c:v>
                </c:pt>
                <c:pt idx="98">
                  <c:v>3.3481846691530981</c:v>
                </c:pt>
                <c:pt idx="99">
                  <c:v>3.3610977780699423</c:v>
                </c:pt>
                <c:pt idx="100">
                  <c:v>3.3444952094625715</c:v>
                </c:pt>
                <c:pt idx="101">
                  <c:v>3.2716283805746662</c:v>
                </c:pt>
                <c:pt idx="102">
                  <c:v>3.2485692575088736</c:v>
                </c:pt>
                <c:pt idx="103">
                  <c:v>3.326970275932569</c:v>
                </c:pt>
                <c:pt idx="104">
                  <c:v>3.1738576987757057</c:v>
                </c:pt>
                <c:pt idx="105">
                  <c:v>2.9976859985530493</c:v>
                </c:pt>
                <c:pt idx="106">
                  <c:v>2.6914608442393226</c:v>
                </c:pt>
                <c:pt idx="107">
                  <c:v>2.5964572572082565</c:v>
                </c:pt>
                <c:pt idx="108">
                  <c:v>2.3833909600803325</c:v>
                </c:pt>
                <c:pt idx="109">
                  <c:v>2.2819308185908445</c:v>
                </c:pt>
                <c:pt idx="110">
                  <c:v>2.1214393220529271</c:v>
                </c:pt>
                <c:pt idx="111">
                  <c:v>2.0910012796060808</c:v>
                </c:pt>
                <c:pt idx="112">
                  <c:v>2.0679421565402882</c:v>
                </c:pt>
                <c:pt idx="113">
                  <c:v>2.0476501282423905</c:v>
                </c:pt>
                <c:pt idx="114">
                  <c:v>1.9812398538129077</c:v>
                </c:pt>
                <c:pt idx="115">
                  <c:v>1.9895411381165933</c:v>
                </c:pt>
                <c:pt idx="116">
                  <c:v>2.0190568156408082</c:v>
                </c:pt>
                <c:pt idx="117">
                  <c:v>2.1251287817434537</c:v>
                </c:pt>
                <c:pt idx="118">
                  <c:v>2.1076038482134516</c:v>
                </c:pt>
                <c:pt idx="119">
                  <c:v>2.056873777468708</c:v>
                </c:pt>
                <c:pt idx="120">
                  <c:v>2.0089108014918589</c:v>
                </c:pt>
                <c:pt idx="121">
                  <c:v>2.1011472937550297</c:v>
                </c:pt>
                <c:pt idx="122">
                  <c:v>2.0448830334744952</c:v>
                </c:pt>
                <c:pt idx="123">
                  <c:v>1.91759667415132</c:v>
                </c:pt>
                <c:pt idx="124">
                  <c:v>1.7155987560949757</c:v>
                </c:pt>
                <c:pt idx="125">
                  <c:v>1.6095267899923293</c:v>
                </c:pt>
                <c:pt idx="126">
                  <c:v>1.5394270558723195</c:v>
                </c:pt>
                <c:pt idx="127">
                  <c:v>1.5837005721586419</c:v>
                </c:pt>
                <c:pt idx="128">
                  <c:v>1.4886969851275758</c:v>
                </c:pt>
                <c:pt idx="129">
                  <c:v>1.4656378620617829</c:v>
                </c:pt>
                <c:pt idx="130">
                  <c:v>1.5089890134254733</c:v>
                </c:pt>
                <c:pt idx="131">
                  <c:v>1.5818558423133784</c:v>
                </c:pt>
                <c:pt idx="132">
                  <c:v>1.6925396330291831</c:v>
                </c:pt>
                <c:pt idx="133">
                  <c:v>1.7257447702439248</c:v>
                </c:pt>
                <c:pt idx="134">
                  <c:v>1.7146763911723439</c:v>
                </c:pt>
                <c:pt idx="135">
                  <c:v>1.7958445043639346</c:v>
                </c:pt>
                <c:pt idx="136">
                  <c:v>1.8585653191028906</c:v>
                </c:pt>
                <c:pt idx="137">
                  <c:v>1.8262825468107806</c:v>
                </c:pt>
                <c:pt idx="138">
                  <c:v>1.8530311295671</c:v>
                </c:pt>
                <c:pt idx="139">
                  <c:v>1.8899257264723686</c:v>
                </c:pt>
                <c:pt idx="140">
                  <c:v>1.9378887024492173</c:v>
                </c:pt>
                <c:pt idx="141">
                  <c:v>1.9443452569076392</c:v>
                </c:pt>
                <c:pt idx="142">
                  <c:v>1.9517241762886928</c:v>
                </c:pt>
                <c:pt idx="143">
                  <c:v>1.9775503941223807</c:v>
                </c:pt>
                <c:pt idx="144">
                  <c:v>1.9572583658244833</c:v>
                </c:pt>
                <c:pt idx="145">
                  <c:v>1.9923082328844881</c:v>
                </c:pt>
                <c:pt idx="146">
                  <c:v>1.9535689061339563</c:v>
                </c:pt>
                <c:pt idx="147">
                  <c:v>2.0015318821108052</c:v>
                </c:pt>
                <c:pt idx="148">
                  <c:v>2.2044521650897808</c:v>
                </c:pt>
                <c:pt idx="149">
                  <c:v>2.1195945922076636</c:v>
                </c:pt>
                <c:pt idx="150">
                  <c:v>2.0384264790160733</c:v>
                </c:pt>
                <c:pt idx="151">
                  <c:v>2.033814654402915</c:v>
                </c:pt>
                <c:pt idx="152">
                  <c:v>1.9932305978071196</c:v>
                </c:pt>
                <c:pt idx="153">
                  <c:v>1.9369663375265855</c:v>
                </c:pt>
                <c:pt idx="154">
                  <c:v>1.8557982243349953</c:v>
                </c:pt>
                <c:pt idx="155">
                  <c:v>1.6427319272070708</c:v>
                </c:pt>
                <c:pt idx="156">
                  <c:v>1.683315983802866</c:v>
                </c:pt>
                <c:pt idx="157">
                  <c:v>1.623362263831805</c:v>
                </c:pt>
                <c:pt idx="158">
                  <c:v>1.6279740884449638</c:v>
                </c:pt>
                <c:pt idx="159">
                  <c:v>1.6021478706112759</c:v>
                </c:pt>
                <c:pt idx="160">
                  <c:v>1.6538003062786513</c:v>
                </c:pt>
                <c:pt idx="161">
                  <c:v>1.6187504392186465</c:v>
                </c:pt>
                <c:pt idx="162">
                  <c:v>1.5680203684739027</c:v>
                </c:pt>
                <c:pt idx="163">
                  <c:v>1.5320481364912659</c:v>
                </c:pt>
                <c:pt idx="164">
                  <c:v>1.5283586768007393</c:v>
                </c:pt>
                <c:pt idx="165">
                  <c:v>1.4518023882223077</c:v>
                </c:pt>
                <c:pt idx="166">
                  <c:v>1.4038394122454587</c:v>
                </c:pt>
                <c:pt idx="167">
                  <c:v>1.2996121759880757</c:v>
                </c:pt>
                <c:pt idx="168">
                  <c:v>1.2461150104754368</c:v>
                </c:pt>
                <c:pt idx="169">
                  <c:v>1.2654846738507026</c:v>
                </c:pt>
                <c:pt idx="170">
                  <c:v>1.2350466314038562</c:v>
                </c:pt>
                <c:pt idx="171">
                  <c:v>1.2396584560170147</c:v>
                </c:pt>
                <c:pt idx="172">
                  <c:v>1.2654846738507024</c:v>
                </c:pt>
                <c:pt idx="173">
                  <c:v>1.2202887926417489</c:v>
                </c:pt>
                <c:pt idx="174">
                  <c:v>1.2119875083380636</c:v>
                </c:pt>
                <c:pt idx="175">
                  <c:v>1.2396584560170147</c:v>
                </c:pt>
                <c:pt idx="176">
                  <c:v>1.2184440627964856</c:v>
                </c:pt>
                <c:pt idx="177">
                  <c:v>1.1999967643438512</c:v>
                </c:pt>
                <c:pt idx="178">
                  <c:v>1.2110651434154318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5F-4BDF-8B60-BBB500045CF7}"/>
            </c:ext>
          </c:extLst>
        </c:ser>
        <c:ser>
          <c:idx val="1"/>
          <c:order val="1"/>
          <c:tx>
            <c:strRef>
              <c:f>'PROVINCIAL - GP (Waves)'!$C$1:$C$2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GP (Waves)'!$A$3:$A$198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'PROVINCIAL - GP (Waves)'!$C$3:$C$198</c:f>
              <c:numCache>
                <c:formatCode>General</c:formatCode>
                <c:ptCount val="196"/>
                <c:pt idx="0">
                  <c:v>1.2119875083380636</c:v>
                </c:pt>
                <c:pt idx="1">
                  <c:v>1.2691741335412294</c:v>
                </c:pt>
                <c:pt idx="2">
                  <c:v>1.2700964984638612</c:v>
                </c:pt>
                <c:pt idx="3">
                  <c:v>1.2848543372259684</c:v>
                </c:pt>
                <c:pt idx="4">
                  <c:v>1.3199042042859734</c:v>
                </c:pt>
                <c:pt idx="5">
                  <c:v>1.3678671802628222</c:v>
                </c:pt>
                <c:pt idx="6">
                  <c:v>1.4416563740733588</c:v>
                </c:pt>
                <c:pt idx="7">
                  <c:v>1.4822404306691539</c:v>
                </c:pt>
                <c:pt idx="8">
                  <c:v>1.5237468521875808</c:v>
                </c:pt>
                <c:pt idx="9">
                  <c:v>1.5827782072360097</c:v>
                </c:pt>
                <c:pt idx="10">
                  <c:v>1.6556450361239148</c:v>
                </c:pt>
                <c:pt idx="11">
                  <c:v>1.6538003062786513</c:v>
                </c:pt>
                <c:pt idx="12">
                  <c:v>1.7063751068686588</c:v>
                </c:pt>
                <c:pt idx="13">
                  <c:v>1.8023010588223565</c:v>
                </c:pt>
                <c:pt idx="14">
                  <c:v>1.9286650532229004</c:v>
                </c:pt>
                <c:pt idx="15">
                  <c:v>2.1657128383392488</c:v>
                </c:pt>
                <c:pt idx="16">
                  <c:v>2.430431571134549</c:v>
                </c:pt>
                <c:pt idx="17">
                  <c:v>2.6637898965603708</c:v>
                </c:pt>
                <c:pt idx="18">
                  <c:v>3.0428818797620023</c:v>
                </c:pt>
                <c:pt idx="19">
                  <c:v>3.602757387799449</c:v>
                </c:pt>
                <c:pt idx="20">
                  <c:v>4.2401115493379589</c:v>
                </c:pt>
                <c:pt idx="21">
                  <c:v>4.9890718665149052</c:v>
                </c:pt>
                <c:pt idx="22">
                  <c:v>5.7638584015255399</c:v>
                </c:pt>
                <c:pt idx="23">
                  <c:v>6.4888372307140623</c:v>
                </c:pt>
                <c:pt idx="24">
                  <c:v>6.9896813837030791</c:v>
                </c:pt>
                <c:pt idx="25">
                  <c:v>7.2497882918852214</c:v>
                </c:pt>
                <c:pt idx="26">
                  <c:v>7.6510170332300129</c:v>
                </c:pt>
                <c:pt idx="27">
                  <c:v>8.2274951098748303</c:v>
                </c:pt>
                <c:pt idx="28">
                  <c:v>8.6840657465775255</c:v>
                </c:pt>
                <c:pt idx="29">
                  <c:v>8.7513983859296403</c:v>
                </c:pt>
                <c:pt idx="30">
                  <c:v>9.5990517498281793</c:v>
                </c:pt>
                <c:pt idx="31">
                  <c:v>10.420878895893031</c:v>
                </c:pt>
                <c:pt idx="32">
                  <c:v>11.147702454926815</c:v>
                </c:pt>
                <c:pt idx="33">
                  <c:v>11.592282347635299</c:v>
                </c:pt>
                <c:pt idx="34">
                  <c:v>12.899273443004429</c:v>
                </c:pt>
                <c:pt idx="35">
                  <c:v>14.19150669961145</c:v>
                </c:pt>
                <c:pt idx="36">
                  <c:v>16.140463781132247</c:v>
                </c:pt>
                <c:pt idx="37">
                  <c:v>16.468825693589135</c:v>
                </c:pt>
                <c:pt idx="38">
                  <c:v>16.304644737360693</c:v>
                </c:pt>
                <c:pt idx="39">
                  <c:v>16.538925427709142</c:v>
                </c:pt>
                <c:pt idx="40">
                  <c:v>17.113558774508697</c:v>
                </c:pt>
                <c:pt idx="41">
                  <c:v>17.963979233175131</c:v>
                </c:pt>
                <c:pt idx="42">
                  <c:v>19.113245926774244</c:v>
                </c:pt>
                <c:pt idx="43">
                  <c:v>19.833612931349602</c:v>
                </c:pt>
                <c:pt idx="44">
                  <c:v>21.164585514707159</c:v>
                </c:pt>
                <c:pt idx="45">
                  <c:v>21.948595698944111</c:v>
                </c:pt>
                <c:pt idx="46">
                  <c:v>23.131989894680594</c:v>
                </c:pt>
                <c:pt idx="47">
                  <c:v>23.892940955851749</c:v>
                </c:pt>
                <c:pt idx="48">
                  <c:v>25.419454902807221</c:v>
                </c:pt>
                <c:pt idx="49">
                  <c:v>26.490320577982637</c:v>
                </c:pt>
                <c:pt idx="50">
                  <c:v>28.883857552211918</c:v>
                </c:pt>
                <c:pt idx="51">
                  <c:v>30.876165785096411</c:v>
                </c:pt>
                <c:pt idx="52">
                  <c:v>32.996682742226703</c:v>
                </c:pt>
                <c:pt idx="53">
                  <c:v>33.997448683282101</c:v>
                </c:pt>
                <c:pt idx="54">
                  <c:v>34.164396734278441</c:v>
                </c:pt>
                <c:pt idx="55">
                  <c:v>33.648794742527315</c:v>
                </c:pt>
                <c:pt idx="56">
                  <c:v>32.502295143696109</c:v>
                </c:pt>
                <c:pt idx="57">
                  <c:v>29.686315034901501</c:v>
                </c:pt>
                <c:pt idx="58">
                  <c:v>27.243892719772742</c:v>
                </c:pt>
                <c:pt idx="59">
                  <c:v>25.862190065670443</c:v>
                </c:pt>
                <c:pt idx="60">
                  <c:v>24.164116243105472</c:v>
                </c:pt>
                <c:pt idx="61">
                  <c:v>23.033296847958997</c:v>
                </c:pt>
                <c:pt idx="62">
                  <c:v>21.751209605500922</c:v>
                </c:pt>
                <c:pt idx="63">
                  <c:v>20.402712088613367</c:v>
                </c:pt>
                <c:pt idx="64">
                  <c:v>19.2488335704011</c:v>
                </c:pt>
                <c:pt idx="65">
                  <c:v>18.626237247624697</c:v>
                </c:pt>
                <c:pt idx="66">
                  <c:v>17.063751068686589</c:v>
                </c:pt>
                <c:pt idx="67">
                  <c:v>15.961524986141697</c:v>
                </c:pt>
                <c:pt idx="68">
                  <c:v>15.195962100357379</c:v>
                </c:pt>
                <c:pt idx="69">
                  <c:v>13.075445143227082</c:v>
                </c:pt>
                <c:pt idx="70">
                  <c:v>11.631021674385831</c:v>
                </c:pt>
                <c:pt idx="71">
                  <c:v>10.154315433252467</c:v>
                </c:pt>
                <c:pt idx="72">
                  <c:v>8.3169645073701055</c:v>
                </c:pt>
                <c:pt idx="73">
                  <c:v>7.599364597562638</c:v>
                </c:pt>
                <c:pt idx="74">
                  <c:v>7.0616258476683518</c:v>
                </c:pt>
                <c:pt idx="75">
                  <c:v>6.3956783735282583</c:v>
                </c:pt>
                <c:pt idx="76">
                  <c:v>5.9492537509745134</c:v>
                </c:pt>
                <c:pt idx="77">
                  <c:v>5.6190471086723619</c:v>
                </c:pt>
                <c:pt idx="78">
                  <c:v>5.5563262939334068</c:v>
                </c:pt>
                <c:pt idx="79">
                  <c:v>5.4253504749197026</c:v>
                </c:pt>
                <c:pt idx="80">
                  <c:v>5.1836908651901954</c:v>
                </c:pt>
                <c:pt idx="81">
                  <c:v>4.9798482172885894</c:v>
                </c:pt>
                <c:pt idx="82">
                  <c:v>4.8737762511859426</c:v>
                </c:pt>
                <c:pt idx="83">
                  <c:v>4.5638616371816889</c:v>
                </c:pt>
                <c:pt idx="84">
                  <c:v>4.3923017615721909</c:v>
                </c:pt>
                <c:pt idx="85">
                  <c:v>4.118359379550574</c:v>
                </c:pt>
                <c:pt idx="86">
                  <c:v>4.1045239057110985</c:v>
                </c:pt>
                <c:pt idx="87">
                  <c:v>3.934808759946864</c:v>
                </c:pt>
                <c:pt idx="88">
                  <c:v>3.8434946326063248</c:v>
                </c:pt>
                <c:pt idx="89">
                  <c:v>3.7291213821999927</c:v>
                </c:pt>
                <c:pt idx="90">
                  <c:v>3.766938344027893</c:v>
                </c:pt>
                <c:pt idx="91">
                  <c:v>3.7595594246468402</c:v>
                </c:pt>
                <c:pt idx="92">
                  <c:v>3.6525650936215617</c:v>
                </c:pt>
                <c:pt idx="93">
                  <c:v>3.3454175743852028</c:v>
                </c:pt>
                <c:pt idx="94">
                  <c:v>3.2181312150620274</c:v>
                </c:pt>
                <c:pt idx="95">
                  <c:v>3.1849260778472863</c:v>
                </c:pt>
                <c:pt idx="96">
                  <c:v>3.108369789268854</c:v>
                </c:pt>
                <c:pt idx="97">
                  <c:v>2.9072942361351415</c:v>
                </c:pt>
                <c:pt idx="98">
                  <c:v>2.6674793562508978</c:v>
                </c:pt>
                <c:pt idx="99">
                  <c:v>2.5512613759993026</c:v>
                </c:pt>
                <c:pt idx="100">
                  <c:v>2.493152385873505</c:v>
                </c:pt>
                <c:pt idx="101">
                  <c:v>2.4387328554382344</c:v>
                </c:pt>
                <c:pt idx="102">
                  <c:v>2.3391174437940099</c:v>
                </c:pt>
                <c:pt idx="103">
                  <c:v>2.3031452118113731</c:v>
                </c:pt>
                <c:pt idx="104">
                  <c:v>2.2035298001671491</c:v>
                </c:pt>
                <c:pt idx="105">
                  <c:v>2.1509549995771415</c:v>
                </c:pt>
                <c:pt idx="106">
                  <c:v>2.0411935737839686</c:v>
                </c:pt>
                <c:pt idx="107">
                  <c:v>2.0116778962597541</c:v>
                </c:pt>
                <c:pt idx="108">
                  <c:v>1.9277426883002686</c:v>
                </c:pt>
                <c:pt idx="109">
                  <c:v>1.9969200574976467</c:v>
                </c:pt>
                <c:pt idx="110">
                  <c:v>2.0790105356118684</c:v>
                </c:pt>
                <c:pt idx="111">
                  <c:v>2.1989179755539907</c:v>
                </c:pt>
                <c:pt idx="112">
                  <c:v>2.2090639897029392</c:v>
                </c:pt>
                <c:pt idx="113">
                  <c:v>2.18231540694662</c:v>
                </c:pt>
                <c:pt idx="114">
                  <c:v>2.2182876389292567</c:v>
                </c:pt>
                <c:pt idx="115">
                  <c:v>2.2542598709118926</c:v>
                </c:pt>
                <c:pt idx="116">
                  <c:v>2.2634835201382102</c:v>
                </c:pt>
                <c:pt idx="117">
                  <c:v>2.1749364875655663</c:v>
                </c:pt>
                <c:pt idx="118">
                  <c:v>2.0411935737839686</c:v>
                </c:pt>
                <c:pt idx="119">
                  <c:v>1.9710938396639588</c:v>
                </c:pt>
                <c:pt idx="120">
                  <c:v>2.0504172230102857</c:v>
                </c:pt>
                <c:pt idx="121">
                  <c:v>2.0402712088613368</c:v>
                </c:pt>
                <c:pt idx="122">
                  <c:v>2.0799329005345002</c:v>
                </c:pt>
                <c:pt idx="123">
                  <c:v>2.0264357350218609</c:v>
                </c:pt>
                <c:pt idx="124">
                  <c:v>1.9646372852055369</c:v>
                </c:pt>
                <c:pt idx="125">
                  <c:v>1.8871586317044733</c:v>
                </c:pt>
                <c:pt idx="126">
                  <c:v>1.9803174888902757</c:v>
                </c:pt>
                <c:pt idx="127">
                  <c:v>1.9757056642771171</c:v>
                </c:pt>
                <c:pt idx="128">
                  <c:v>1.9664820150508002</c:v>
                </c:pt>
                <c:pt idx="129">
                  <c:v>1.9028388353892125</c:v>
                </c:pt>
                <c:pt idx="130">
                  <c:v>1.8816244421686827</c:v>
                </c:pt>
                <c:pt idx="131">
                  <c:v>1.9314321479907954</c:v>
                </c:pt>
                <c:pt idx="132">
                  <c:v>1.9876964082713295</c:v>
                </c:pt>
                <c:pt idx="133">
                  <c:v>1.9222084987644783</c:v>
                </c:pt>
                <c:pt idx="134">
                  <c:v>1.9452676218302707</c:v>
                </c:pt>
                <c:pt idx="135">
                  <c:v>1.8456522101860469</c:v>
                </c:pt>
                <c:pt idx="136">
                  <c:v>1.7792419357565639</c:v>
                </c:pt>
                <c:pt idx="137">
                  <c:v>1.7515709880776122</c:v>
                </c:pt>
                <c:pt idx="138">
                  <c:v>1.6704028748860222</c:v>
                </c:pt>
                <c:pt idx="139">
                  <c:v>1.5136008380386319</c:v>
                </c:pt>
                <c:pt idx="140">
                  <c:v>1.5956913161528539</c:v>
                </c:pt>
                <c:pt idx="141">
                  <c:v>1.5366599611044245</c:v>
                </c:pt>
                <c:pt idx="142">
                  <c:v>1.6639463204276004</c:v>
                </c:pt>
                <c:pt idx="143">
                  <c:v>1.7810866656018269</c:v>
                </c:pt>
                <c:pt idx="144">
                  <c:v>1.8318167363465707</c:v>
                </c:pt>
                <c:pt idx="145">
                  <c:v>1.9526465412113243</c:v>
                </c:pt>
                <c:pt idx="146">
                  <c:v>2.1057591183681881</c:v>
                </c:pt>
                <c:pt idx="147">
                  <c:v>2.0172120857955442</c:v>
                </c:pt>
                <c:pt idx="148">
                  <c:v>2.0826999953023955</c:v>
                </c:pt>
                <c:pt idx="149">
                  <c:v>2.0614856020818659</c:v>
                </c:pt>
                <c:pt idx="150">
                  <c:v>2.0660974266950243</c:v>
                </c:pt>
                <c:pt idx="151">
                  <c:v>2.1186722272850318</c:v>
                </c:pt>
                <c:pt idx="152">
                  <c:v>2.0928460094513439</c:v>
                </c:pt>
                <c:pt idx="153">
                  <c:v>2.1186722272850318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5F-4BDF-8B60-BBB500045CF7}"/>
            </c:ext>
          </c:extLst>
        </c:ser>
        <c:ser>
          <c:idx val="2"/>
          <c:order val="2"/>
          <c:tx>
            <c:strRef>
              <c:f>'PROVINCIAL - GP (Waves)'!$D$1:$D$2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GP (Waves)'!$A$3:$A$198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'PROVINCIAL - GP (Waves)'!$D$3:$D$198</c:f>
              <c:numCache>
                <c:formatCode>General</c:formatCode>
                <c:ptCount val="196"/>
                <c:pt idx="0">
                  <c:v>2.1841601367918835</c:v>
                </c:pt>
                <c:pt idx="1">
                  <c:v>2.1205169571302958</c:v>
                </c:pt>
                <c:pt idx="2">
                  <c:v>2.1149827675945052</c:v>
                </c:pt>
                <c:pt idx="3">
                  <c:v>2.1112933079039782</c:v>
                </c:pt>
                <c:pt idx="4">
                  <c:v>2.1435760801960879</c:v>
                </c:pt>
                <c:pt idx="5">
                  <c:v>2.1195945922076636</c:v>
                </c:pt>
                <c:pt idx="6">
                  <c:v>2.0642526968497612</c:v>
                </c:pt>
                <c:pt idx="7">
                  <c:v>1.9286650532229004</c:v>
                </c:pt>
                <c:pt idx="8">
                  <c:v>2.1066814832908198</c:v>
                </c:pt>
                <c:pt idx="9">
                  <c:v>2.2247441933876781</c:v>
                </c:pt>
                <c:pt idx="10">
                  <c:v>2.2561046007571561</c:v>
                </c:pt>
                <c:pt idx="11">
                  <c:v>2.2985333871982152</c:v>
                </c:pt>
                <c:pt idx="12">
                  <c:v>2.5032984000224539</c:v>
                </c:pt>
                <c:pt idx="13">
                  <c:v>2.7412685500614344</c:v>
                </c:pt>
                <c:pt idx="14">
                  <c:v>3.1185158034178029</c:v>
                </c:pt>
                <c:pt idx="15">
                  <c:v>3.309445342402566</c:v>
                </c:pt>
                <c:pt idx="16">
                  <c:v>3.4791604881668006</c:v>
                </c:pt>
                <c:pt idx="17">
                  <c:v>3.6830031360684075</c:v>
                </c:pt>
                <c:pt idx="18">
                  <c:v>3.7614041544921024</c:v>
                </c:pt>
                <c:pt idx="19">
                  <c:v>3.8859234190473835</c:v>
                </c:pt>
                <c:pt idx="20">
                  <c:v>4.2594812127132249</c:v>
                </c:pt>
                <c:pt idx="21">
                  <c:v>4.8129001662922493</c:v>
                </c:pt>
                <c:pt idx="22">
                  <c:v>5.2362656657802029</c:v>
                </c:pt>
                <c:pt idx="23">
                  <c:v>5.5683170379276179</c:v>
                </c:pt>
                <c:pt idx="24">
                  <c:v>5.790606984281859</c:v>
                </c:pt>
                <c:pt idx="25">
                  <c:v>6.0912979490597952</c:v>
                </c:pt>
                <c:pt idx="26">
                  <c:v>6.6354932534125037</c:v>
                </c:pt>
                <c:pt idx="27">
                  <c:v>6.9749235449409719</c:v>
                </c:pt>
                <c:pt idx="28">
                  <c:v>7.1879898420688955</c:v>
                </c:pt>
                <c:pt idx="29">
                  <c:v>7.4148916130362954</c:v>
                </c:pt>
                <c:pt idx="30">
                  <c:v>8.2274951098748286</c:v>
                </c:pt>
                <c:pt idx="31">
                  <c:v>8.5309531694206608</c:v>
                </c:pt>
                <c:pt idx="32">
                  <c:v>8.7901377126801705</c:v>
                </c:pt>
                <c:pt idx="33">
                  <c:v>9.0474775260944167</c:v>
                </c:pt>
                <c:pt idx="34">
                  <c:v>9.6792974980971387</c:v>
                </c:pt>
                <c:pt idx="35">
                  <c:v>10.133101040031937</c:v>
                </c:pt>
                <c:pt idx="36">
                  <c:v>10.829486556618876</c:v>
                </c:pt>
                <c:pt idx="37">
                  <c:v>11.138478805700499</c:v>
                </c:pt>
                <c:pt idx="38">
                  <c:v>11.915110070556397</c:v>
                </c:pt>
                <c:pt idx="39">
                  <c:v>12.194586642113803</c:v>
                </c:pt>
                <c:pt idx="40">
                  <c:v>12.557998421630698</c:v>
                </c:pt>
                <c:pt idx="41">
                  <c:v>13.408418880297132</c:v>
                </c:pt>
                <c:pt idx="42">
                  <c:v>14.103882031961437</c:v>
                </c:pt>
                <c:pt idx="43">
                  <c:v>14.816870117155748</c:v>
                </c:pt>
                <c:pt idx="44">
                  <c:v>15.493885970367421</c:v>
                </c:pt>
                <c:pt idx="45">
                  <c:v>16.344306429033857</c:v>
                </c:pt>
                <c:pt idx="46">
                  <c:v>17.01025390317395</c:v>
                </c:pt>
                <c:pt idx="47">
                  <c:v>17.611635832729821</c:v>
                </c:pt>
                <c:pt idx="48">
                  <c:v>19.56612710378641</c:v>
                </c:pt>
                <c:pt idx="49">
                  <c:v>22.176419834834142</c:v>
                </c:pt>
                <c:pt idx="50">
                  <c:v>23.873571292476488</c:v>
                </c:pt>
                <c:pt idx="51">
                  <c:v>26.576100515787385</c:v>
                </c:pt>
                <c:pt idx="52">
                  <c:v>28.443889484116596</c:v>
                </c:pt>
                <c:pt idx="53">
                  <c:v>30.012832217513132</c:v>
                </c:pt>
                <c:pt idx="54">
                  <c:v>32.726429819895614</c:v>
                </c:pt>
                <c:pt idx="55">
                  <c:v>35.280458290662807</c:v>
                </c:pt>
                <c:pt idx="56">
                  <c:v>37.044020022734635</c:v>
                </c:pt>
                <c:pt idx="57">
                  <c:v>39.026182241470174</c:v>
                </c:pt>
                <c:pt idx="58">
                  <c:v>41.355153671115239</c:v>
                </c:pt>
                <c:pt idx="59">
                  <c:v>44.814022130984135</c:v>
                </c:pt>
                <c:pt idx="60">
                  <c:v>47.178043427689197</c:v>
                </c:pt>
                <c:pt idx="61">
                  <c:v>49.065202059393677</c:v>
                </c:pt>
                <c:pt idx="62">
                  <c:v>51.764964187936691</c:v>
                </c:pt>
                <c:pt idx="63">
                  <c:v>53.622607142116941</c:v>
                </c:pt>
                <c:pt idx="64">
                  <c:v>58.056415325207567</c:v>
                </c:pt>
                <c:pt idx="65">
                  <c:v>60.722049951613194</c:v>
                </c:pt>
                <c:pt idx="66">
                  <c:v>61.842723332610717</c:v>
                </c:pt>
                <c:pt idx="67">
                  <c:v>63.824885551346256</c:v>
                </c:pt>
                <c:pt idx="68">
                  <c:v>65.160469959316956</c:v>
                </c:pt>
                <c:pt idx="69">
                  <c:v>65.493443696387018</c:v>
                </c:pt>
                <c:pt idx="70">
                  <c:v>68.523412467232177</c:v>
                </c:pt>
                <c:pt idx="71">
                  <c:v>70.775827608298826</c:v>
                </c:pt>
                <c:pt idx="72">
                  <c:v>75.201334507085747</c:v>
                </c:pt>
                <c:pt idx="73">
                  <c:v>74.828699078342524</c:v>
                </c:pt>
                <c:pt idx="74">
                  <c:v>74.000415377819238</c:v>
                </c:pt>
                <c:pt idx="75">
                  <c:v>74.268823570305088</c:v>
                </c:pt>
                <c:pt idx="76">
                  <c:v>73.700646777963939</c:v>
                </c:pt>
                <c:pt idx="77">
                  <c:v>72.741387258426968</c:v>
                </c:pt>
                <c:pt idx="78">
                  <c:v>70.404114544478233</c:v>
                </c:pt>
                <c:pt idx="79">
                  <c:v>65.512813359762291</c:v>
                </c:pt>
                <c:pt idx="80">
                  <c:v>64.669771820476896</c:v>
                </c:pt>
                <c:pt idx="81">
                  <c:v>62.892374614565604</c:v>
                </c:pt>
                <c:pt idx="82">
                  <c:v>60.232274177695764</c:v>
                </c:pt>
                <c:pt idx="83">
                  <c:v>57.861796326532271</c:v>
                </c:pt>
                <c:pt idx="84">
                  <c:v>53.764651340202235</c:v>
                </c:pt>
                <c:pt idx="85">
                  <c:v>48.53853168857097</c:v>
                </c:pt>
                <c:pt idx="86">
                  <c:v>44.44692089177672</c:v>
                </c:pt>
                <c:pt idx="87">
                  <c:v>40.62464065239093</c:v>
                </c:pt>
                <c:pt idx="88">
                  <c:v>37.858468249418429</c:v>
                </c:pt>
                <c:pt idx="89">
                  <c:v>35.060013074153836</c:v>
                </c:pt>
                <c:pt idx="90">
                  <c:v>32.525354266761902</c:v>
                </c:pt>
                <c:pt idx="91">
                  <c:v>30.372554537339493</c:v>
                </c:pt>
                <c:pt idx="92">
                  <c:v>29.021289925684048</c:v>
                </c:pt>
                <c:pt idx="93">
                  <c:v>26.482941658601586</c:v>
                </c:pt>
                <c:pt idx="94">
                  <c:v>24.870647773841362</c:v>
                </c:pt>
                <c:pt idx="95">
                  <c:v>23.877260752167018</c:v>
                </c:pt>
                <c:pt idx="96">
                  <c:v>22.95212873476741</c:v>
                </c:pt>
                <c:pt idx="97">
                  <c:v>22.88295136557003</c:v>
                </c:pt>
                <c:pt idx="98">
                  <c:v>21.611932502183539</c:v>
                </c:pt>
                <c:pt idx="99">
                  <c:v>20.22838511823597</c:v>
                </c:pt>
                <c:pt idx="100">
                  <c:v>19.356750266349014</c:v>
                </c:pt>
                <c:pt idx="101">
                  <c:v>18.750756512179979</c:v>
                </c:pt>
                <c:pt idx="102">
                  <c:v>18.26374783303044</c:v>
                </c:pt>
                <c:pt idx="103">
                  <c:v>18.210250667517801</c:v>
                </c:pt>
                <c:pt idx="104">
                  <c:v>16.124783577447509</c:v>
                </c:pt>
                <c:pt idx="105">
                  <c:v>15.270673659090548</c:v>
                </c:pt>
                <c:pt idx="106">
                  <c:v>14.727400719660471</c:v>
                </c:pt>
                <c:pt idx="107">
                  <c:v>14.057763785829852</c:v>
                </c:pt>
                <c:pt idx="108">
                  <c:v>13.747849171825598</c:v>
                </c:pt>
                <c:pt idx="109">
                  <c:v>13.745082077057704</c:v>
                </c:pt>
                <c:pt idx="110">
                  <c:v>12.807959315663892</c:v>
                </c:pt>
                <c:pt idx="111">
                  <c:v>11.283290098553676</c:v>
                </c:pt>
                <c:pt idx="112">
                  <c:v>10.86269169383362</c:v>
                </c:pt>
                <c:pt idx="113">
                  <c:v>10.437481464500403</c:v>
                </c:pt>
                <c:pt idx="114">
                  <c:v>10.276067603039852</c:v>
                </c:pt>
                <c:pt idx="115">
                  <c:v>9.8360995349445268</c:v>
                </c:pt>
                <c:pt idx="116">
                  <c:v>9.5261849209402758</c:v>
                </c:pt>
                <c:pt idx="117">
                  <c:v>9.4975916083386931</c:v>
                </c:pt>
                <c:pt idx="118">
                  <c:v>9.9772213681071786</c:v>
                </c:pt>
                <c:pt idx="119">
                  <c:v>9.3905972773134128</c:v>
                </c:pt>
                <c:pt idx="120">
                  <c:v>8.8962096787828191</c:v>
                </c:pt>
                <c:pt idx="121">
                  <c:v>8.5420215484922437</c:v>
                </c:pt>
                <c:pt idx="122">
                  <c:v>8.3741511325732709</c:v>
                </c:pt>
                <c:pt idx="123">
                  <c:v>8.2007465271185094</c:v>
                </c:pt>
                <c:pt idx="124">
                  <c:v>7.9618540121568993</c:v>
                </c:pt>
                <c:pt idx="125">
                  <c:v>7.5467897969726305</c:v>
                </c:pt>
                <c:pt idx="126">
                  <c:v>7.1409492310146794</c:v>
                </c:pt>
                <c:pt idx="127">
                  <c:v>6.8042860342541047</c:v>
                </c:pt>
                <c:pt idx="128">
                  <c:v>6.2527118105203447</c:v>
                </c:pt>
                <c:pt idx="129">
                  <c:v>5.911436789146614</c:v>
                </c:pt>
                <c:pt idx="130">
                  <c:v>5.7841504298234394</c:v>
                </c:pt>
                <c:pt idx="131">
                  <c:v>5.4308846644554931</c:v>
                </c:pt>
                <c:pt idx="132">
                  <c:v>4.923583957008054</c:v>
                </c:pt>
                <c:pt idx="133">
                  <c:v>4.536190689502738</c:v>
                </c:pt>
                <c:pt idx="134">
                  <c:v>4.1368066780032082</c:v>
                </c:pt>
                <c:pt idx="135">
                  <c:v>3.8942247033510697</c:v>
                </c:pt>
                <c:pt idx="136">
                  <c:v>3.7992211163200027</c:v>
                </c:pt>
                <c:pt idx="137">
                  <c:v>3.6811584062231448</c:v>
                </c:pt>
                <c:pt idx="138">
                  <c:v>3.596300833341028</c:v>
                </c:pt>
                <c:pt idx="139">
                  <c:v>3.4431882561841638</c:v>
                </c:pt>
                <c:pt idx="140">
                  <c:v>3.3159018968609884</c:v>
                </c:pt>
                <c:pt idx="141">
                  <c:v>3.1747800636983365</c:v>
                </c:pt>
                <c:pt idx="142">
                  <c:v>3.0936119505067468</c:v>
                </c:pt>
                <c:pt idx="143">
                  <c:v>2.9008376816767201</c:v>
                </c:pt>
                <c:pt idx="144">
                  <c:v>2.8353497721698688</c:v>
                </c:pt>
                <c:pt idx="145">
                  <c:v>2.709908142691956</c:v>
                </c:pt>
                <c:pt idx="146">
                  <c:v>2.5291246178561417</c:v>
                </c:pt>
                <c:pt idx="147">
                  <c:v>2.3529529176334854</c:v>
                </c:pt>
                <c:pt idx="148">
                  <c:v>2.2210547336971516</c:v>
                </c:pt>
                <c:pt idx="149">
                  <c:v>2.1288182414339807</c:v>
                </c:pt>
                <c:pt idx="150">
                  <c:v>2.0559514125460758</c:v>
                </c:pt>
                <c:pt idx="151">
                  <c:v>2.0218239104087026</c:v>
                </c:pt>
                <c:pt idx="152">
                  <c:v>1.9637149202829052</c:v>
                </c:pt>
                <c:pt idx="153">
                  <c:v>1.8973046458534222</c:v>
                </c:pt>
                <c:pt idx="154">
                  <c:v>1.8013786938997245</c:v>
                </c:pt>
                <c:pt idx="155">
                  <c:v>1.6722476047312855</c:v>
                </c:pt>
                <c:pt idx="156">
                  <c:v>1.5514177998665317</c:v>
                </c:pt>
                <c:pt idx="157">
                  <c:v>1.4075288719359855</c:v>
                </c:pt>
                <c:pt idx="158">
                  <c:v>1.4029170473228272</c:v>
                </c:pt>
                <c:pt idx="159">
                  <c:v>1.3383515027386077</c:v>
                </c:pt>
                <c:pt idx="160">
                  <c:v>1.2451926455528051</c:v>
                </c:pt>
                <c:pt idx="161">
                  <c:v>1.1898507501949027</c:v>
                </c:pt>
                <c:pt idx="162">
                  <c:v>1.1483443286764758</c:v>
                </c:pt>
                <c:pt idx="163">
                  <c:v>1.1289746653012098</c:v>
                </c:pt>
                <c:pt idx="164">
                  <c:v>1.1428101391406855</c:v>
                </c:pt>
                <c:pt idx="165">
                  <c:v>1.1188286511522612</c:v>
                </c:pt>
                <c:pt idx="166">
                  <c:v>1.0588749311812002</c:v>
                </c:pt>
                <c:pt idx="167">
                  <c:v>0.98600810229329539</c:v>
                </c:pt>
                <c:pt idx="168">
                  <c:v>0.90391762417907329</c:v>
                </c:pt>
                <c:pt idx="169">
                  <c:v>0.85595464820222456</c:v>
                </c:pt>
                <c:pt idx="170">
                  <c:v>0.82920606544590492</c:v>
                </c:pt>
                <c:pt idx="171">
                  <c:v>0.84027444451748556</c:v>
                </c:pt>
                <c:pt idx="172">
                  <c:v>0.80522457745748066</c:v>
                </c:pt>
                <c:pt idx="173">
                  <c:v>0.78032072454642454</c:v>
                </c:pt>
                <c:pt idx="174">
                  <c:v>0.79969038792169034</c:v>
                </c:pt>
                <c:pt idx="175">
                  <c:v>0.78401018423695135</c:v>
                </c:pt>
                <c:pt idx="176">
                  <c:v>0.75541687163536841</c:v>
                </c:pt>
                <c:pt idx="177">
                  <c:v>0.70191970612272936</c:v>
                </c:pt>
                <c:pt idx="178">
                  <c:v>0.6816276778248318</c:v>
                </c:pt>
                <c:pt idx="179">
                  <c:v>0.67609348828904159</c:v>
                </c:pt>
                <c:pt idx="180">
                  <c:v>0.67424875844377807</c:v>
                </c:pt>
                <c:pt idx="181">
                  <c:v>0.58108990125797566</c:v>
                </c:pt>
                <c:pt idx="182">
                  <c:v>0.52759273574533672</c:v>
                </c:pt>
                <c:pt idx="183">
                  <c:v>0.48793104407217325</c:v>
                </c:pt>
                <c:pt idx="184">
                  <c:v>0.44550225763111467</c:v>
                </c:pt>
                <c:pt idx="185">
                  <c:v>0.4187536748747952</c:v>
                </c:pt>
                <c:pt idx="186">
                  <c:v>0.42428786441058541</c:v>
                </c:pt>
                <c:pt idx="187">
                  <c:v>0.40584056595795126</c:v>
                </c:pt>
                <c:pt idx="188">
                  <c:v>0.43443387855953425</c:v>
                </c:pt>
                <c:pt idx="189">
                  <c:v>0.50176651791164883</c:v>
                </c:pt>
                <c:pt idx="190">
                  <c:v>0.58939118556166104</c:v>
                </c:pt>
                <c:pt idx="191">
                  <c:v>0.59677010494271465</c:v>
                </c:pt>
                <c:pt idx="192">
                  <c:v>0.57647807664481721</c:v>
                </c:pt>
                <c:pt idx="193">
                  <c:v>0.55618604834691954</c:v>
                </c:pt>
                <c:pt idx="194">
                  <c:v>0.52113618128691475</c:v>
                </c:pt>
                <c:pt idx="195">
                  <c:v>0.55434131850165624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5F-4BDF-8B60-BBB500045CF7}"/>
            </c:ext>
          </c:extLst>
        </c:ser>
        <c:ser>
          <c:idx val="3"/>
          <c:order val="3"/>
          <c:tx>
            <c:strRef>
              <c:f>'PROVINCIAL - GP (Waves)'!$E$1:$E$2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5B5F-4BDF-8B60-BBB500045CF7}"/>
              </c:ext>
            </c:extLst>
          </c:dPt>
          <c:cat>
            <c:strRef>
              <c:f>'PROVINCIAL - GP (Waves)'!$A$3:$A$198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'PROVINCIAL - GP (Waves)'!$E$3:$E$198</c:f>
              <c:numCache>
                <c:formatCode>General</c:formatCode>
                <c:ptCount val="196"/>
                <c:pt idx="0">
                  <c:v>0.46856138069690739</c:v>
                </c:pt>
                <c:pt idx="1">
                  <c:v>0.40307347119005615</c:v>
                </c:pt>
                <c:pt idx="2">
                  <c:v>0.44919171732164154</c:v>
                </c:pt>
                <c:pt idx="3">
                  <c:v>0.45288117701216829</c:v>
                </c:pt>
                <c:pt idx="4">
                  <c:v>0.46763901577427569</c:v>
                </c:pt>
                <c:pt idx="5">
                  <c:v>0.51191253206059761</c:v>
                </c:pt>
                <c:pt idx="6">
                  <c:v>0.47501793515532931</c:v>
                </c:pt>
                <c:pt idx="7">
                  <c:v>0.53035983051323188</c:v>
                </c:pt>
                <c:pt idx="8">
                  <c:v>0.60507138924640003</c:v>
                </c:pt>
                <c:pt idx="9">
                  <c:v>0.62351868769903418</c:v>
                </c:pt>
                <c:pt idx="10">
                  <c:v>0.70284207104536101</c:v>
                </c:pt>
                <c:pt idx="11">
                  <c:v>0.72128936949799527</c:v>
                </c:pt>
                <c:pt idx="12">
                  <c:v>0.77939835962379278</c:v>
                </c:pt>
                <c:pt idx="13">
                  <c:v>0.99523175151961218</c:v>
                </c:pt>
                <c:pt idx="14">
                  <c:v>1.2304348067906976</c:v>
                </c:pt>
                <c:pt idx="15">
                  <c:v>1.5403494207949515</c:v>
                </c:pt>
                <c:pt idx="16">
                  <c:v>1.9646372852055369</c:v>
                </c:pt>
                <c:pt idx="17">
                  <c:v>2.3511081877882218</c:v>
                </c:pt>
                <c:pt idx="18">
                  <c:v>2.5180562387845611</c:v>
                </c:pt>
                <c:pt idx="19">
                  <c:v>2.9395770084272512</c:v>
                </c:pt>
                <c:pt idx="20">
                  <c:v>3.5723193453526028</c:v>
                </c:pt>
                <c:pt idx="21">
                  <c:v>5.0305782880333325</c:v>
                </c:pt>
                <c:pt idx="22">
                  <c:v>6.6585523764782959</c:v>
                </c:pt>
                <c:pt idx="23">
                  <c:v>8.4617758002232826</c:v>
                </c:pt>
                <c:pt idx="24">
                  <c:v>10.087905158822982</c:v>
                </c:pt>
                <c:pt idx="25">
                  <c:v>11.629176944540566</c:v>
                </c:pt>
                <c:pt idx="26">
                  <c:v>13.970139118179844</c:v>
                </c:pt>
                <c:pt idx="27">
                  <c:v>18.709250090661556</c:v>
                </c:pt>
                <c:pt idx="28">
                  <c:v>24.545975321074998</c:v>
                </c:pt>
                <c:pt idx="29">
                  <c:v>33.10552180309724</c:v>
                </c:pt>
                <c:pt idx="30">
                  <c:v>41.485207125206308</c:v>
                </c:pt>
                <c:pt idx="31">
                  <c:v>46.671665085164406</c:v>
                </c:pt>
                <c:pt idx="32">
                  <c:v>49.061512599703157</c:v>
                </c:pt>
                <c:pt idx="33">
                  <c:v>53.955580879186989</c:v>
                </c:pt>
                <c:pt idx="34">
                  <c:v>59.071939105025066</c:v>
                </c:pt>
                <c:pt idx="35">
                  <c:v>62.309439983462362</c:v>
                </c:pt>
                <c:pt idx="36">
                  <c:v>60.184311201718913</c:v>
                </c:pt>
                <c:pt idx="37">
                  <c:v>56.406304478619447</c:v>
                </c:pt>
                <c:pt idx="38">
                  <c:v>65.431645246570696</c:v>
                </c:pt>
                <c:pt idx="39">
                  <c:v>67.01350108888407</c:v>
                </c:pt>
                <c:pt idx="40">
                  <c:v>67.206275357714105</c:v>
                </c:pt>
                <c:pt idx="41">
                  <c:v>63.399675322013039</c:v>
                </c:pt>
                <c:pt idx="42">
                  <c:v>58.748189017181339</c:v>
                </c:pt>
                <c:pt idx="43">
                  <c:v>55.616760104846684</c:v>
                </c:pt>
                <c:pt idx="44">
                  <c:v>51.871036154039324</c:v>
                </c:pt>
                <c:pt idx="45">
                  <c:v>38.835252702485413</c:v>
                </c:pt>
                <c:pt idx="46">
                  <c:v>34.845102047180646</c:v>
                </c:pt>
                <c:pt idx="47">
                  <c:v>29.933508834166805</c:v>
                </c:pt>
                <c:pt idx="48">
                  <c:v>26.459882535535797</c:v>
                </c:pt>
                <c:pt idx="49">
                  <c:v>24.129066376045468</c:v>
                </c:pt>
                <c:pt idx="50">
                  <c:v>21.572270810510371</c:v>
                </c:pt>
                <c:pt idx="51">
                  <c:v>21.216237950374534</c:v>
                </c:pt>
                <c:pt idx="52">
                  <c:v>18.793185298621037</c:v>
                </c:pt>
                <c:pt idx="53">
                  <c:v>17.825624494780374</c:v>
                </c:pt>
                <c:pt idx="54">
                  <c:v>16.241923922621734</c:v>
                </c:pt>
                <c:pt idx="55">
                  <c:v>14.444234688412537</c:v>
                </c:pt>
                <c:pt idx="56">
                  <c:v>12.629020520673338</c:v>
                </c:pt>
                <c:pt idx="57">
                  <c:v>11.746317289714796</c:v>
                </c:pt>
                <c:pt idx="58">
                  <c:v>10.44209328911356</c:v>
                </c:pt>
                <c:pt idx="59">
                  <c:v>10.402431597440396</c:v>
                </c:pt>
                <c:pt idx="60">
                  <c:v>10.329564768552491</c:v>
                </c:pt>
                <c:pt idx="61">
                  <c:v>10.294514901492487</c:v>
                </c:pt>
                <c:pt idx="62">
                  <c:v>10.569379648436737</c:v>
                </c:pt>
                <c:pt idx="63">
                  <c:v>10.460540587566195</c:v>
                </c:pt>
                <c:pt idx="64">
                  <c:v>10.174607461550366</c:v>
                </c:pt>
                <c:pt idx="65">
                  <c:v>10.054700021608243</c:v>
                </c:pt>
                <c:pt idx="66">
                  <c:v>10.104507727430356</c:v>
                </c:pt>
                <c:pt idx="67">
                  <c:v>10.165383812324048</c:v>
                </c:pt>
                <c:pt idx="68">
                  <c:v>9.9237242025945402</c:v>
                </c:pt>
                <c:pt idx="69">
                  <c:v>9.2614661881449738</c:v>
                </c:pt>
                <c:pt idx="70">
                  <c:v>8.3972102556390649</c:v>
                </c:pt>
                <c:pt idx="71">
                  <c:v>7.7100483882784419</c:v>
                </c:pt>
                <c:pt idx="72">
                  <c:v>7.205514775598898</c:v>
                </c:pt>
                <c:pt idx="73">
                  <c:v>6.8688515788383251</c:v>
                </c:pt>
                <c:pt idx="74">
                  <c:v>6.5340331119230157</c:v>
                </c:pt>
                <c:pt idx="75">
                  <c:v>6.0461020678508417</c:v>
                </c:pt>
                <c:pt idx="76">
                  <c:v>5.6550193406549978</c:v>
                </c:pt>
                <c:pt idx="77">
                  <c:v>5.3783098638654865</c:v>
                </c:pt>
                <c:pt idx="78">
                  <c:v>5.1938368793391447</c:v>
                </c:pt>
                <c:pt idx="79">
                  <c:v>4.993683691128064</c:v>
                </c:pt>
                <c:pt idx="80">
                  <c:v>4.8940682794838395</c:v>
                </c:pt>
                <c:pt idx="81">
                  <c:v>4.8894564548706807</c:v>
                </c:pt>
                <c:pt idx="82">
                  <c:v>4.9549443643775319</c:v>
                </c:pt>
                <c:pt idx="83">
                  <c:v>5.2888404663702104</c:v>
                </c:pt>
                <c:pt idx="84">
                  <c:v>5.5406460902486661</c:v>
                </c:pt>
                <c:pt idx="85">
                  <c:v>5.8607067184018691</c:v>
                </c:pt>
                <c:pt idx="86">
                  <c:v>6.1152794370482209</c:v>
                </c:pt>
                <c:pt idx="87">
                  <c:v>6.3643179661587812</c:v>
                </c:pt>
                <c:pt idx="88">
                  <c:v>6.4602439181124796</c:v>
                </c:pt>
                <c:pt idx="89">
                  <c:v>6.5626264245245993</c:v>
                </c:pt>
                <c:pt idx="90">
                  <c:v>6.6493287272519783</c:v>
                </c:pt>
                <c:pt idx="91">
                  <c:v>6.4962161500951154</c:v>
                </c:pt>
                <c:pt idx="92">
                  <c:v>6.2176619434603406</c:v>
                </c:pt>
                <c:pt idx="93">
                  <c:v>6.2148948486924445</c:v>
                </c:pt>
                <c:pt idx="94">
                  <c:v>6.0673164610713721</c:v>
                </c:pt>
                <c:pt idx="95">
                  <c:v>6.0064403761776788</c:v>
                </c:pt>
                <c:pt idx="96">
                  <c:v>6.0184311201718916</c:v>
                </c:pt>
                <c:pt idx="97">
                  <c:v>5.8127437424250212</c:v>
                </c:pt>
                <c:pt idx="98">
                  <c:v>5.8108990125797577</c:v>
                </c:pt>
                <c:pt idx="99">
                  <c:v>5.9760023337308326</c:v>
                </c:pt>
                <c:pt idx="100">
                  <c:v>5.8791540168545042</c:v>
                </c:pt>
                <c:pt idx="101">
                  <c:v>5.8505607042529197</c:v>
                </c:pt>
                <c:pt idx="102">
                  <c:v>5.8358028654908125</c:v>
                </c:pt>
                <c:pt idx="103">
                  <c:v>5.8367252304134452</c:v>
                </c:pt>
                <c:pt idx="104">
                  <c:v>5.9105144242239813</c:v>
                </c:pt>
                <c:pt idx="105">
                  <c:v>6.0267324044755757</c:v>
                </c:pt>
                <c:pt idx="106">
                  <c:v>6.0414902432376829</c:v>
                </c:pt>
                <c:pt idx="107">
                  <c:v>5.9538655755876713</c:v>
                </c:pt>
                <c:pt idx="108">
                  <c:v>5.9437195614387219</c:v>
                </c:pt>
                <c:pt idx="109">
                  <c:v>5.9225051682181942</c:v>
                </c:pt>
                <c:pt idx="110">
                  <c:v>5.8514830691755524</c:v>
                </c:pt>
                <c:pt idx="111">
                  <c:v>5.6411838668155223</c:v>
                </c:pt>
                <c:pt idx="112">
                  <c:v>5.4059808115444374</c:v>
                </c:pt>
                <c:pt idx="113">
                  <c:v>5.0988332923080781</c:v>
                </c:pt>
                <c:pt idx="114">
                  <c:v>5.1080569415343948</c:v>
                </c:pt>
                <c:pt idx="115">
                  <c:v>5.0776188990875495</c:v>
                </c:pt>
                <c:pt idx="116">
                  <c:v>4.9475654449964788</c:v>
                </c:pt>
                <c:pt idx="117">
                  <c:v>4.6680888734390704</c:v>
                </c:pt>
                <c:pt idx="118">
                  <c:v>4.3065218237674419</c:v>
                </c:pt>
                <c:pt idx="119">
                  <c:v>4.0999120810979397</c:v>
                </c:pt>
                <c:pt idx="120">
                  <c:v>4.0344241715910885</c:v>
                </c:pt>
                <c:pt idx="121">
                  <c:v>3.7982987513973714</c:v>
                </c:pt>
                <c:pt idx="122">
                  <c:v>3.6959162449852516</c:v>
                </c:pt>
                <c:pt idx="123">
                  <c:v>3.6378072548594536</c:v>
                </c:pt>
                <c:pt idx="124">
                  <c:v>3.5529496819773372</c:v>
                </c:pt>
                <c:pt idx="125">
                  <c:v>3.5252787342983858</c:v>
                </c:pt>
                <c:pt idx="126">
                  <c:v>3.5151327201494373</c:v>
                </c:pt>
                <c:pt idx="127">
                  <c:v>3.342650479617308</c:v>
                </c:pt>
                <c:pt idx="128">
                  <c:v>3.2790072999557198</c:v>
                </c:pt>
                <c:pt idx="129">
                  <c:v>3.2236654045978175</c:v>
                </c:pt>
                <c:pt idx="130">
                  <c:v>3.264249461193613</c:v>
                </c:pt>
                <c:pt idx="131">
                  <c:v>3.3841569011357349</c:v>
                </c:pt>
                <c:pt idx="132">
                  <c:v>3.4616355546367976</c:v>
                </c:pt>
                <c:pt idx="133">
                  <c:v>3.3989147398978417</c:v>
                </c:pt>
                <c:pt idx="134">
                  <c:v>3.438576431571005</c:v>
                </c:pt>
                <c:pt idx="135">
                  <c:v>3.375855616832049</c:v>
                </c:pt>
                <c:pt idx="136">
                  <c:v>3.3675543325283637</c:v>
                </c:pt>
                <c:pt idx="137">
                  <c:v>3.3066782476346708</c:v>
                </c:pt>
                <c:pt idx="138">
                  <c:v>2.9921518090172583</c:v>
                </c:pt>
                <c:pt idx="139">
                  <c:v>2.7302001709898542</c:v>
                </c:pt>
                <c:pt idx="140">
                  <c:v>2.8870022078372446</c:v>
                </c:pt>
                <c:pt idx="141">
                  <c:v>2.8390392318603959</c:v>
                </c:pt>
                <c:pt idx="142">
                  <c:v>2.9571019419572542</c:v>
                </c:pt>
                <c:pt idx="143">
                  <c:v>2.9690926859514661</c:v>
                </c:pt>
                <c:pt idx="144">
                  <c:v>3.0078320127019973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B5F-4BDF-8B60-BBB500045CF7}"/>
            </c:ext>
          </c:extLst>
        </c:ser>
        <c:ser>
          <c:idx val="4"/>
          <c:order val="4"/>
          <c:tx>
            <c:strRef>
              <c:f>'PROVINCIAL - GP (Waves)'!$F$1:$F$2</c:f>
              <c:strCache>
                <c:ptCount val="1"/>
                <c:pt idx="0">
                  <c:v>Wave 5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'PROVINCIAL - GP (Waves)'!$A$3:$A$198</c:f>
              <c:strCache>
                <c:ptCount val="19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</c:strCache>
            </c:strRef>
          </c:cat>
          <c:val>
            <c:numRef>
              <c:f>'PROVINCIAL - GP (Waves)'!$F$3:$F$198</c:f>
              <c:numCache>
                <c:formatCode>General</c:formatCode>
                <c:ptCount val="196"/>
                <c:pt idx="0">
                  <c:v>3.2808520298009833</c:v>
                </c:pt>
                <c:pt idx="1">
                  <c:v>3.4644026494046929</c:v>
                </c:pt>
                <c:pt idx="2">
                  <c:v>3.4524119054104814</c:v>
                </c:pt>
                <c:pt idx="3">
                  <c:v>3.6470309040857711</c:v>
                </c:pt>
                <c:pt idx="4">
                  <c:v>3.606446847489976</c:v>
                </c:pt>
                <c:pt idx="5">
                  <c:v>3.6129034019483983</c:v>
                </c:pt>
                <c:pt idx="6">
                  <c:v>3.6497979988536664</c:v>
                </c:pt>
                <c:pt idx="7">
                  <c:v>3.6507203637762973</c:v>
                </c:pt>
                <c:pt idx="8">
                  <c:v>3.77062780371842</c:v>
                </c:pt>
                <c:pt idx="9">
                  <c:v>3.6433414443952445</c:v>
                </c:pt>
                <c:pt idx="10">
                  <c:v>3.5732417102752345</c:v>
                </c:pt>
                <c:pt idx="11">
                  <c:v>3.5584838715131268</c:v>
                </c:pt>
                <c:pt idx="12">
                  <c:v>3.5594062364357586</c:v>
                </c:pt>
                <c:pt idx="13">
                  <c:v>3.5262010992210171</c:v>
                </c:pt>
                <c:pt idx="14">
                  <c:v>3.5215892746078583</c:v>
                </c:pt>
                <c:pt idx="15">
                  <c:v>3.5003748813873297</c:v>
                </c:pt>
                <c:pt idx="16">
                  <c:v>3.7494134104978909</c:v>
                </c:pt>
                <c:pt idx="17">
                  <c:v>4.0067532239121366</c:v>
                </c:pt>
                <c:pt idx="18">
                  <c:v>4.1469526921521567</c:v>
                </c:pt>
                <c:pt idx="19">
                  <c:v>4.2299655351890104</c:v>
                </c:pt>
                <c:pt idx="20">
                  <c:v>4.3793886526553463</c:v>
                </c:pt>
                <c:pt idx="21">
                  <c:v>4.5269670402764195</c:v>
                </c:pt>
                <c:pt idx="22">
                  <c:v>5.0148980843485935</c:v>
                </c:pt>
                <c:pt idx="23">
                  <c:v>6.2112053890019174</c:v>
                </c:pt>
                <c:pt idx="24">
                  <c:v>7.5394108775915765</c:v>
                </c:pt>
                <c:pt idx="25">
                  <c:v>8.7864482529896453</c:v>
                </c:pt>
                <c:pt idx="26">
                  <c:v>9.9550846099640182</c:v>
                </c:pt>
                <c:pt idx="27">
                  <c:v>10.545398160448311</c:v>
                </c:pt>
                <c:pt idx="28">
                  <c:v>11.979675615140618</c:v>
                </c:pt>
                <c:pt idx="29">
                  <c:v>13.66760342355664</c:v>
                </c:pt>
                <c:pt idx="30">
                  <c:v>13.689740181699802</c:v>
                </c:pt>
                <c:pt idx="31">
                  <c:v>13.514490846399777</c:v>
                </c:pt>
                <c:pt idx="32">
                  <c:v>14.20903163314145</c:v>
                </c:pt>
                <c:pt idx="33">
                  <c:v>14.251460419582511</c:v>
                </c:pt>
                <c:pt idx="34">
                  <c:v>14.489430569621492</c:v>
                </c:pt>
                <c:pt idx="35">
                  <c:v>13.915719587744572</c:v>
                </c:pt>
                <c:pt idx="36">
                  <c:v>13.361378269242914</c:v>
                </c:pt>
                <c:pt idx="37">
                  <c:v>15.346307582746348</c:v>
                </c:pt>
                <c:pt idx="38">
                  <c:v>16.717864222699696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B5F-4BDF-8B60-BBB500045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20374015748031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114132270862264"/>
          <c:h val="0.2122252296587926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[SACOVDATA.xlsx]KZN-CDA!PivotTable1</c:name>
    <c:fmtId val="19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112074012023576E-2"/>
          <c:y val="1.5056356570801423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'KZN-CDA'!$F$3:$F$4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'KZN-CDA'!$A$5:$C$798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'KZN-CDA'!$F$5:$F$798</c:f>
              <c:numCache>
                <c:formatCode>General</c:formatCode>
                <c:ptCount val="794"/>
                <c:pt idx="0">
                  <c:v>1.7343604909905171E-2</c:v>
                </c:pt>
                <c:pt idx="1">
                  <c:v>8.6718024549525853E-3</c:v>
                </c:pt>
                <c:pt idx="2">
                  <c:v>5.781201636635056E-3</c:v>
                </c:pt>
                <c:pt idx="3">
                  <c:v>8.6718024549525853E-3</c:v>
                </c:pt>
                <c:pt idx="4">
                  <c:v>1.7343604909905174E-2</c:v>
                </c:pt>
                <c:pt idx="5">
                  <c:v>1.878890531906394E-2</c:v>
                </c:pt>
                <c:pt idx="6">
                  <c:v>1.7343604909905174E-2</c:v>
                </c:pt>
                <c:pt idx="7">
                  <c:v>1.7343604909905174E-2</c:v>
                </c:pt>
                <c:pt idx="8">
                  <c:v>1.8582433832041258E-2</c:v>
                </c:pt>
                <c:pt idx="9">
                  <c:v>2.1060091676313425E-2</c:v>
                </c:pt>
                <c:pt idx="11">
                  <c:v>2.1060091676313421E-2</c:v>
                </c:pt>
                <c:pt idx="12">
                  <c:v>1.4865947065633005E-2</c:v>
                </c:pt>
                <c:pt idx="13">
                  <c:v>1.362711814349692E-2</c:v>
                </c:pt>
                <c:pt idx="14">
                  <c:v>1.2388289221360838E-2</c:v>
                </c:pt>
                <c:pt idx="15">
                  <c:v>1.3627118143496927E-2</c:v>
                </c:pt>
                <c:pt idx="16">
                  <c:v>1.6104775987769094E-2</c:v>
                </c:pt>
                <c:pt idx="17">
                  <c:v>1.8582433832041261E-2</c:v>
                </c:pt>
                <c:pt idx="18">
                  <c:v>2.1060091676313428E-2</c:v>
                </c:pt>
                <c:pt idx="19">
                  <c:v>2.8493065209129937E-2</c:v>
                </c:pt>
                <c:pt idx="20">
                  <c:v>3.0970723053402094E-2</c:v>
                </c:pt>
                <c:pt idx="21">
                  <c:v>3.3448380897674261E-2</c:v>
                </c:pt>
                <c:pt idx="22">
                  <c:v>3.0970723053402094E-2</c:v>
                </c:pt>
                <c:pt idx="23">
                  <c:v>3.0970723053402097E-2</c:v>
                </c:pt>
                <c:pt idx="24">
                  <c:v>4.212018335262685E-2</c:v>
                </c:pt>
                <c:pt idx="25">
                  <c:v>4.212018335262685E-2</c:v>
                </c:pt>
                <c:pt idx="26">
                  <c:v>4.335901227476293E-2</c:v>
                </c:pt>
                <c:pt idx="27">
                  <c:v>4.8314327963307271E-2</c:v>
                </c:pt>
                <c:pt idx="28">
                  <c:v>5.0791985807579439E-2</c:v>
                </c:pt>
                <c:pt idx="29">
                  <c:v>5.6986130418259853E-2</c:v>
                </c:pt>
                <c:pt idx="30">
                  <c:v>5.822495934039594E-2</c:v>
                </c:pt>
                <c:pt idx="31">
                  <c:v>5.2030814729715526E-2</c:v>
                </c:pt>
                <c:pt idx="32">
                  <c:v>6.3180275028940275E-2</c:v>
                </c:pt>
                <c:pt idx="33">
                  <c:v>6.8135590717484609E-2</c:v>
                </c:pt>
                <c:pt idx="34">
                  <c:v>7.4329735328165031E-2</c:v>
                </c:pt>
                <c:pt idx="35">
                  <c:v>8.671802454952586E-2</c:v>
                </c:pt>
                <c:pt idx="36">
                  <c:v>8.42403667052537E-2</c:v>
                </c:pt>
                <c:pt idx="37">
                  <c:v>8.9195682393798034E-2</c:v>
                </c:pt>
                <c:pt idx="38">
                  <c:v>9.9106313770886717E-2</c:v>
                </c:pt>
                <c:pt idx="39">
                  <c:v>0.10653928730370321</c:v>
                </c:pt>
                <c:pt idx="40">
                  <c:v>0.11397226083651972</c:v>
                </c:pt>
                <c:pt idx="41">
                  <c:v>0.11149460299224755</c:v>
                </c:pt>
                <c:pt idx="42">
                  <c:v>0.10158397161515888</c:v>
                </c:pt>
                <c:pt idx="43">
                  <c:v>0.10653928730370321</c:v>
                </c:pt>
                <c:pt idx="44">
                  <c:v>0.11149460299224756</c:v>
                </c:pt>
                <c:pt idx="45">
                  <c:v>0.10530045838156712</c:v>
                </c:pt>
                <c:pt idx="46">
                  <c:v>0.10406162945943107</c:v>
                </c:pt>
                <c:pt idx="47">
                  <c:v>9.2912169160206295E-2</c:v>
                </c:pt>
                <c:pt idx="48">
                  <c:v>0.10406162945943107</c:v>
                </c:pt>
                <c:pt idx="49">
                  <c:v>0.13998766820137748</c:v>
                </c:pt>
                <c:pt idx="50">
                  <c:v>0.16228658879982702</c:v>
                </c:pt>
                <c:pt idx="51">
                  <c:v>0.1610477598776909</c:v>
                </c:pt>
                <c:pt idx="52">
                  <c:v>0.16352541772196308</c:v>
                </c:pt>
                <c:pt idx="53">
                  <c:v>0.14742064173419403</c:v>
                </c:pt>
                <c:pt idx="54">
                  <c:v>0.14618181281205792</c:v>
                </c:pt>
                <c:pt idx="55">
                  <c:v>0.14989829957846615</c:v>
                </c:pt>
                <c:pt idx="56">
                  <c:v>0.12140523436933623</c:v>
                </c:pt>
                <c:pt idx="57">
                  <c:v>0.11644991868079189</c:v>
                </c:pt>
                <c:pt idx="58">
                  <c:v>0.12016640544720016</c:v>
                </c:pt>
                <c:pt idx="59">
                  <c:v>0.12140523436933624</c:v>
                </c:pt>
                <c:pt idx="60">
                  <c:v>0.12883820790215275</c:v>
                </c:pt>
                <c:pt idx="61">
                  <c:v>0.14618181281205794</c:v>
                </c:pt>
                <c:pt idx="62">
                  <c:v>0.15113712850060224</c:v>
                </c:pt>
                <c:pt idx="63">
                  <c:v>0.15113712850060226</c:v>
                </c:pt>
                <c:pt idx="64">
                  <c:v>0.14494298388992183</c:v>
                </c:pt>
                <c:pt idx="65">
                  <c:v>0.14246532604564963</c:v>
                </c:pt>
                <c:pt idx="66">
                  <c:v>0.13379352359069704</c:v>
                </c:pt>
                <c:pt idx="67">
                  <c:v>0.14370415496778571</c:v>
                </c:pt>
                <c:pt idx="68">
                  <c:v>0.13503235251283316</c:v>
                </c:pt>
                <c:pt idx="69">
                  <c:v>0.12636055005788058</c:v>
                </c:pt>
                <c:pt idx="70">
                  <c:v>0.13007703682428881</c:v>
                </c:pt>
                <c:pt idx="71">
                  <c:v>0.13007703682428881</c:v>
                </c:pt>
                <c:pt idx="72">
                  <c:v>0.1313158657464249</c:v>
                </c:pt>
                <c:pt idx="73">
                  <c:v>0.14370415496778574</c:v>
                </c:pt>
                <c:pt idx="74">
                  <c:v>0.13255469466856101</c:v>
                </c:pt>
                <c:pt idx="75">
                  <c:v>0.13503235251283316</c:v>
                </c:pt>
                <c:pt idx="76">
                  <c:v>0.13007703682428881</c:v>
                </c:pt>
                <c:pt idx="77">
                  <c:v>0.12883820790215272</c:v>
                </c:pt>
                <c:pt idx="78">
                  <c:v>0.13007703682428881</c:v>
                </c:pt>
                <c:pt idx="79">
                  <c:v>0.13503235251283313</c:v>
                </c:pt>
                <c:pt idx="80">
                  <c:v>0.13998766820137748</c:v>
                </c:pt>
                <c:pt idx="81">
                  <c:v>0.1610477598776909</c:v>
                </c:pt>
                <c:pt idx="82">
                  <c:v>0.22670569275090333</c:v>
                </c:pt>
                <c:pt idx="83">
                  <c:v>0.23289983736158376</c:v>
                </c:pt>
                <c:pt idx="84">
                  <c:v>0.24776578442721678</c:v>
                </c:pt>
                <c:pt idx="85">
                  <c:v>0.3728875055629613</c:v>
                </c:pt>
                <c:pt idx="86">
                  <c:v>0.36049921634160043</c:v>
                </c:pt>
                <c:pt idx="87">
                  <c:v>0.34439444035383132</c:v>
                </c:pt>
                <c:pt idx="88">
                  <c:v>0.33943912466528697</c:v>
                </c:pt>
                <c:pt idx="89">
                  <c:v>0.28864713885770754</c:v>
                </c:pt>
                <c:pt idx="90">
                  <c:v>0.29855777023479624</c:v>
                </c:pt>
                <c:pt idx="91">
                  <c:v>0.30103542807906836</c:v>
                </c:pt>
                <c:pt idx="92">
                  <c:v>0.17715253586545998</c:v>
                </c:pt>
                <c:pt idx="93">
                  <c:v>0.20564560107458996</c:v>
                </c:pt>
                <c:pt idx="94">
                  <c:v>0.21183974568527036</c:v>
                </c:pt>
                <c:pt idx="95">
                  <c:v>0.20440677215245381</c:v>
                </c:pt>
                <c:pt idx="96">
                  <c:v>0.20812325891886213</c:v>
                </c:pt>
                <c:pt idx="97">
                  <c:v>0.22794452167303944</c:v>
                </c:pt>
                <c:pt idx="98">
                  <c:v>0.22422803490663121</c:v>
                </c:pt>
                <c:pt idx="99">
                  <c:v>0.25148227119362504</c:v>
                </c:pt>
                <c:pt idx="100">
                  <c:v>0.25395992903789721</c:v>
                </c:pt>
                <c:pt idx="101">
                  <c:v>0.26387056041498586</c:v>
                </c:pt>
                <c:pt idx="102">
                  <c:v>0.28369182316916319</c:v>
                </c:pt>
                <c:pt idx="103">
                  <c:v>0.31094605945615711</c:v>
                </c:pt>
                <c:pt idx="104">
                  <c:v>0.31342371730042923</c:v>
                </c:pt>
                <c:pt idx="105">
                  <c:v>0.34067795358742309</c:v>
                </c:pt>
                <c:pt idx="106">
                  <c:v>0.37164867664082518</c:v>
                </c:pt>
                <c:pt idx="107">
                  <c:v>0.41500768891558809</c:v>
                </c:pt>
                <c:pt idx="108">
                  <c:v>0.44969489873539842</c:v>
                </c:pt>
                <c:pt idx="109">
                  <c:v>0.51411400268647489</c:v>
                </c:pt>
                <c:pt idx="110">
                  <c:v>0.5785331066375512</c:v>
                </c:pt>
                <c:pt idx="111">
                  <c:v>0.64419103951076362</c:v>
                </c:pt>
                <c:pt idx="112">
                  <c:v>0.72967023513815354</c:v>
                </c:pt>
                <c:pt idx="113">
                  <c:v>0.81886591753195137</c:v>
                </c:pt>
                <c:pt idx="114">
                  <c:v>0.8944344817822526</c:v>
                </c:pt>
                <c:pt idx="115">
                  <c:v>0.99601845339741146</c:v>
                </c:pt>
                <c:pt idx="116">
                  <c:v>1.0938859382461621</c:v>
                </c:pt>
                <c:pt idx="117">
                  <c:v>1.1892757652506405</c:v>
                </c:pt>
                <c:pt idx="118">
                  <c:v>1.3168751442306572</c:v>
                </c:pt>
                <c:pt idx="119">
                  <c:v>1.4184591158458162</c:v>
                </c:pt>
                <c:pt idx="120">
                  <c:v>1.4853558776411648</c:v>
                </c:pt>
                <c:pt idx="121">
                  <c:v>1.5299537188380639</c:v>
                </c:pt>
                <c:pt idx="122">
                  <c:v>1.5807457046456432</c:v>
                </c:pt>
                <c:pt idx="123">
                  <c:v>1.693479136560027</c:v>
                </c:pt>
                <c:pt idx="124">
                  <c:v>1.7517040959004226</c:v>
                </c:pt>
                <c:pt idx="125">
                  <c:v>1.783913647875961</c:v>
                </c:pt>
                <c:pt idx="126">
                  <c:v>1.8508104096713094</c:v>
                </c:pt>
                <c:pt idx="127">
                  <c:v>1.890452935179664</c:v>
                </c:pt>
                <c:pt idx="128">
                  <c:v>1.9660214994299652</c:v>
                </c:pt>
                <c:pt idx="129">
                  <c:v>2.0130969984711364</c:v>
                </c:pt>
                <c:pt idx="130">
                  <c:v>2.055217181823763</c:v>
                </c:pt>
                <c:pt idx="131">
                  <c:v>2.1221139436191119</c:v>
                </c:pt>
                <c:pt idx="132">
                  <c:v>2.212548454935046</c:v>
                </c:pt>
                <c:pt idx="133">
                  <c:v>2.2410415201441758</c:v>
                </c:pt>
                <c:pt idx="134">
                  <c:v>2.3500584652921512</c:v>
                </c:pt>
                <c:pt idx="135">
                  <c:v>2.4281046873867242</c:v>
                </c:pt>
                <c:pt idx="136">
                  <c:v>2.45164243690731</c:v>
                </c:pt>
                <c:pt idx="137">
                  <c:v>2.5557040663667414</c:v>
                </c:pt>
                <c:pt idx="138">
                  <c:v>2.592868934030824</c:v>
                </c:pt>
                <c:pt idx="139">
                  <c:v>2.6411832619941316</c:v>
                </c:pt>
                <c:pt idx="140">
                  <c:v>2.6969305634902545</c:v>
                </c:pt>
                <c:pt idx="141">
                  <c:v>2.6907364188795744</c:v>
                </c:pt>
                <c:pt idx="142">
                  <c:v>2.687019932113166</c:v>
                </c:pt>
                <c:pt idx="143">
                  <c:v>2.6894975899574383</c:v>
                </c:pt>
                <c:pt idx="144">
                  <c:v>2.6064960521743208</c:v>
                </c:pt>
                <c:pt idx="145">
                  <c:v>2.5569428952888771</c:v>
                </c:pt>
                <c:pt idx="146">
                  <c:v>2.5148227119362505</c:v>
                </c:pt>
                <c:pt idx="147">
                  <c:v>2.4553589236737179</c:v>
                </c:pt>
                <c:pt idx="148">
                  <c:v>2.4058057667882751</c:v>
                </c:pt>
                <c:pt idx="149">
                  <c:v>2.3426254917593345</c:v>
                </c:pt>
                <c:pt idx="150">
                  <c:v>2.3116547687059326</c:v>
                </c:pt>
                <c:pt idx="151">
                  <c:v>2.2707734142754417</c:v>
                </c:pt>
                <c:pt idx="152">
                  <c:v>2.2422803490663119</c:v>
                </c:pt>
                <c:pt idx="153">
                  <c:v>2.1146809700862952</c:v>
                </c:pt>
                <c:pt idx="154">
                  <c:v>2.0750384445779408</c:v>
                </c:pt>
                <c:pt idx="155">
                  <c:v>2.0106193406268642</c:v>
                </c:pt>
                <c:pt idx="156">
                  <c:v>1.9387672631429713</c:v>
                </c:pt>
                <c:pt idx="157">
                  <c:v>1.8421386072163568</c:v>
                </c:pt>
                <c:pt idx="158">
                  <c:v>1.6959567944042988</c:v>
                </c:pt>
                <c:pt idx="159">
                  <c:v>1.637731835063903</c:v>
                </c:pt>
                <c:pt idx="160">
                  <c:v>1.6241047169204061</c:v>
                </c:pt>
                <c:pt idx="161">
                  <c:v>1.5262372320716551</c:v>
                </c:pt>
                <c:pt idx="162">
                  <c:v>1.4642957859648509</c:v>
                </c:pt>
                <c:pt idx="163">
                  <c:v>1.3874883927924138</c:v>
                </c:pt>
                <c:pt idx="164">
                  <c:v>1.3267857756077461</c:v>
                </c:pt>
                <c:pt idx="165">
                  <c:v>1.3181139731527931</c:v>
                </c:pt>
                <c:pt idx="166">
                  <c:v>1.2475007245910366</c:v>
                </c:pt>
                <c:pt idx="167">
                  <c:v>1.1583050421972385</c:v>
                </c:pt>
                <c:pt idx="168">
                  <c:v>1.1397226083651972</c:v>
                </c:pt>
                <c:pt idx="169">
                  <c:v>1.0691093598034402</c:v>
                </c:pt>
                <c:pt idx="170">
                  <c:v>1.0294668342950857</c:v>
                </c:pt>
                <c:pt idx="171">
                  <c:v>1.0158397161515886</c:v>
                </c:pt>
                <c:pt idx="172">
                  <c:v>0.97619719064323418</c:v>
                </c:pt>
                <c:pt idx="173">
                  <c:v>0.93531583621274339</c:v>
                </c:pt>
                <c:pt idx="174">
                  <c:v>0.87709087687234744</c:v>
                </c:pt>
                <c:pt idx="175">
                  <c:v>0.82258240429835972</c:v>
                </c:pt>
                <c:pt idx="176">
                  <c:v>0.78170104986786904</c:v>
                </c:pt>
                <c:pt idx="177">
                  <c:v>0.73710320867097001</c:v>
                </c:pt>
                <c:pt idx="178">
                  <c:v>0.71108780130611227</c:v>
                </c:pt>
                <c:pt idx="179">
                  <c:v>0.67144527579775748</c:v>
                </c:pt>
                <c:pt idx="180">
                  <c:v>0.63923572382221927</c:v>
                </c:pt>
                <c:pt idx="181">
                  <c:v>0.62313094783445033</c:v>
                </c:pt>
                <c:pt idx="182">
                  <c:v>0.61445914537949764</c:v>
                </c:pt>
                <c:pt idx="183">
                  <c:v>0.59835436939172848</c:v>
                </c:pt>
                <c:pt idx="184">
                  <c:v>0.5909213958589119</c:v>
                </c:pt>
                <c:pt idx="185">
                  <c:v>0.57605544879327897</c:v>
                </c:pt>
                <c:pt idx="186">
                  <c:v>0.56118950172764592</c:v>
                </c:pt>
                <c:pt idx="187">
                  <c:v>0.52650229190783571</c:v>
                </c:pt>
                <c:pt idx="188">
                  <c:v>0.54012941005133253</c:v>
                </c:pt>
                <c:pt idx="189">
                  <c:v>0.49181508208802532</c:v>
                </c:pt>
                <c:pt idx="190">
                  <c:v>0.48314327963307274</c:v>
                </c:pt>
                <c:pt idx="191">
                  <c:v>0.47323264825598405</c:v>
                </c:pt>
                <c:pt idx="192">
                  <c:v>0.47075499041171193</c:v>
                </c:pt>
                <c:pt idx="193">
                  <c:v>0.45341138550180676</c:v>
                </c:pt>
                <c:pt idx="194">
                  <c:v>0.43854543843617372</c:v>
                </c:pt>
                <c:pt idx="195">
                  <c:v>0.40633588646063556</c:v>
                </c:pt>
                <c:pt idx="196">
                  <c:v>0.40138057077209116</c:v>
                </c:pt>
                <c:pt idx="197">
                  <c:v>0.39023111047286646</c:v>
                </c:pt>
                <c:pt idx="198">
                  <c:v>0.38155930801791388</c:v>
                </c:pt>
                <c:pt idx="199">
                  <c:v>0.40014174184995516</c:v>
                </c:pt>
                <c:pt idx="200">
                  <c:v>0.39270876831713863</c:v>
                </c:pt>
                <c:pt idx="201">
                  <c:v>0.41500768891558815</c:v>
                </c:pt>
                <c:pt idx="202">
                  <c:v>0.41376885999345203</c:v>
                </c:pt>
                <c:pt idx="203">
                  <c:v>0.37784282125150565</c:v>
                </c:pt>
                <c:pt idx="204">
                  <c:v>0.38279813694004999</c:v>
                </c:pt>
                <c:pt idx="205">
                  <c:v>0.384036965862186</c:v>
                </c:pt>
                <c:pt idx="206">
                  <c:v>0.34687209819810344</c:v>
                </c:pt>
                <c:pt idx="207">
                  <c:v>0.33572263789887868</c:v>
                </c:pt>
                <c:pt idx="208">
                  <c:v>0.31094605945615711</c:v>
                </c:pt>
                <c:pt idx="209">
                  <c:v>0.2997965991569323</c:v>
                </c:pt>
                <c:pt idx="210">
                  <c:v>0.32457317759965398</c:v>
                </c:pt>
                <c:pt idx="211">
                  <c:v>0.30103542807906836</c:v>
                </c:pt>
                <c:pt idx="212">
                  <c:v>0.30227425700120447</c:v>
                </c:pt>
                <c:pt idx="213">
                  <c:v>0.30351308592334059</c:v>
                </c:pt>
                <c:pt idx="214">
                  <c:v>0.31094605945615711</c:v>
                </c:pt>
                <c:pt idx="215">
                  <c:v>0.2997965991569323</c:v>
                </c:pt>
                <c:pt idx="216">
                  <c:v>0.29112479670197972</c:v>
                </c:pt>
                <c:pt idx="217">
                  <c:v>0.28740830993557143</c:v>
                </c:pt>
                <c:pt idx="218">
                  <c:v>0.29112479670197972</c:v>
                </c:pt>
                <c:pt idx="219">
                  <c:v>0.29731894131266012</c:v>
                </c:pt>
                <c:pt idx="220">
                  <c:v>0.29484128346838795</c:v>
                </c:pt>
                <c:pt idx="221">
                  <c:v>0.27378119179207455</c:v>
                </c:pt>
                <c:pt idx="222">
                  <c:v>0.27625884963634667</c:v>
                </c:pt>
                <c:pt idx="223">
                  <c:v>0.28616948101343537</c:v>
                </c:pt>
                <c:pt idx="224">
                  <c:v>0.27502002071421067</c:v>
                </c:pt>
                <c:pt idx="225">
                  <c:v>0.27254236286993844</c:v>
                </c:pt>
                <c:pt idx="226">
                  <c:v>0.26139290257071374</c:v>
                </c:pt>
                <c:pt idx="227">
                  <c:v>0.2626317314928498</c:v>
                </c:pt>
                <c:pt idx="228">
                  <c:v>0.27254236286993849</c:v>
                </c:pt>
                <c:pt idx="229">
                  <c:v>0.26510938933712203</c:v>
                </c:pt>
                <c:pt idx="230">
                  <c:v>0.25643758688216939</c:v>
                </c:pt>
                <c:pt idx="231">
                  <c:v>0.26758704718139414</c:v>
                </c:pt>
                <c:pt idx="232">
                  <c:v>0.26510938933712197</c:v>
                </c:pt>
                <c:pt idx="233">
                  <c:v>0.26758704718139414</c:v>
                </c:pt>
                <c:pt idx="234">
                  <c:v>0.27625884963634678</c:v>
                </c:pt>
                <c:pt idx="235">
                  <c:v>0.28245299424702713</c:v>
                </c:pt>
                <c:pt idx="236">
                  <c:v>0.28740830993557154</c:v>
                </c:pt>
                <c:pt idx="237">
                  <c:v>0.28245299424702713</c:v>
                </c:pt>
                <c:pt idx="238">
                  <c:v>0.26758704718139414</c:v>
                </c:pt>
                <c:pt idx="239">
                  <c:v>0.25891524472644151</c:v>
                </c:pt>
                <c:pt idx="240">
                  <c:v>0.26510938933712197</c:v>
                </c:pt>
                <c:pt idx="241">
                  <c:v>0.2527211001157611</c:v>
                </c:pt>
                <c:pt idx="242">
                  <c:v>0.24033281089440026</c:v>
                </c:pt>
                <c:pt idx="243">
                  <c:v>0.2452881265829446</c:v>
                </c:pt>
                <c:pt idx="244">
                  <c:v>0.26139290257071368</c:v>
                </c:pt>
                <c:pt idx="245">
                  <c:v>0.25891524472644151</c:v>
                </c:pt>
                <c:pt idx="246">
                  <c:v>0.26758704718139409</c:v>
                </c:pt>
                <c:pt idx="247">
                  <c:v>0.25024344227148893</c:v>
                </c:pt>
                <c:pt idx="248">
                  <c:v>0.25891524472644151</c:v>
                </c:pt>
                <c:pt idx="249">
                  <c:v>0.2688258761035302</c:v>
                </c:pt>
                <c:pt idx="250">
                  <c:v>0.24776578442721678</c:v>
                </c:pt>
                <c:pt idx="251">
                  <c:v>0.25643758688216939</c:v>
                </c:pt>
                <c:pt idx="252">
                  <c:v>0.27378119179207455</c:v>
                </c:pt>
                <c:pt idx="253">
                  <c:v>0.27625884963634673</c:v>
                </c:pt>
                <c:pt idx="254">
                  <c:v>0.29608011239052401</c:v>
                </c:pt>
                <c:pt idx="255">
                  <c:v>0.30351308592334059</c:v>
                </c:pt>
                <c:pt idx="256">
                  <c:v>0.32705083544392621</c:v>
                </c:pt>
                <c:pt idx="257">
                  <c:v>0.35430507173092002</c:v>
                </c:pt>
                <c:pt idx="258">
                  <c:v>0.34811092712023967</c:v>
                </c:pt>
                <c:pt idx="259">
                  <c:v>0.34067795358742309</c:v>
                </c:pt>
                <c:pt idx="260">
                  <c:v>0.35678272957519214</c:v>
                </c:pt>
                <c:pt idx="261">
                  <c:v>0.36297687418587266</c:v>
                </c:pt>
                <c:pt idx="262">
                  <c:v>0.36793218987441689</c:v>
                </c:pt>
                <c:pt idx="263">
                  <c:v>0.3642157031080086</c:v>
                </c:pt>
                <c:pt idx="264">
                  <c:v>0.39642525508354687</c:v>
                </c:pt>
                <c:pt idx="265">
                  <c:v>0.42244066244840461</c:v>
                </c:pt>
                <c:pt idx="266">
                  <c:v>0.46579967472316758</c:v>
                </c:pt>
                <c:pt idx="267">
                  <c:v>0.49924805562084185</c:v>
                </c:pt>
                <c:pt idx="268">
                  <c:v>0.51906931837501913</c:v>
                </c:pt>
                <c:pt idx="269">
                  <c:v>0.56366715957191815</c:v>
                </c:pt>
                <c:pt idx="270">
                  <c:v>0.61322031645736153</c:v>
                </c:pt>
                <c:pt idx="271">
                  <c:v>0.67392293364202971</c:v>
                </c:pt>
                <c:pt idx="272">
                  <c:v>0.73958086651524202</c:v>
                </c:pt>
                <c:pt idx="273">
                  <c:v>0.80399997046631866</c:v>
                </c:pt>
                <c:pt idx="274">
                  <c:v>0.91301691561429377</c:v>
                </c:pt>
                <c:pt idx="275">
                  <c:v>1.004690255852364</c:v>
                </c:pt>
                <c:pt idx="276">
                  <c:v>1.0852141357912095</c:v>
                </c:pt>
                <c:pt idx="277">
                  <c:v>1.2400677510582201</c:v>
                </c:pt>
                <c:pt idx="278">
                  <c:v>1.372622445726781</c:v>
                </c:pt>
                <c:pt idx="279">
                  <c:v>1.5931339938670039</c:v>
                </c:pt>
                <c:pt idx="280">
                  <c:v>1.7294051753019732</c:v>
                </c:pt>
                <c:pt idx="281">
                  <c:v>1.8532880675155814</c:v>
                </c:pt>
                <c:pt idx="282">
                  <c:v>2.0254852876924971</c:v>
                </c:pt>
                <c:pt idx="283">
                  <c:v>2.1629952980496023</c:v>
                </c:pt>
                <c:pt idx="284">
                  <c:v>2.3711185569684643</c:v>
                </c:pt>
                <c:pt idx="285">
                  <c:v>2.503673251637025</c:v>
                </c:pt>
                <c:pt idx="286">
                  <c:v>2.524733343313339</c:v>
                </c:pt>
                <c:pt idx="287">
                  <c:v>2.7303789443879287</c:v>
                </c:pt>
                <c:pt idx="288">
                  <c:v>2.9038149934869812</c:v>
                </c:pt>
                <c:pt idx="289">
                  <c:v>3.0314143724669975</c:v>
                </c:pt>
                <c:pt idx="290">
                  <c:v>3.1726408695905106</c:v>
                </c:pt>
                <c:pt idx="291">
                  <c:v>3.3658981814437396</c:v>
                </c:pt>
                <c:pt idx="292">
                  <c:v>3.5430507173091996</c:v>
                </c:pt>
                <c:pt idx="293">
                  <c:v>3.787100014970008</c:v>
                </c:pt>
                <c:pt idx="294">
                  <c:v>3.9035499336508006</c:v>
                </c:pt>
                <c:pt idx="295">
                  <c:v>3.9419536302370193</c:v>
                </c:pt>
                <c:pt idx="296">
                  <c:v>4.1141508504139344</c:v>
                </c:pt>
                <c:pt idx="297">
                  <c:v>4.3074081622671638</c:v>
                </c:pt>
                <c:pt idx="298">
                  <c:v>4.3780214108289206</c:v>
                </c:pt>
                <c:pt idx="299">
                  <c:v>4.5006654741203924</c:v>
                </c:pt>
                <c:pt idx="300">
                  <c:v>4.5403079996287472</c:v>
                </c:pt>
                <c:pt idx="301">
                  <c:v>4.5204867368745703</c:v>
                </c:pt>
                <c:pt idx="302">
                  <c:v>4.7323264825598406</c:v>
                </c:pt>
                <c:pt idx="303">
                  <c:v>4.8264774806421835</c:v>
                </c:pt>
                <c:pt idx="304">
                  <c:v>4.8983295581260764</c:v>
                </c:pt>
                <c:pt idx="305">
                  <c:v>4.998674700819099</c:v>
                </c:pt>
                <c:pt idx="306">
                  <c:v>5.0234512792618204</c:v>
                </c:pt>
                <c:pt idx="307">
                  <c:v>5.1250352508769792</c:v>
                </c:pt>
                <c:pt idx="308">
                  <c:v>5.27988886614399</c:v>
                </c:pt>
                <c:pt idx="309">
                  <c:v>5.3071431024309845</c:v>
                </c:pt>
                <c:pt idx="310">
                  <c:v>5.2860830107546706</c:v>
                </c:pt>
                <c:pt idx="311">
                  <c:v>5.2006038151272804</c:v>
                </c:pt>
                <c:pt idx="312">
                  <c:v>5.1560059739303812</c:v>
                </c:pt>
                <c:pt idx="313">
                  <c:v>5.1510506582418367</c:v>
                </c:pt>
                <c:pt idx="314">
                  <c:v>5.1262740797991153</c:v>
                </c:pt>
                <c:pt idx="315">
                  <c:v>5.1188411062662977</c:v>
                </c:pt>
                <c:pt idx="316">
                  <c:v>4.9887640694420083</c:v>
                </c:pt>
                <c:pt idx="317">
                  <c:v>4.8425822566299512</c:v>
                </c:pt>
                <c:pt idx="318">
                  <c:v>4.6505637736988588</c:v>
                </c:pt>
                <c:pt idx="319">
                  <c:v>4.5130537633417536</c:v>
                </c:pt>
                <c:pt idx="320">
                  <c:v>4.3346623985541575</c:v>
                </c:pt>
                <c:pt idx="321">
                  <c:v>4.0348657993972257</c:v>
                </c:pt>
                <c:pt idx="322">
                  <c:v>3.8416084875439966</c:v>
                </c:pt>
                <c:pt idx="323">
                  <c:v>3.6582618070678556</c:v>
                </c:pt>
                <c:pt idx="324">
                  <c:v>3.4439444035383131</c:v>
                </c:pt>
                <c:pt idx="325">
                  <c:v>3.2692695255171254</c:v>
                </c:pt>
                <c:pt idx="326">
                  <c:v>3.0190260832456359</c:v>
                </c:pt>
                <c:pt idx="327">
                  <c:v>2.8344405738473597</c:v>
                </c:pt>
                <c:pt idx="328">
                  <c:v>2.6696763272032613</c:v>
                </c:pt>
                <c:pt idx="329">
                  <c:v>2.3797903594234175</c:v>
                </c:pt>
                <c:pt idx="330">
                  <c:v>2.1642341269717389</c:v>
                </c:pt>
                <c:pt idx="331">
                  <c:v>2.0477842082909468</c:v>
                </c:pt>
                <c:pt idx="332">
                  <c:v>1.9598273548192846</c:v>
                </c:pt>
                <c:pt idx="333">
                  <c:v>1.7814359900316885</c:v>
                </c:pt>
                <c:pt idx="334">
                  <c:v>1.6228658879982698</c:v>
                </c:pt>
                <c:pt idx="335">
                  <c:v>1.5596856129693297</c:v>
                </c:pt>
                <c:pt idx="336">
                  <c:v>1.4878335354854368</c:v>
                </c:pt>
                <c:pt idx="337">
                  <c:v>1.4271309183007685</c:v>
                </c:pt>
                <c:pt idx="338">
                  <c:v>1.3515623540504678</c:v>
                </c:pt>
                <c:pt idx="339">
                  <c:v>1.2933373947100717</c:v>
                </c:pt>
                <c:pt idx="340">
                  <c:v>1.2375900932139479</c:v>
                </c:pt>
                <c:pt idx="341">
                  <c:v>1.1781263049514157</c:v>
                </c:pt>
                <c:pt idx="342">
                  <c:v>1.0976024250125704</c:v>
                </c:pt>
                <c:pt idx="343">
                  <c:v>1.0356609789057662</c:v>
                </c:pt>
                <c:pt idx="344">
                  <c:v>0.94398763866769608</c:v>
                </c:pt>
                <c:pt idx="345">
                  <c:v>0.86718024549525885</c:v>
                </c:pt>
                <c:pt idx="346">
                  <c:v>0.83744835136399287</c:v>
                </c:pt>
                <c:pt idx="347">
                  <c:v>0.76559627388009976</c:v>
                </c:pt>
                <c:pt idx="348">
                  <c:v>0.70365482777329569</c:v>
                </c:pt>
                <c:pt idx="349">
                  <c:v>0.66153464442066878</c:v>
                </c:pt>
                <c:pt idx="350">
                  <c:v>0.60950382969095329</c:v>
                </c:pt>
                <c:pt idx="351">
                  <c:v>0.59339905370318413</c:v>
                </c:pt>
                <c:pt idx="352">
                  <c:v>0.58224959340395943</c:v>
                </c:pt>
                <c:pt idx="353">
                  <c:v>0.55995067280550992</c:v>
                </c:pt>
                <c:pt idx="354">
                  <c:v>0.55127887035055745</c:v>
                </c:pt>
                <c:pt idx="355">
                  <c:v>0.5364129232849244</c:v>
                </c:pt>
                <c:pt idx="356">
                  <c:v>0.51163634484220266</c:v>
                </c:pt>
                <c:pt idx="357">
                  <c:v>0.50791985807579443</c:v>
                </c:pt>
                <c:pt idx="358">
                  <c:v>0.49553156885443356</c:v>
                </c:pt>
                <c:pt idx="359">
                  <c:v>0.49305391101016138</c:v>
                </c:pt>
                <c:pt idx="360">
                  <c:v>0.46703850364530364</c:v>
                </c:pt>
                <c:pt idx="361">
                  <c:v>0.43606778059190149</c:v>
                </c:pt>
                <c:pt idx="362">
                  <c:v>0.4261571492148129</c:v>
                </c:pt>
                <c:pt idx="363">
                  <c:v>0.43235129382549331</c:v>
                </c:pt>
                <c:pt idx="364">
                  <c:v>0.44597841196899024</c:v>
                </c:pt>
                <c:pt idx="365">
                  <c:v>0.42367949137054073</c:v>
                </c:pt>
                <c:pt idx="366">
                  <c:v>0.39394759723927469</c:v>
                </c:pt>
                <c:pt idx="367">
                  <c:v>0.39766408400568298</c:v>
                </c:pt>
                <c:pt idx="368">
                  <c:v>0.38899228155073035</c:v>
                </c:pt>
                <c:pt idx="369">
                  <c:v>0.36173804526373654</c:v>
                </c:pt>
                <c:pt idx="370">
                  <c:v>0.35058858496451173</c:v>
                </c:pt>
                <c:pt idx="371">
                  <c:v>0.30846840161188488</c:v>
                </c:pt>
                <c:pt idx="372">
                  <c:v>0.31466254622256529</c:v>
                </c:pt>
                <c:pt idx="373">
                  <c:v>0.33324498005460657</c:v>
                </c:pt>
                <c:pt idx="374">
                  <c:v>0.31466254622256529</c:v>
                </c:pt>
                <c:pt idx="375">
                  <c:v>0.33448380897674268</c:v>
                </c:pt>
                <c:pt idx="376">
                  <c:v>0.34811092712023955</c:v>
                </c:pt>
                <c:pt idx="377">
                  <c:v>0.33448380897674262</c:v>
                </c:pt>
                <c:pt idx="378">
                  <c:v>0.34563326927596744</c:v>
                </c:pt>
                <c:pt idx="379">
                  <c:v>0.33448380897674262</c:v>
                </c:pt>
                <c:pt idx="380">
                  <c:v>0.30722957268974882</c:v>
                </c:pt>
                <c:pt idx="381">
                  <c:v>0.31342371730042923</c:v>
                </c:pt>
                <c:pt idx="382">
                  <c:v>0.26634821825925803</c:v>
                </c:pt>
                <c:pt idx="383">
                  <c:v>0.26139290257071368</c:v>
                </c:pt>
                <c:pt idx="384">
                  <c:v>0.25272110011576115</c:v>
                </c:pt>
                <c:pt idx="385">
                  <c:v>0.24281046873867246</c:v>
                </c:pt>
                <c:pt idx="386">
                  <c:v>0.23909398197226422</c:v>
                </c:pt>
                <c:pt idx="387">
                  <c:v>0.24404929766080855</c:v>
                </c:pt>
                <c:pt idx="388">
                  <c:v>0.2341386662837199</c:v>
                </c:pt>
                <c:pt idx="389">
                  <c:v>0.23537749520585599</c:v>
                </c:pt>
                <c:pt idx="390">
                  <c:v>0.2155562324516786</c:v>
                </c:pt>
                <c:pt idx="391">
                  <c:v>0.20440677215245387</c:v>
                </c:pt>
                <c:pt idx="392">
                  <c:v>0.18458550939827648</c:v>
                </c:pt>
                <c:pt idx="393">
                  <c:v>0.16724190448837128</c:v>
                </c:pt>
                <c:pt idx="394">
                  <c:v>0.15609244418914653</c:v>
                </c:pt>
                <c:pt idx="395">
                  <c:v>0.1610477598776909</c:v>
                </c:pt>
                <c:pt idx="396">
                  <c:v>0.14246532604564963</c:v>
                </c:pt>
                <c:pt idx="397">
                  <c:v>0.14494298388992183</c:v>
                </c:pt>
                <c:pt idx="398">
                  <c:v>0.1548536152670105</c:v>
                </c:pt>
                <c:pt idx="399">
                  <c:v>0.16476424664409914</c:v>
                </c:pt>
                <c:pt idx="400">
                  <c:v>0.17591370694332392</c:v>
                </c:pt>
                <c:pt idx="401">
                  <c:v>0.17963019370973216</c:v>
                </c:pt>
                <c:pt idx="402">
                  <c:v>0.18582433832041259</c:v>
                </c:pt>
                <c:pt idx="403">
                  <c:v>0.20936208784099816</c:v>
                </c:pt>
                <c:pt idx="404">
                  <c:v>0.21307857460740645</c:v>
                </c:pt>
                <c:pt idx="405">
                  <c:v>0.20936208784099822</c:v>
                </c:pt>
                <c:pt idx="406">
                  <c:v>0.20316794323031775</c:v>
                </c:pt>
                <c:pt idx="407">
                  <c:v>0.19821262754177341</c:v>
                </c:pt>
                <c:pt idx="408">
                  <c:v>0.19821262754177341</c:v>
                </c:pt>
                <c:pt idx="409">
                  <c:v>0.19821262754177343</c:v>
                </c:pt>
                <c:pt idx="410">
                  <c:v>0.192018482931093</c:v>
                </c:pt>
                <c:pt idx="411">
                  <c:v>0.17715253586545998</c:v>
                </c:pt>
                <c:pt idx="412">
                  <c:v>0.17219722017691566</c:v>
                </c:pt>
                <c:pt idx="413">
                  <c:v>0.18706316724254868</c:v>
                </c:pt>
                <c:pt idx="414">
                  <c:v>0.18830199616468477</c:v>
                </c:pt>
                <c:pt idx="415">
                  <c:v>0.19573496969750126</c:v>
                </c:pt>
                <c:pt idx="416">
                  <c:v>0.1845855093982765</c:v>
                </c:pt>
                <c:pt idx="417">
                  <c:v>0.18334668047614042</c:v>
                </c:pt>
                <c:pt idx="418">
                  <c:v>0.17591370694332392</c:v>
                </c:pt>
                <c:pt idx="419">
                  <c:v>0.17219722017691566</c:v>
                </c:pt>
                <c:pt idx="420">
                  <c:v>0.16228658879982699</c:v>
                </c:pt>
                <c:pt idx="421">
                  <c:v>0.17219722017691569</c:v>
                </c:pt>
                <c:pt idx="422">
                  <c:v>0.16476424664409914</c:v>
                </c:pt>
                <c:pt idx="423">
                  <c:v>0.1709583912547796</c:v>
                </c:pt>
                <c:pt idx="424">
                  <c:v>0.16228658879982699</c:v>
                </c:pt>
                <c:pt idx="425">
                  <c:v>0.1845855093982765</c:v>
                </c:pt>
                <c:pt idx="426">
                  <c:v>0.19325731185322909</c:v>
                </c:pt>
                <c:pt idx="427">
                  <c:v>0.20564560107458996</c:v>
                </c:pt>
                <c:pt idx="428">
                  <c:v>0.19821262754177343</c:v>
                </c:pt>
                <c:pt idx="429">
                  <c:v>0.20069028538604564</c:v>
                </c:pt>
                <c:pt idx="430">
                  <c:v>0.20440677215245381</c:v>
                </c:pt>
                <c:pt idx="431">
                  <c:v>0.20936208784099822</c:v>
                </c:pt>
                <c:pt idx="432">
                  <c:v>0.22422803490663121</c:v>
                </c:pt>
                <c:pt idx="433">
                  <c:v>0.2291833505951755</c:v>
                </c:pt>
                <c:pt idx="434">
                  <c:v>0.22298920598449512</c:v>
                </c:pt>
                <c:pt idx="435">
                  <c:v>0.22051154814022292</c:v>
                </c:pt>
                <c:pt idx="436">
                  <c:v>0.22546686382876732</c:v>
                </c:pt>
                <c:pt idx="437">
                  <c:v>0.21679506137381471</c:v>
                </c:pt>
                <c:pt idx="438">
                  <c:v>0.22298920598449512</c:v>
                </c:pt>
                <c:pt idx="439">
                  <c:v>0.2180338902959508</c:v>
                </c:pt>
                <c:pt idx="440">
                  <c:v>0.21060091676313428</c:v>
                </c:pt>
                <c:pt idx="441">
                  <c:v>0.21060091676313428</c:v>
                </c:pt>
                <c:pt idx="442">
                  <c:v>0.2341386662837199</c:v>
                </c:pt>
                <c:pt idx="443">
                  <c:v>0.23785515305012814</c:v>
                </c:pt>
                <c:pt idx="444">
                  <c:v>0.24033281089440031</c:v>
                </c:pt>
                <c:pt idx="445">
                  <c:v>0.23413866628371988</c:v>
                </c:pt>
                <c:pt idx="446">
                  <c:v>0.23413866628371985</c:v>
                </c:pt>
                <c:pt idx="447">
                  <c:v>0.23785515305012811</c:v>
                </c:pt>
                <c:pt idx="448">
                  <c:v>0.24281046873867249</c:v>
                </c:pt>
                <c:pt idx="449">
                  <c:v>0.24404929766080855</c:v>
                </c:pt>
                <c:pt idx="450">
                  <c:v>0.24033281089440028</c:v>
                </c:pt>
                <c:pt idx="451">
                  <c:v>0.24900461334935287</c:v>
                </c:pt>
                <c:pt idx="452">
                  <c:v>0.25767641580430545</c:v>
                </c:pt>
                <c:pt idx="453">
                  <c:v>0.24281046873867249</c:v>
                </c:pt>
                <c:pt idx="454">
                  <c:v>0.23785515305012814</c:v>
                </c:pt>
                <c:pt idx="455">
                  <c:v>0.25643758688216939</c:v>
                </c:pt>
                <c:pt idx="456">
                  <c:v>0.24528812658294458</c:v>
                </c:pt>
                <c:pt idx="457">
                  <c:v>0.27378119179207455</c:v>
                </c:pt>
                <c:pt idx="458">
                  <c:v>0.28245299424702713</c:v>
                </c:pt>
                <c:pt idx="459">
                  <c:v>0.3481109271202395</c:v>
                </c:pt>
                <c:pt idx="460">
                  <c:v>0.37908165017364165</c:v>
                </c:pt>
                <c:pt idx="461">
                  <c:v>0.4100523732270438</c:v>
                </c:pt>
                <c:pt idx="462">
                  <c:v>0.4150076889155882</c:v>
                </c:pt>
                <c:pt idx="463">
                  <c:v>0.44350075412471812</c:v>
                </c:pt>
                <c:pt idx="464">
                  <c:v>0.45341138550180676</c:v>
                </c:pt>
                <c:pt idx="465">
                  <c:v>0.47199381933384804</c:v>
                </c:pt>
                <c:pt idx="466">
                  <c:v>0.4472172408911263</c:v>
                </c:pt>
                <c:pt idx="467">
                  <c:v>0.46084435903462323</c:v>
                </c:pt>
                <c:pt idx="468">
                  <c:v>0.45712787226821494</c:v>
                </c:pt>
                <c:pt idx="469">
                  <c:v>0.50296454238725008</c:v>
                </c:pt>
                <c:pt idx="470">
                  <c:v>0.52154697621929125</c:v>
                </c:pt>
                <c:pt idx="471">
                  <c:v>0.50915868699793054</c:v>
                </c:pt>
                <c:pt idx="472">
                  <c:v>0.52154697621929136</c:v>
                </c:pt>
                <c:pt idx="473">
                  <c:v>0.5785331066375512</c:v>
                </c:pt>
                <c:pt idx="474">
                  <c:v>0.59711554046959248</c:v>
                </c:pt>
                <c:pt idx="475">
                  <c:v>0.65905698657639677</c:v>
                </c:pt>
                <c:pt idx="476">
                  <c:v>0.68507239394125441</c:v>
                </c:pt>
                <c:pt idx="477">
                  <c:v>0.70489365669543169</c:v>
                </c:pt>
                <c:pt idx="478">
                  <c:v>0.79656699693350197</c:v>
                </c:pt>
                <c:pt idx="479">
                  <c:v>0.85107546950748958</c:v>
                </c:pt>
                <c:pt idx="480">
                  <c:v>0.89071799501584425</c:v>
                </c:pt>
                <c:pt idx="481">
                  <c:v>0.96628655926614548</c:v>
                </c:pt>
                <c:pt idx="482">
                  <c:v>1.0951247671682982</c:v>
                </c:pt>
                <c:pt idx="483">
                  <c:v>1.1446779240537415</c:v>
                </c:pt>
                <c:pt idx="484">
                  <c:v>1.2475007245910366</c:v>
                </c:pt>
                <c:pt idx="485">
                  <c:v>1.2697996451894862</c:v>
                </c:pt>
                <c:pt idx="486">
                  <c:v>1.3119198285421128</c:v>
                </c:pt>
                <c:pt idx="487">
                  <c:v>1.3788165903374612</c:v>
                </c:pt>
                <c:pt idx="488">
                  <c:v>1.4568628124320349</c:v>
                </c:pt>
                <c:pt idx="489">
                  <c:v>1.5113712850060226</c:v>
                </c:pt>
                <c:pt idx="490">
                  <c:v>1.5720739021906904</c:v>
                </c:pt>
                <c:pt idx="491">
                  <c:v>1.6389706639860389</c:v>
                </c:pt>
                <c:pt idx="492">
                  <c:v>1.7133003993142037</c:v>
                </c:pt>
                <c:pt idx="493">
                  <c:v>1.7591370694332389</c:v>
                </c:pt>
                <c:pt idx="494">
                  <c:v>1.6711802159615772</c:v>
                </c:pt>
                <c:pt idx="495">
                  <c:v>1.6166717433875899</c:v>
                </c:pt>
                <c:pt idx="496">
                  <c:v>1.5150877717724305</c:v>
                </c:pt>
                <c:pt idx="497">
                  <c:v>1.5200430874609747</c:v>
                </c:pt>
                <c:pt idx="498">
                  <c:v>1.5324313766823359</c:v>
                </c:pt>
                <c:pt idx="499">
                  <c:v>1.5609244418914656</c:v>
                </c:pt>
                <c:pt idx="500">
                  <c:v>1.5795068757235069</c:v>
                </c:pt>
                <c:pt idx="501">
                  <c:v>1.7417934645233337</c:v>
                </c:pt>
                <c:pt idx="502">
                  <c:v>1.8706316724254868</c:v>
                </c:pt>
                <c:pt idx="503">
                  <c:v>2.0007087092497753</c:v>
                </c:pt>
                <c:pt idx="504">
                  <c:v>2.0093805117047281</c:v>
                </c:pt>
                <c:pt idx="505">
                  <c:v>1.9784097886513261</c:v>
                </c:pt>
                <c:pt idx="506">
                  <c:v>1.9028412244010249</c:v>
                </c:pt>
                <c:pt idx="507">
                  <c:v>1.8681540145812146</c:v>
                </c:pt>
                <c:pt idx="508">
                  <c:v>1.8669151856590787</c:v>
                </c:pt>
                <c:pt idx="509">
                  <c:v>1.8669151856590784</c:v>
                </c:pt>
                <c:pt idx="510">
                  <c:v>1.8037349106301384</c:v>
                </c:pt>
                <c:pt idx="511">
                  <c:v>1.8408997782942207</c:v>
                </c:pt>
                <c:pt idx="512">
                  <c:v>1.8879752773353917</c:v>
                </c:pt>
                <c:pt idx="513">
                  <c:v>1.9338119474544269</c:v>
                </c:pt>
                <c:pt idx="514">
                  <c:v>1.9982310514055033</c:v>
                </c:pt>
                <c:pt idx="515">
                  <c:v>2.0304406033810416</c:v>
                </c:pt>
                <c:pt idx="516">
                  <c:v>2.0353959190695861</c:v>
                </c:pt>
                <c:pt idx="517">
                  <c:v>2.0899043916435738</c:v>
                </c:pt>
                <c:pt idx="518">
                  <c:v>2.1060091676313428</c:v>
                </c:pt>
                <c:pt idx="519">
                  <c:v>2.1295469171519286</c:v>
                </c:pt>
                <c:pt idx="520">
                  <c:v>2.1691894426602829</c:v>
                </c:pt>
                <c:pt idx="521">
                  <c:v>2.1679506137381468</c:v>
                </c:pt>
                <c:pt idx="522">
                  <c:v>2.112203312242023</c:v>
                </c:pt>
                <c:pt idx="523">
                  <c:v>2.149368179906106</c:v>
                </c:pt>
                <c:pt idx="524">
                  <c:v>2.2261755730785429</c:v>
                </c:pt>
                <c:pt idx="525">
                  <c:v>2.300505308406708</c:v>
                </c:pt>
                <c:pt idx="526">
                  <c:v>2.3649244123577842</c:v>
                </c:pt>
                <c:pt idx="527">
                  <c:v>2.3550137809806952</c:v>
                </c:pt>
                <c:pt idx="528">
                  <c:v>2.3636855834356481</c:v>
                </c:pt>
                <c:pt idx="529">
                  <c:v>2.5123450540919783</c:v>
                </c:pt>
                <c:pt idx="530">
                  <c:v>2.578002986965191</c:v>
                </c:pt>
                <c:pt idx="531">
                  <c:v>2.6188843413956815</c:v>
                </c:pt>
                <c:pt idx="532">
                  <c:v>2.5990630786415037</c:v>
                </c:pt>
                <c:pt idx="533">
                  <c:v>2.5470322639117882</c:v>
                </c:pt>
                <c:pt idx="534">
                  <c:v>2.6176455124735449</c:v>
                </c:pt>
                <c:pt idx="535">
                  <c:v>2.6126901967850009</c:v>
                </c:pt>
                <c:pt idx="536">
                  <c:v>2.6003019075636402</c:v>
                </c:pt>
                <c:pt idx="537">
                  <c:v>2.6349891173834505</c:v>
                </c:pt>
                <c:pt idx="538">
                  <c:v>2.5024344227148894</c:v>
                </c:pt>
                <c:pt idx="539">
                  <c:v>2.4950014491820731</c:v>
                </c:pt>
                <c:pt idx="540">
                  <c:v>2.4541200947515827</c:v>
                </c:pt>
                <c:pt idx="541">
                  <c:v>2.3438643206814711</c:v>
                </c:pt>
                <c:pt idx="542">
                  <c:v>2.2806840456525306</c:v>
                </c:pt>
                <c:pt idx="543">
                  <c:v>2.1753835872709635</c:v>
                </c:pt>
                <c:pt idx="544">
                  <c:v>2.0130969984711364</c:v>
                </c:pt>
                <c:pt idx="545">
                  <c:v>2.0143358273932725</c:v>
                </c:pt>
                <c:pt idx="546">
                  <c:v>1.9164683425445219</c:v>
                </c:pt>
                <c:pt idx="547">
                  <c:v>1.8743481591918949</c:v>
                </c:pt>
                <c:pt idx="548">
                  <c:v>1.8594822121262617</c:v>
                </c:pt>
                <c:pt idx="549">
                  <c:v>1.8458550939827649</c:v>
                </c:pt>
                <c:pt idx="550">
                  <c:v>1.7616147272775111</c:v>
                </c:pt>
                <c:pt idx="551">
                  <c:v>1.6525977821295361</c:v>
                </c:pt>
                <c:pt idx="552">
                  <c:v>1.5336702056044718</c:v>
                </c:pt>
                <c:pt idx="553">
                  <c:v>1.4494298388992184</c:v>
                </c:pt>
                <c:pt idx="554">
                  <c:v>1.3912048795588223</c:v>
                </c:pt>
                <c:pt idx="555">
                  <c:v>1.3094421706978405</c:v>
                </c:pt>
                <c:pt idx="556">
                  <c:v>1.2425454089024923</c:v>
                </c:pt>
                <c:pt idx="557">
                  <c:v>1.1830816206399601</c:v>
                </c:pt>
                <c:pt idx="558">
                  <c:v>1.1806039627956879</c:v>
                </c:pt>
                <c:pt idx="559">
                  <c:v>1.1483944108201496</c:v>
                </c:pt>
                <c:pt idx="560">
                  <c:v>1.1099907142339311</c:v>
                </c:pt>
                <c:pt idx="561">
                  <c:v>1.0146008872294527</c:v>
                </c:pt>
                <c:pt idx="562">
                  <c:v>0.97619719064323418</c:v>
                </c:pt>
                <c:pt idx="563">
                  <c:v>0.93531583621274306</c:v>
                </c:pt>
                <c:pt idx="564">
                  <c:v>0.84488132489680923</c:v>
                </c:pt>
                <c:pt idx="565">
                  <c:v>0.77426807633505246</c:v>
                </c:pt>
                <c:pt idx="566">
                  <c:v>0.69126653855193498</c:v>
                </c:pt>
                <c:pt idx="567">
                  <c:v>0.61693680322376976</c:v>
                </c:pt>
                <c:pt idx="568">
                  <c:v>0.57605544879327908</c:v>
                </c:pt>
                <c:pt idx="569">
                  <c:v>0.53765175220706041</c:v>
                </c:pt>
                <c:pt idx="570">
                  <c:v>0.52278580514142747</c:v>
                </c:pt>
                <c:pt idx="571">
                  <c:v>0.51411400268647489</c:v>
                </c:pt>
                <c:pt idx="572">
                  <c:v>0.47447147717812016</c:v>
                </c:pt>
                <c:pt idx="573">
                  <c:v>0.46951616148957581</c:v>
                </c:pt>
                <c:pt idx="574">
                  <c:v>0.45712787226821494</c:v>
                </c:pt>
                <c:pt idx="575">
                  <c:v>0.44350075412471801</c:v>
                </c:pt>
                <c:pt idx="576">
                  <c:v>0.42491832029267673</c:v>
                </c:pt>
                <c:pt idx="577">
                  <c:v>0.39270876831713858</c:v>
                </c:pt>
                <c:pt idx="578">
                  <c:v>0.36421570310800871</c:v>
                </c:pt>
                <c:pt idx="579">
                  <c:v>0.33696146682101485</c:v>
                </c:pt>
                <c:pt idx="580">
                  <c:v>0.31094605945615711</c:v>
                </c:pt>
                <c:pt idx="581">
                  <c:v>0.29731894131266012</c:v>
                </c:pt>
                <c:pt idx="582">
                  <c:v>0.28493065209129931</c:v>
                </c:pt>
                <c:pt idx="583">
                  <c:v>0.27502002071421067</c:v>
                </c:pt>
                <c:pt idx="584">
                  <c:v>0.26758704718139414</c:v>
                </c:pt>
                <c:pt idx="585">
                  <c:v>0.25148227119362504</c:v>
                </c:pt>
                <c:pt idx="586">
                  <c:v>0.22546686382876727</c:v>
                </c:pt>
                <c:pt idx="587">
                  <c:v>0.24157163981653637</c:v>
                </c:pt>
                <c:pt idx="588">
                  <c:v>0.22918335059517547</c:v>
                </c:pt>
                <c:pt idx="589">
                  <c:v>0.21803389029595072</c:v>
                </c:pt>
                <c:pt idx="590">
                  <c:v>0.20812325891886202</c:v>
                </c:pt>
                <c:pt idx="591">
                  <c:v>0.19697379861963729</c:v>
                </c:pt>
                <c:pt idx="592">
                  <c:v>0.19077965400895688</c:v>
                </c:pt>
                <c:pt idx="593">
                  <c:v>0.18830199616468477</c:v>
                </c:pt>
                <c:pt idx="594">
                  <c:v>0.15361478634487441</c:v>
                </c:pt>
                <c:pt idx="595">
                  <c:v>0.13874883927924139</c:v>
                </c:pt>
                <c:pt idx="596">
                  <c:v>0.13007703682428881</c:v>
                </c:pt>
                <c:pt idx="597">
                  <c:v>0.11768874760292798</c:v>
                </c:pt>
                <c:pt idx="598">
                  <c:v>0.12636055005788058</c:v>
                </c:pt>
                <c:pt idx="599">
                  <c:v>0.11644991868079189</c:v>
                </c:pt>
                <c:pt idx="600">
                  <c:v>0.11025577407011146</c:v>
                </c:pt>
                <c:pt idx="601">
                  <c:v>9.9106313770886731E-2</c:v>
                </c:pt>
                <c:pt idx="602">
                  <c:v>0.11025577407011147</c:v>
                </c:pt>
                <c:pt idx="603">
                  <c:v>0.10653928730370321</c:v>
                </c:pt>
                <c:pt idx="604">
                  <c:v>0.11397226083651971</c:v>
                </c:pt>
                <c:pt idx="605">
                  <c:v>0.1077781162258393</c:v>
                </c:pt>
                <c:pt idx="606">
                  <c:v>0.1065392873037032</c:v>
                </c:pt>
                <c:pt idx="607">
                  <c:v>0.10530045838156712</c:v>
                </c:pt>
                <c:pt idx="608">
                  <c:v>0.10034514269302279</c:v>
                </c:pt>
                <c:pt idx="609">
                  <c:v>9.2912169160206295E-2</c:v>
                </c:pt>
                <c:pt idx="610">
                  <c:v>9.538982700447847E-2</c:v>
                </c:pt>
                <c:pt idx="611">
                  <c:v>9.1673340238070208E-2</c:v>
                </c:pt>
                <c:pt idx="612">
                  <c:v>9.7867484848750616E-2</c:v>
                </c:pt>
                <c:pt idx="613">
                  <c:v>9.9106313770886717E-2</c:v>
                </c:pt>
                <c:pt idx="614">
                  <c:v>9.538982700447847E-2</c:v>
                </c:pt>
                <c:pt idx="615">
                  <c:v>0.10282280053729498</c:v>
                </c:pt>
                <c:pt idx="616">
                  <c:v>0.11149460299224757</c:v>
                </c:pt>
                <c:pt idx="617">
                  <c:v>0.11892757652506405</c:v>
                </c:pt>
                <c:pt idx="618">
                  <c:v>0.12264406329147233</c:v>
                </c:pt>
                <c:pt idx="619">
                  <c:v>0.11397226083651971</c:v>
                </c:pt>
                <c:pt idx="620">
                  <c:v>0.10777811622583931</c:v>
                </c:pt>
                <c:pt idx="621">
                  <c:v>0.10034514269302278</c:v>
                </c:pt>
                <c:pt idx="622">
                  <c:v>8.7956853471661947E-2</c:v>
                </c:pt>
                <c:pt idx="623">
                  <c:v>9.0434511315934135E-2</c:v>
                </c:pt>
                <c:pt idx="624">
                  <c:v>8.5479195627389801E-2</c:v>
                </c:pt>
                <c:pt idx="625">
                  <c:v>8.3001537783117613E-2</c:v>
                </c:pt>
                <c:pt idx="626">
                  <c:v>7.9285051016709365E-2</c:v>
                </c:pt>
                <c:pt idx="627">
                  <c:v>8.3001537783117627E-2</c:v>
                </c:pt>
                <c:pt idx="628">
                  <c:v>8.7956853471661961E-2</c:v>
                </c:pt>
                <c:pt idx="629">
                  <c:v>0.10777811622583931</c:v>
                </c:pt>
                <c:pt idx="630">
                  <c:v>0.11025577407011146</c:v>
                </c:pt>
                <c:pt idx="631">
                  <c:v>0.11025577407011147</c:v>
                </c:pt>
                <c:pt idx="632">
                  <c:v>0.11273343191438363</c:v>
                </c:pt>
                <c:pt idx="633">
                  <c:v>0.12883820790215272</c:v>
                </c:pt>
                <c:pt idx="634">
                  <c:v>0.15361478634487441</c:v>
                </c:pt>
                <c:pt idx="635">
                  <c:v>0.2081232589188621</c:v>
                </c:pt>
                <c:pt idx="636">
                  <c:v>0.27378119179207455</c:v>
                </c:pt>
                <c:pt idx="637">
                  <c:v>0.36421570310800871</c:v>
                </c:pt>
                <c:pt idx="638">
                  <c:v>0.45960553011248717</c:v>
                </c:pt>
                <c:pt idx="639">
                  <c:v>0.51287517376433878</c:v>
                </c:pt>
                <c:pt idx="640">
                  <c:v>0.58596608017036778</c:v>
                </c:pt>
                <c:pt idx="641">
                  <c:v>0.7990446547777742</c:v>
                </c:pt>
                <c:pt idx="642">
                  <c:v>0.9687642171104176</c:v>
                </c:pt>
                <c:pt idx="643">
                  <c:v>1.1471555818980137</c:v>
                </c:pt>
                <c:pt idx="644">
                  <c:v>1.330502262374154</c:v>
                </c:pt>
                <c:pt idx="645">
                  <c:v>1.5051771403953418</c:v>
                </c:pt>
                <c:pt idx="646">
                  <c:v>1.6687025581173049</c:v>
                </c:pt>
                <c:pt idx="647">
                  <c:v>1.8594822121262617</c:v>
                </c:pt>
                <c:pt idx="648">
                  <c:v>2.0576948396680352</c:v>
                </c:pt>
                <c:pt idx="649">
                  <c:v>2.2472356647548564</c:v>
                </c:pt>
                <c:pt idx="650">
                  <c:v>2.3674020702020564</c:v>
                </c:pt>
                <c:pt idx="651">
                  <c:v>2.3946563064890505</c:v>
                </c:pt>
                <c:pt idx="652">
                  <c:v>2.4615530682843989</c:v>
                </c:pt>
                <c:pt idx="653">
                  <c:v>2.5656146977438299</c:v>
                </c:pt>
                <c:pt idx="654">
                  <c:v>2.578002986965191</c:v>
                </c:pt>
                <c:pt idx="655">
                  <c:v>2.5990630786415041</c:v>
                </c:pt>
                <c:pt idx="656">
                  <c:v>2.6461385776826751</c:v>
                </c:pt>
                <c:pt idx="657">
                  <c:v>2.6275561438506339</c:v>
                </c:pt>
                <c:pt idx="658">
                  <c:v>2.687019932113166</c:v>
                </c:pt>
                <c:pt idx="659">
                  <c:v>2.6151678546292736</c:v>
                </c:pt>
                <c:pt idx="660">
                  <c:v>2.5173003697805223</c:v>
                </c:pt>
                <c:pt idx="661">
                  <c:v>2.5309274879240191</c:v>
                </c:pt>
                <c:pt idx="662">
                  <c:v>2.3351925182265179</c:v>
                </c:pt>
                <c:pt idx="663">
                  <c:v>2.321565400083021</c:v>
                </c:pt>
                <c:pt idx="664">
                  <c:v>2.2596239539762175</c:v>
                </c:pt>
                <c:pt idx="665">
                  <c:v>2.2088319681686377</c:v>
                </c:pt>
                <c:pt idx="666">
                  <c:v>2.1667117848160111</c:v>
                </c:pt>
                <c:pt idx="667">
                  <c:v>2.2509521515212647</c:v>
                </c:pt>
                <c:pt idx="668">
                  <c:v>2.1902495343365964</c:v>
                </c:pt>
                <c:pt idx="669">
                  <c:v>2.258385125054081</c:v>
                </c:pt>
                <c:pt idx="670">
                  <c:v>2.1481293509839694</c:v>
                </c:pt>
                <c:pt idx="671">
                  <c:v>2.1840553897259158</c:v>
                </c:pt>
                <c:pt idx="672">
                  <c:v>2.1072479965534789</c:v>
                </c:pt>
                <c:pt idx="673">
                  <c:v>2.1729059294266913</c:v>
                </c:pt>
                <c:pt idx="674">
                  <c:v>2.0440677215245384</c:v>
                </c:pt>
                <c:pt idx="675">
                  <c:v>1.9759321308070539</c:v>
                </c:pt>
                <c:pt idx="676">
                  <c:v>1.8656763567369425</c:v>
                </c:pt>
                <c:pt idx="677">
                  <c:v>1.7752418454210084</c:v>
                </c:pt>
                <c:pt idx="678">
                  <c:v>1.6674637291951691</c:v>
                </c:pt>
                <c:pt idx="679">
                  <c:v>1.6166717433875895</c:v>
                </c:pt>
                <c:pt idx="680">
                  <c:v>1.4642957859648511</c:v>
                </c:pt>
                <c:pt idx="681">
                  <c:v>1.4035931687801833</c:v>
                </c:pt>
                <c:pt idx="682">
                  <c:v>1.328024604529882</c:v>
                </c:pt>
                <c:pt idx="683">
                  <c:v>1.2524560402795808</c:v>
                </c:pt>
                <c:pt idx="684">
                  <c:v>1.1186625166888837</c:v>
                </c:pt>
                <c:pt idx="685">
                  <c:v>1.0009737690859557</c:v>
                </c:pt>
                <c:pt idx="686">
                  <c:v>0.93036052052419893</c:v>
                </c:pt>
                <c:pt idx="687">
                  <c:v>0.89938979747079684</c:v>
                </c:pt>
                <c:pt idx="688">
                  <c:v>0.83744835136399265</c:v>
                </c:pt>
                <c:pt idx="689">
                  <c:v>0.79408933908922985</c:v>
                </c:pt>
                <c:pt idx="690">
                  <c:v>0.74577501112592259</c:v>
                </c:pt>
                <c:pt idx="691">
                  <c:v>0.7259537483717452</c:v>
                </c:pt>
                <c:pt idx="692">
                  <c:v>0.69002770962979876</c:v>
                </c:pt>
                <c:pt idx="693">
                  <c:v>0.6417133816664915</c:v>
                </c:pt>
                <c:pt idx="694">
                  <c:v>0.60702617184668117</c:v>
                </c:pt>
                <c:pt idx="695">
                  <c:v>0.58472725124823166</c:v>
                </c:pt>
                <c:pt idx="696">
                  <c:v>0.5686224752604625</c:v>
                </c:pt>
                <c:pt idx="697">
                  <c:v>0.56118950172764603</c:v>
                </c:pt>
                <c:pt idx="698">
                  <c:v>0.53393526544065217</c:v>
                </c:pt>
                <c:pt idx="699">
                  <c:v>0.51411400268647489</c:v>
                </c:pt>
                <c:pt idx="700">
                  <c:v>0.49800922669870573</c:v>
                </c:pt>
                <c:pt idx="701">
                  <c:v>0.46084435903462323</c:v>
                </c:pt>
                <c:pt idx="702">
                  <c:v>0.45093372765753459</c:v>
                </c:pt>
                <c:pt idx="703">
                  <c:v>0.45093372765753453</c:v>
                </c:pt>
                <c:pt idx="704">
                  <c:v>0.4311124649033572</c:v>
                </c:pt>
                <c:pt idx="705">
                  <c:v>0.4472172408911263</c:v>
                </c:pt>
                <c:pt idx="706">
                  <c:v>0.44969489873539847</c:v>
                </c:pt>
                <c:pt idx="707">
                  <c:v>0.45960553011248706</c:v>
                </c:pt>
                <c:pt idx="708">
                  <c:v>0.46579967472316752</c:v>
                </c:pt>
                <c:pt idx="709">
                  <c:v>0.4955315688544335</c:v>
                </c:pt>
                <c:pt idx="710">
                  <c:v>0.50296454238724997</c:v>
                </c:pt>
                <c:pt idx="711">
                  <c:v>0.49305391101016138</c:v>
                </c:pt>
                <c:pt idx="712">
                  <c:v>0.45712787226821494</c:v>
                </c:pt>
                <c:pt idx="713">
                  <c:v>0.44597841196899018</c:v>
                </c:pt>
                <c:pt idx="714">
                  <c:v>0.42244066244840461</c:v>
                </c:pt>
                <c:pt idx="715">
                  <c:v>0.41005237322704374</c:v>
                </c:pt>
                <c:pt idx="716">
                  <c:v>0.3741263344850973</c:v>
                </c:pt>
                <c:pt idx="717">
                  <c:v>0.35926038741946431</c:v>
                </c:pt>
                <c:pt idx="718">
                  <c:v>0.33820029574315091</c:v>
                </c:pt>
                <c:pt idx="719">
                  <c:v>0.33943912466528703</c:v>
                </c:pt>
                <c:pt idx="720">
                  <c:v>0.33943912466528697</c:v>
                </c:pt>
                <c:pt idx="721">
                  <c:v>0.3369614668210148</c:v>
                </c:pt>
                <c:pt idx="722">
                  <c:v>0.33943912466528697</c:v>
                </c:pt>
                <c:pt idx="723">
                  <c:v>0.34191678250955915</c:v>
                </c:pt>
                <c:pt idx="724">
                  <c:v>0.32209551975538181</c:v>
                </c:pt>
                <c:pt idx="725">
                  <c:v>0.32209551975538181</c:v>
                </c:pt>
                <c:pt idx="726">
                  <c:v>0.30475191484547665</c:v>
                </c:pt>
                <c:pt idx="727">
                  <c:v>0.29484128346838795</c:v>
                </c:pt>
                <c:pt idx="728">
                  <c:v>0.28493065209129931</c:v>
                </c:pt>
                <c:pt idx="729">
                  <c:v>0.28616948101343542</c:v>
                </c:pt>
                <c:pt idx="730">
                  <c:v>0.2787365074806189</c:v>
                </c:pt>
                <c:pt idx="731">
                  <c:v>0.2886471388577076</c:v>
                </c:pt>
                <c:pt idx="732">
                  <c:v>0.27749767855848284</c:v>
                </c:pt>
                <c:pt idx="733">
                  <c:v>0.28616948101343542</c:v>
                </c:pt>
                <c:pt idx="734">
                  <c:v>0.27006470502566632</c:v>
                </c:pt>
                <c:pt idx="735">
                  <c:v>0.25891524472644156</c:v>
                </c:pt>
                <c:pt idx="736">
                  <c:v>0.24404929766080857</c:v>
                </c:pt>
                <c:pt idx="737">
                  <c:v>0.2576764158043055</c:v>
                </c:pt>
                <c:pt idx="738">
                  <c:v>0.25643758688216944</c:v>
                </c:pt>
                <c:pt idx="739">
                  <c:v>0.24652695550508077</c:v>
                </c:pt>
                <c:pt idx="740">
                  <c:v>0.24528812658294466</c:v>
                </c:pt>
                <c:pt idx="741">
                  <c:v>0.24652695550508069</c:v>
                </c:pt>
                <c:pt idx="742">
                  <c:v>0.24652695550508072</c:v>
                </c:pt>
                <c:pt idx="743">
                  <c:v>0.24281046873867249</c:v>
                </c:pt>
                <c:pt idx="744">
                  <c:v>0.22175037706235903</c:v>
                </c:pt>
                <c:pt idx="745">
                  <c:v>0.22051154814022292</c:v>
                </c:pt>
                <c:pt idx="746">
                  <c:v>0.21183974568527036</c:v>
                </c:pt>
                <c:pt idx="747">
                  <c:v>0.19449614077536517</c:v>
                </c:pt>
                <c:pt idx="748">
                  <c:v>0.19697379861963735</c:v>
                </c:pt>
                <c:pt idx="749">
                  <c:v>0.20316794323031775</c:v>
                </c:pt>
                <c:pt idx="750">
                  <c:v>0.20688442999672604</c:v>
                </c:pt>
                <c:pt idx="751">
                  <c:v>0.21927271921808686</c:v>
                </c:pt>
                <c:pt idx="752">
                  <c:v>0.22051154814022297</c:v>
                </c:pt>
                <c:pt idx="753">
                  <c:v>0.23661632412799202</c:v>
                </c:pt>
                <c:pt idx="754">
                  <c:v>0.24652695550508069</c:v>
                </c:pt>
                <c:pt idx="755">
                  <c:v>0.24157163981653637</c:v>
                </c:pt>
                <c:pt idx="756">
                  <c:v>0.23909398197226422</c:v>
                </c:pt>
                <c:pt idx="757">
                  <c:v>0.23537749520585599</c:v>
                </c:pt>
                <c:pt idx="758">
                  <c:v>0.2390939819722642</c:v>
                </c:pt>
                <c:pt idx="759">
                  <c:v>0.23537749520585591</c:v>
                </c:pt>
                <c:pt idx="760">
                  <c:v>0.25024344227148898</c:v>
                </c:pt>
                <c:pt idx="761">
                  <c:v>0.23042217951731159</c:v>
                </c:pt>
                <c:pt idx="762">
                  <c:v>0.23785515305012811</c:v>
                </c:pt>
                <c:pt idx="763">
                  <c:v>0.23413866628371988</c:v>
                </c:pt>
                <c:pt idx="764">
                  <c:v>0.24652695550508069</c:v>
                </c:pt>
                <c:pt idx="765">
                  <c:v>0.22422803490663121</c:v>
                </c:pt>
                <c:pt idx="766">
                  <c:v>0.22546686382876727</c:v>
                </c:pt>
                <c:pt idx="767">
                  <c:v>0.20936208784099822</c:v>
                </c:pt>
                <c:pt idx="768">
                  <c:v>0.22051154814022297</c:v>
                </c:pt>
                <c:pt idx="769">
                  <c:v>0.22298920598449512</c:v>
                </c:pt>
                <c:pt idx="770">
                  <c:v>0.23042217951731161</c:v>
                </c:pt>
                <c:pt idx="771">
                  <c:v>0.20936208784099816</c:v>
                </c:pt>
                <c:pt idx="772">
                  <c:v>0.23785515305012811</c:v>
                </c:pt>
                <c:pt idx="773">
                  <c:v>0.24776578442721678</c:v>
                </c:pt>
                <c:pt idx="774">
                  <c:v>0.25519875796003327</c:v>
                </c:pt>
                <c:pt idx="775">
                  <c:v>0.30475191484547665</c:v>
                </c:pt>
                <c:pt idx="776">
                  <c:v>0.33820029574315091</c:v>
                </c:pt>
                <c:pt idx="777">
                  <c:v>0.39890291292781893</c:v>
                </c:pt>
                <c:pt idx="778">
                  <c:v>0.47323264825598405</c:v>
                </c:pt>
                <c:pt idx="779">
                  <c:v>0.50791985807579443</c:v>
                </c:pt>
                <c:pt idx="780">
                  <c:v>0.55004004142842133</c:v>
                </c:pt>
                <c:pt idx="781">
                  <c:v>0.60454851400240894</c:v>
                </c:pt>
                <c:pt idx="782">
                  <c:v>0.59587671154745636</c:v>
                </c:pt>
                <c:pt idx="783">
                  <c:v>0.58224959340395943</c:v>
                </c:pt>
                <c:pt idx="784">
                  <c:v>0.56614481741619038</c:v>
                </c:pt>
                <c:pt idx="785">
                  <c:v>0.55499535711696557</c:v>
                </c:pt>
                <c:pt idx="786">
                  <c:v>0.55251769927269356</c:v>
                </c:pt>
                <c:pt idx="787">
                  <c:v>0.53641292328492429</c:v>
                </c:pt>
                <c:pt idx="788">
                  <c:v>0.52154697621929136</c:v>
                </c:pt>
                <c:pt idx="789">
                  <c:v>0.53889058112919652</c:v>
                </c:pt>
                <c:pt idx="790">
                  <c:v>0.58101076448182332</c:v>
                </c:pt>
                <c:pt idx="791">
                  <c:v>0.57729427771541508</c:v>
                </c:pt>
                <c:pt idx="792">
                  <c:v>0.5153528316086109</c:v>
                </c:pt>
                <c:pt idx="793">
                  <c:v>0.44350075412471807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7-4034-BDD9-43A2AC69C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'KZN-CDA'!$D$3:$D$4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'KZN-CDA'!$A$5:$C$798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'KZN-CDA'!$D$5:$D$798</c:f>
              <c:numCache>
                <c:formatCode>General</c:formatCode>
                <c:ptCount val="794"/>
                <c:pt idx="0">
                  <c:v>8.6718024549525905E-3</c:v>
                </c:pt>
                <c:pt idx="1">
                  <c:v>4.3359012274762953E-3</c:v>
                </c:pt>
                <c:pt idx="2">
                  <c:v>2.8906008183175297E-3</c:v>
                </c:pt>
                <c:pt idx="3">
                  <c:v>4.3359012274762944E-3</c:v>
                </c:pt>
                <c:pt idx="4">
                  <c:v>1.0406162945943105E-2</c:v>
                </c:pt>
                <c:pt idx="5">
                  <c:v>8.671802454952587E-3</c:v>
                </c:pt>
                <c:pt idx="6">
                  <c:v>8.6718024549525853E-3</c:v>
                </c:pt>
                <c:pt idx="7">
                  <c:v>8.6718024549525853E-3</c:v>
                </c:pt>
                <c:pt idx="8">
                  <c:v>1.1149460299224753E-2</c:v>
                </c:pt>
                <c:pt idx="9">
                  <c:v>1.2388289221360838E-2</c:v>
                </c:pt>
                <c:pt idx="10">
                  <c:v>1.238828922136084E-2</c:v>
                </c:pt>
                <c:pt idx="11">
                  <c:v>7.4329735328165008E-3</c:v>
                </c:pt>
                <c:pt idx="12">
                  <c:v>1.2388289221360838E-2</c:v>
                </c:pt>
                <c:pt idx="13">
                  <c:v>1.4865947065633007E-2</c:v>
                </c:pt>
                <c:pt idx="14">
                  <c:v>1.7343604909905174E-2</c:v>
                </c:pt>
                <c:pt idx="15">
                  <c:v>1.6104775987769094E-2</c:v>
                </c:pt>
                <c:pt idx="16">
                  <c:v>1.8582433832041258E-2</c:v>
                </c:pt>
                <c:pt idx="17">
                  <c:v>2.849306520912993E-2</c:v>
                </c:pt>
                <c:pt idx="18">
                  <c:v>5.9463788262532034E-2</c:v>
                </c:pt>
                <c:pt idx="19">
                  <c:v>7.9285051016709379E-2</c:v>
                </c:pt>
                <c:pt idx="20">
                  <c:v>8.9195682393798062E-2</c:v>
                </c:pt>
                <c:pt idx="21">
                  <c:v>0.13874883927924139</c:v>
                </c:pt>
                <c:pt idx="22">
                  <c:v>0.15113712850060224</c:v>
                </c:pt>
                <c:pt idx="23">
                  <c:v>0.1610477598776909</c:v>
                </c:pt>
                <c:pt idx="24">
                  <c:v>0.16352541772196308</c:v>
                </c:pt>
                <c:pt idx="25">
                  <c:v>0.13751001035710528</c:v>
                </c:pt>
                <c:pt idx="26">
                  <c:v>0.12264406329147229</c:v>
                </c:pt>
                <c:pt idx="27">
                  <c:v>0.11768874760292793</c:v>
                </c:pt>
                <c:pt idx="28">
                  <c:v>8.9195682393798034E-2</c:v>
                </c:pt>
                <c:pt idx="29">
                  <c:v>8.671802454952586E-2</c:v>
                </c:pt>
                <c:pt idx="30">
                  <c:v>9.4150998082342383E-2</c:v>
                </c:pt>
                <c:pt idx="31">
                  <c:v>9.7867484848750616E-2</c:v>
                </c:pt>
                <c:pt idx="32">
                  <c:v>0.10653928730370321</c:v>
                </c:pt>
                <c:pt idx="33">
                  <c:v>0.15609244418914656</c:v>
                </c:pt>
                <c:pt idx="34">
                  <c:v>0.2081232589188621</c:v>
                </c:pt>
                <c:pt idx="35">
                  <c:v>0.22422803490663121</c:v>
                </c:pt>
                <c:pt idx="36">
                  <c:v>0.24404929766080855</c:v>
                </c:pt>
                <c:pt idx="37">
                  <c:v>0.23042217951731164</c:v>
                </c:pt>
                <c:pt idx="38">
                  <c:v>0.24404929766080857</c:v>
                </c:pt>
                <c:pt idx="39">
                  <c:v>0.2576764158043055</c:v>
                </c:pt>
                <c:pt idx="40">
                  <c:v>0.22794452167303944</c:v>
                </c:pt>
                <c:pt idx="41">
                  <c:v>0.20440677215245384</c:v>
                </c:pt>
                <c:pt idx="42">
                  <c:v>0.18830199616468477</c:v>
                </c:pt>
                <c:pt idx="43">
                  <c:v>0.22175037706235903</c:v>
                </c:pt>
                <c:pt idx="44">
                  <c:v>0.23042217951731161</c:v>
                </c:pt>
                <c:pt idx="45">
                  <c:v>0.21555623245167863</c:v>
                </c:pt>
                <c:pt idx="46">
                  <c:v>0.21555623245167865</c:v>
                </c:pt>
                <c:pt idx="47">
                  <c:v>0.22546686382876729</c:v>
                </c:pt>
                <c:pt idx="48">
                  <c:v>0.29608011239052406</c:v>
                </c:pt>
                <c:pt idx="49">
                  <c:v>0.33200615113247051</c:v>
                </c:pt>
                <c:pt idx="50">
                  <c:v>0.30970723053402099</c:v>
                </c:pt>
                <c:pt idx="51">
                  <c:v>0.30103542807906836</c:v>
                </c:pt>
                <c:pt idx="52">
                  <c:v>0.30475191484547665</c:v>
                </c:pt>
                <c:pt idx="53">
                  <c:v>0.3258120065217901</c:v>
                </c:pt>
                <c:pt idx="54">
                  <c:v>0.30722957268974882</c:v>
                </c:pt>
                <c:pt idx="55">
                  <c:v>0.24528812658294466</c:v>
                </c:pt>
                <c:pt idx="56">
                  <c:v>0.21431740352954254</c:v>
                </c:pt>
                <c:pt idx="57">
                  <c:v>0.20440677215245384</c:v>
                </c:pt>
                <c:pt idx="58">
                  <c:v>0.2527211001157611</c:v>
                </c:pt>
                <c:pt idx="59">
                  <c:v>0.26387056041498591</c:v>
                </c:pt>
                <c:pt idx="60">
                  <c:v>0.2527211001157611</c:v>
                </c:pt>
                <c:pt idx="61">
                  <c:v>0.27625884963634673</c:v>
                </c:pt>
                <c:pt idx="62">
                  <c:v>0.2886471388577076</c:v>
                </c:pt>
                <c:pt idx="63">
                  <c:v>0.27749767855848279</c:v>
                </c:pt>
                <c:pt idx="64">
                  <c:v>0.30599074376761276</c:v>
                </c:pt>
                <c:pt idx="65">
                  <c:v>0.31837903298897358</c:v>
                </c:pt>
                <c:pt idx="66">
                  <c:v>0.34315561143169526</c:v>
                </c:pt>
                <c:pt idx="67">
                  <c:v>0.32952849328819839</c:v>
                </c:pt>
                <c:pt idx="68">
                  <c:v>0.31218488837829311</c:v>
                </c:pt>
                <c:pt idx="69">
                  <c:v>0.27749767855848279</c:v>
                </c:pt>
                <c:pt idx="70">
                  <c:v>0.29731894131266012</c:v>
                </c:pt>
                <c:pt idx="71">
                  <c:v>0.28369182316916325</c:v>
                </c:pt>
                <c:pt idx="72">
                  <c:v>0.23537749520585591</c:v>
                </c:pt>
                <c:pt idx="73">
                  <c:v>0.23537749520585591</c:v>
                </c:pt>
                <c:pt idx="74">
                  <c:v>0.24157163981653632</c:v>
                </c:pt>
                <c:pt idx="75">
                  <c:v>0.27502002071421056</c:v>
                </c:pt>
                <c:pt idx="76">
                  <c:v>0.29360245454625183</c:v>
                </c:pt>
                <c:pt idx="77">
                  <c:v>0.30846840161188488</c:v>
                </c:pt>
                <c:pt idx="78">
                  <c:v>0.30103542807906836</c:v>
                </c:pt>
                <c:pt idx="79">
                  <c:v>0.34563326927596744</c:v>
                </c:pt>
                <c:pt idx="80">
                  <c:v>0.33696146682101485</c:v>
                </c:pt>
                <c:pt idx="81">
                  <c:v>0.3902311104728664</c:v>
                </c:pt>
                <c:pt idx="82">
                  <c:v>0.38527579478432206</c:v>
                </c:pt>
                <c:pt idx="83">
                  <c:v>0.66401230226494101</c:v>
                </c:pt>
                <c:pt idx="84">
                  <c:v>0.81267177292127102</c:v>
                </c:pt>
                <c:pt idx="85">
                  <c:v>0.87089673226166708</c:v>
                </c:pt>
                <c:pt idx="86">
                  <c:v>0.86594141657312262</c:v>
                </c:pt>
                <c:pt idx="87">
                  <c:v>0.9043451131593413</c:v>
                </c:pt>
                <c:pt idx="88">
                  <c:v>0.84612015381894534</c:v>
                </c:pt>
                <c:pt idx="89">
                  <c:v>0.87956853471661944</c:v>
                </c:pt>
                <c:pt idx="90">
                  <c:v>0.64542986843289973</c:v>
                </c:pt>
                <c:pt idx="91">
                  <c:v>0.64419103951076373</c:v>
                </c:pt>
                <c:pt idx="92">
                  <c:v>0.62932509244513057</c:v>
                </c:pt>
                <c:pt idx="93">
                  <c:v>0.66896761795348536</c:v>
                </c:pt>
                <c:pt idx="94">
                  <c:v>0.69002770962979876</c:v>
                </c:pt>
                <c:pt idx="95">
                  <c:v>0.75568564250301118</c:v>
                </c:pt>
                <c:pt idx="96">
                  <c:v>0.76559627388009999</c:v>
                </c:pt>
                <c:pt idx="97">
                  <c:v>0.79285051016709374</c:v>
                </c:pt>
                <c:pt idx="98">
                  <c:v>0.7470138400480586</c:v>
                </c:pt>
                <c:pt idx="99">
                  <c:v>0.7891340234006855</c:v>
                </c:pt>
                <c:pt idx="100">
                  <c:v>0.9254052048356548</c:v>
                </c:pt>
                <c:pt idx="101">
                  <c:v>0.95637592788905679</c:v>
                </c:pt>
                <c:pt idx="102">
                  <c:v>0.97124187495468983</c:v>
                </c:pt>
                <c:pt idx="103">
                  <c:v>0.98239133525391442</c:v>
                </c:pt>
                <c:pt idx="104">
                  <c:v>1.1037965696232508</c:v>
                </c:pt>
                <c:pt idx="105">
                  <c:v>1.1000800828568422</c:v>
                </c:pt>
                <c:pt idx="106">
                  <c:v>1.2078581990826815</c:v>
                </c:pt>
                <c:pt idx="107">
                  <c:v>1.2920985657879354</c:v>
                </c:pt>
                <c:pt idx="108">
                  <c:v>1.432086233989313</c:v>
                </c:pt>
                <c:pt idx="109">
                  <c:v>1.6340153482974948</c:v>
                </c:pt>
                <c:pt idx="110">
                  <c:v>1.9536332102086043</c:v>
                </c:pt>
                <c:pt idx="111">
                  <c:v>2.2757287299639861</c:v>
                </c:pt>
                <c:pt idx="112">
                  <c:v>2.7625884963634668</c:v>
                </c:pt>
                <c:pt idx="113">
                  <c:v>3.1491031200699249</c:v>
                </c:pt>
                <c:pt idx="114">
                  <c:v>3.6917101879655303</c:v>
                </c:pt>
                <c:pt idx="115">
                  <c:v>4.215734822029094</c:v>
                </c:pt>
                <c:pt idx="116">
                  <c:v>4.6617132339980838</c:v>
                </c:pt>
                <c:pt idx="117">
                  <c:v>5.0160183057290038</c:v>
                </c:pt>
                <c:pt idx="118">
                  <c:v>5.6453433981741341</c:v>
                </c:pt>
                <c:pt idx="119">
                  <c:v>6.2920120955291692</c:v>
                </c:pt>
                <c:pt idx="120">
                  <c:v>7.0204435017451887</c:v>
                </c:pt>
                <c:pt idx="121">
                  <c:v>7.6782616593994488</c:v>
                </c:pt>
                <c:pt idx="122">
                  <c:v>8.316258554299532</c:v>
                </c:pt>
                <c:pt idx="123">
                  <c:v>8.3967824342383768</c:v>
                </c:pt>
                <c:pt idx="124">
                  <c:v>8.7572816505799782</c:v>
                </c:pt>
                <c:pt idx="125">
                  <c:v>9.0806159992574944</c:v>
                </c:pt>
                <c:pt idx="126">
                  <c:v>9.8623170491253642</c:v>
                </c:pt>
                <c:pt idx="127">
                  <c:v>10.689854769112269</c:v>
                </c:pt>
                <c:pt idx="128">
                  <c:v>12.102119740347405</c:v>
                </c:pt>
                <c:pt idx="129">
                  <c:v>12.91603034219081</c:v>
                </c:pt>
                <c:pt idx="130">
                  <c:v>14.330772971270219</c:v>
                </c:pt>
                <c:pt idx="131">
                  <c:v>17.150347598051944</c:v>
                </c:pt>
                <c:pt idx="132">
                  <c:v>18.553940766832131</c:v>
                </c:pt>
                <c:pt idx="133">
                  <c:v>19.789053202201803</c:v>
                </c:pt>
                <c:pt idx="134">
                  <c:v>20.237509272015068</c:v>
                </c:pt>
                <c:pt idx="135">
                  <c:v>20.233792785248657</c:v>
                </c:pt>
                <c:pt idx="136">
                  <c:v>21.856658673246926</c:v>
                </c:pt>
                <c:pt idx="137">
                  <c:v>22.580134763774399</c:v>
                </c:pt>
                <c:pt idx="138">
                  <c:v>21.181496910682764</c:v>
                </c:pt>
                <c:pt idx="139">
                  <c:v>21.781090108996629</c:v>
                </c:pt>
                <c:pt idx="140">
                  <c:v>22.053632471866567</c:v>
                </c:pt>
                <c:pt idx="141">
                  <c:v>24.082834246325469</c:v>
                </c:pt>
                <c:pt idx="142">
                  <c:v>25.32909614199437</c:v>
                </c:pt>
                <c:pt idx="143">
                  <c:v>25.824627710848802</c:v>
                </c:pt>
                <c:pt idx="144">
                  <c:v>25.232467486067751</c:v>
                </c:pt>
                <c:pt idx="145">
                  <c:v>25.291931274330288</c:v>
                </c:pt>
                <c:pt idx="146">
                  <c:v>25.667296437737519</c:v>
                </c:pt>
                <c:pt idx="147">
                  <c:v>25.412097679777485</c:v>
                </c:pt>
                <c:pt idx="148">
                  <c:v>24.211672454227621</c:v>
                </c:pt>
                <c:pt idx="149">
                  <c:v>23.630661689745803</c:v>
                </c:pt>
                <c:pt idx="150">
                  <c:v>22.595000710840033</c:v>
                </c:pt>
                <c:pt idx="151">
                  <c:v>22.768436759939085</c:v>
                </c:pt>
                <c:pt idx="152">
                  <c:v>22.156455272403861</c:v>
                </c:pt>
                <c:pt idx="153">
                  <c:v>20.512529292729276</c:v>
                </c:pt>
                <c:pt idx="154">
                  <c:v>20.064073222916019</c:v>
                </c:pt>
                <c:pt idx="155">
                  <c:v>19.992221145432122</c:v>
                </c:pt>
                <c:pt idx="156">
                  <c:v>19.872054739984922</c:v>
                </c:pt>
                <c:pt idx="157">
                  <c:v>19.533854444241772</c:v>
                </c:pt>
                <c:pt idx="158">
                  <c:v>18.613404555094661</c:v>
                </c:pt>
                <c:pt idx="159">
                  <c:v>17.972930002350306</c:v>
                </c:pt>
                <c:pt idx="160">
                  <c:v>16.973195062186484</c:v>
                </c:pt>
                <c:pt idx="161">
                  <c:v>15.012128878445063</c:v>
                </c:pt>
                <c:pt idx="162">
                  <c:v>13.503235251283314</c:v>
                </c:pt>
                <c:pt idx="163">
                  <c:v>11.11353426048281</c:v>
                </c:pt>
                <c:pt idx="164">
                  <c:v>9.0620335654254536</c:v>
                </c:pt>
                <c:pt idx="165">
                  <c:v>8.2394511611270946</c:v>
                </c:pt>
                <c:pt idx="166">
                  <c:v>7.5209303862881658</c:v>
                </c:pt>
                <c:pt idx="167">
                  <c:v>7.1505205385694781</c:v>
                </c:pt>
                <c:pt idx="168">
                  <c:v>7.2434327077296832</c:v>
                </c:pt>
                <c:pt idx="169">
                  <c:v>6.2486530832544078</c:v>
                </c:pt>
                <c:pt idx="170">
                  <c:v>5.8386007100273636</c:v>
                </c:pt>
                <c:pt idx="171">
                  <c:v>5.5226993348826623</c:v>
                </c:pt>
                <c:pt idx="172">
                  <c:v>5.0358395684831816</c:v>
                </c:pt>
                <c:pt idx="173">
                  <c:v>4.9008072159703477</c:v>
                </c:pt>
                <c:pt idx="174">
                  <c:v>4.7385206271705211</c:v>
                </c:pt>
                <c:pt idx="175">
                  <c:v>4.3420953720869742</c:v>
                </c:pt>
                <c:pt idx="176">
                  <c:v>3.8093989355684577</c:v>
                </c:pt>
                <c:pt idx="177">
                  <c:v>3.6656947806006714</c:v>
                </c:pt>
                <c:pt idx="178">
                  <c:v>3.5740214403626021</c:v>
                </c:pt>
                <c:pt idx="179">
                  <c:v>3.5975591898831878</c:v>
                </c:pt>
                <c:pt idx="180">
                  <c:v>3.364659352521604</c:v>
                </c:pt>
                <c:pt idx="181">
                  <c:v>3.1775961852790551</c:v>
                </c:pt>
                <c:pt idx="182">
                  <c:v>3.0338920303112693</c:v>
                </c:pt>
                <c:pt idx="183">
                  <c:v>3.0933558185738015</c:v>
                </c:pt>
                <c:pt idx="184">
                  <c:v>2.9174421116304776</c:v>
                </c:pt>
                <c:pt idx="185">
                  <c:v>2.5990630786415041</c:v>
                </c:pt>
                <c:pt idx="186">
                  <c:v>2.3512972942142869</c:v>
                </c:pt>
                <c:pt idx="187">
                  <c:v>2.2844005324189385</c:v>
                </c:pt>
                <c:pt idx="188">
                  <c:v>2.1196362857748392</c:v>
                </c:pt>
                <c:pt idx="189">
                  <c:v>2.0118581695490003</c:v>
                </c:pt>
                <c:pt idx="190">
                  <c:v>1.9561108680528765</c:v>
                </c:pt>
                <c:pt idx="191">
                  <c:v>1.8842587905689836</c:v>
                </c:pt>
                <c:pt idx="192">
                  <c:v>1.9387672631429711</c:v>
                </c:pt>
                <c:pt idx="193">
                  <c:v>1.9932757357169588</c:v>
                </c:pt>
                <c:pt idx="194">
                  <c:v>1.9734544729627816</c:v>
                </c:pt>
                <c:pt idx="195">
                  <c:v>1.9053188822452971</c:v>
                </c:pt>
                <c:pt idx="196">
                  <c:v>1.8446162650606286</c:v>
                </c:pt>
                <c:pt idx="197">
                  <c:v>1.760375898355375</c:v>
                </c:pt>
                <c:pt idx="198">
                  <c:v>1.7368381488347893</c:v>
                </c:pt>
                <c:pt idx="199">
                  <c:v>1.6773743605722575</c:v>
                </c:pt>
                <c:pt idx="200">
                  <c:v>1.6352541772196307</c:v>
                </c:pt>
                <c:pt idx="201">
                  <c:v>1.6079999409326367</c:v>
                </c:pt>
                <c:pt idx="202">
                  <c:v>1.5658797575800101</c:v>
                </c:pt>
                <c:pt idx="203">
                  <c:v>1.4903111933297086</c:v>
                </c:pt>
                <c:pt idx="204">
                  <c:v>1.3986378530916386</c:v>
                </c:pt>
                <c:pt idx="205">
                  <c:v>1.2871432500993909</c:v>
                </c:pt>
                <c:pt idx="206">
                  <c:v>1.223962975070451</c:v>
                </c:pt>
                <c:pt idx="207">
                  <c:v>1.1942310809391847</c:v>
                </c:pt>
                <c:pt idx="208">
                  <c:v>1.1360061215987891</c:v>
                </c:pt>
                <c:pt idx="209">
                  <c:v>1.1124683720782034</c:v>
                </c:pt>
                <c:pt idx="210">
                  <c:v>1.0678705308813043</c:v>
                </c:pt>
                <c:pt idx="211">
                  <c:v>1.061676386270624</c:v>
                </c:pt>
                <c:pt idx="212">
                  <c:v>1.0914082804018899</c:v>
                </c:pt>
                <c:pt idx="213">
                  <c:v>1.0864529647133456</c:v>
                </c:pt>
                <c:pt idx="214">
                  <c:v>1.1112295431560673</c:v>
                </c:pt>
                <c:pt idx="215">
                  <c:v>1.0901694514797537</c:v>
                </c:pt>
                <c:pt idx="216">
                  <c:v>1.0629152151927601</c:v>
                </c:pt>
                <c:pt idx="217">
                  <c:v>1.0307056632172218</c:v>
                </c:pt>
                <c:pt idx="218">
                  <c:v>1.0084067426187724</c:v>
                </c:pt>
                <c:pt idx="219">
                  <c:v>0.99849611124168369</c:v>
                </c:pt>
                <c:pt idx="220">
                  <c:v>1.0034514269302279</c:v>
                </c:pt>
                <c:pt idx="221">
                  <c:v>0.97000304603255383</c:v>
                </c:pt>
                <c:pt idx="222">
                  <c:v>0.98734665094245888</c:v>
                </c:pt>
                <c:pt idx="223">
                  <c:v>0.97867484848750641</c:v>
                </c:pt>
                <c:pt idx="224">
                  <c:v>1.0096455715409085</c:v>
                </c:pt>
                <c:pt idx="225">
                  <c:v>1.1013189117789788</c:v>
                </c:pt>
                <c:pt idx="226">
                  <c:v>1.0889306225576176</c:v>
                </c:pt>
                <c:pt idx="227">
                  <c:v>1.1471555818980137</c:v>
                </c:pt>
                <c:pt idx="228">
                  <c:v>1.1880369363285046</c:v>
                </c:pt>
                <c:pt idx="229">
                  <c:v>1.1917534230949127</c:v>
                </c:pt>
                <c:pt idx="230">
                  <c:v>1.1483944108201498</c:v>
                </c:pt>
                <c:pt idx="231">
                  <c:v>1.1682156735743272</c:v>
                </c:pt>
                <c:pt idx="232">
                  <c:v>1.1409614372873333</c:v>
                </c:pt>
                <c:pt idx="233">
                  <c:v>1.1942310809391847</c:v>
                </c:pt>
                <c:pt idx="234">
                  <c:v>1.1384837794430613</c:v>
                </c:pt>
                <c:pt idx="235">
                  <c:v>1.1223790034552921</c:v>
                </c:pt>
                <c:pt idx="236">
                  <c:v>1.1384837794430611</c:v>
                </c:pt>
                <c:pt idx="237">
                  <c:v>1.2103358569269538</c:v>
                </c:pt>
                <c:pt idx="238">
                  <c:v>1.2450230667467643</c:v>
                </c:pt>
                <c:pt idx="239">
                  <c:v>1.2190076593819066</c:v>
                </c:pt>
                <c:pt idx="240">
                  <c:v>1.2214853172261788</c:v>
                </c:pt>
                <c:pt idx="241">
                  <c:v>1.2313959486032675</c:v>
                </c:pt>
                <c:pt idx="242">
                  <c:v>1.1991863966277292</c:v>
                </c:pt>
                <c:pt idx="243">
                  <c:v>1.1644991868079189</c:v>
                </c:pt>
                <c:pt idx="244">
                  <c:v>1.0814976490248012</c:v>
                </c:pt>
                <c:pt idx="245">
                  <c:v>1.0034514269302279</c:v>
                </c:pt>
                <c:pt idx="246">
                  <c:v>0.97000304603255372</c:v>
                </c:pt>
                <c:pt idx="247">
                  <c:v>0.94398763866769608</c:v>
                </c:pt>
                <c:pt idx="248">
                  <c:v>0.93407700729060728</c:v>
                </c:pt>
                <c:pt idx="249">
                  <c:v>0.97124187495468983</c:v>
                </c:pt>
                <c:pt idx="250">
                  <c:v>1.0022125980080918</c:v>
                </c:pt>
                <c:pt idx="251">
                  <c:v>1.0257503475286776</c:v>
                </c:pt>
                <c:pt idx="252">
                  <c:v>1.0356609789057662</c:v>
                </c:pt>
                <c:pt idx="253">
                  <c:v>1.0591987284263518</c:v>
                </c:pt>
                <c:pt idx="254">
                  <c:v>1.1000800828568427</c:v>
                </c:pt>
                <c:pt idx="255">
                  <c:v>1.0976024250125702</c:v>
                </c:pt>
                <c:pt idx="256">
                  <c:v>1.0703481887255764</c:v>
                </c:pt>
                <c:pt idx="257">
                  <c:v>1.1223790034552918</c:v>
                </c:pt>
                <c:pt idx="258">
                  <c:v>1.1855592784842324</c:v>
                </c:pt>
                <c:pt idx="259">
                  <c:v>1.2202464883040425</c:v>
                </c:pt>
                <c:pt idx="260">
                  <c:v>1.3986378530916388</c:v>
                </c:pt>
                <c:pt idx="261">
                  <c:v>1.3961601952473666</c:v>
                </c:pt>
                <c:pt idx="262">
                  <c:v>1.4085484844687275</c:v>
                </c:pt>
                <c:pt idx="263">
                  <c:v>1.45190749674349</c:v>
                </c:pt>
                <c:pt idx="264">
                  <c:v>1.4717287594976673</c:v>
                </c:pt>
                <c:pt idx="265">
                  <c:v>1.6761355316501216</c:v>
                </c:pt>
                <c:pt idx="266">
                  <c:v>1.7690477008103276</c:v>
                </c:pt>
                <c:pt idx="267">
                  <c:v>1.8557657253598534</c:v>
                </c:pt>
                <c:pt idx="268">
                  <c:v>1.9883204200284144</c:v>
                </c:pt>
                <c:pt idx="269">
                  <c:v>2.0267241166146333</c:v>
                </c:pt>
                <c:pt idx="270">
                  <c:v>2.1208751146969758</c:v>
                </c:pt>
                <c:pt idx="271">
                  <c:v>2.3066994530173881</c:v>
                </c:pt>
                <c:pt idx="272">
                  <c:v>2.5544652374446044</c:v>
                </c:pt>
                <c:pt idx="273">
                  <c:v>2.9855777023479626</c:v>
                </c:pt>
                <c:pt idx="274">
                  <c:v>3.307673222103344</c:v>
                </c:pt>
                <c:pt idx="275">
                  <c:v>3.7833835282036006</c:v>
                </c:pt>
                <c:pt idx="276">
                  <c:v>4.558890433460788</c:v>
                </c:pt>
                <c:pt idx="277">
                  <c:v>4.8103727046544131</c:v>
                </c:pt>
                <c:pt idx="278">
                  <c:v>5.5189828481162539</c:v>
                </c:pt>
                <c:pt idx="279">
                  <c:v>6.7974542957606916</c:v>
                </c:pt>
                <c:pt idx="280">
                  <c:v>8.1477778208890239</c:v>
                </c:pt>
                <c:pt idx="281">
                  <c:v>9.7409118147560285</c:v>
                </c:pt>
                <c:pt idx="282">
                  <c:v>10.909127488330356</c:v>
                </c:pt>
                <c:pt idx="283">
                  <c:v>12.415543457647832</c:v>
                </c:pt>
                <c:pt idx="284">
                  <c:v>13.873645099002003</c:v>
                </c:pt>
                <c:pt idx="285">
                  <c:v>14.208128907978745</c:v>
                </c:pt>
                <c:pt idx="286">
                  <c:v>15.652603431189419</c:v>
                </c:pt>
                <c:pt idx="287">
                  <c:v>16.512350703151863</c:v>
                </c:pt>
                <c:pt idx="288">
                  <c:v>17.182557150027485</c:v>
                </c:pt>
                <c:pt idx="289">
                  <c:v>18.791795919882254</c:v>
                </c:pt>
                <c:pt idx="290">
                  <c:v>19.895592489505507</c:v>
                </c:pt>
                <c:pt idx="291">
                  <c:v>21.477577023073287</c:v>
                </c:pt>
                <c:pt idx="292">
                  <c:v>23.047173267419709</c:v>
                </c:pt>
                <c:pt idx="293">
                  <c:v>24.848430520205575</c:v>
                </c:pt>
                <c:pt idx="294">
                  <c:v>27.592436582736998</c:v>
                </c:pt>
                <c:pt idx="295">
                  <c:v>30.362458052633283</c:v>
                </c:pt>
                <c:pt idx="296">
                  <c:v>31.856485732729393</c:v>
                </c:pt>
                <c:pt idx="297">
                  <c:v>32.483333167330251</c:v>
                </c:pt>
                <c:pt idx="298">
                  <c:v>31.819320865065315</c:v>
                </c:pt>
                <c:pt idx="299">
                  <c:v>32.335912525596065</c:v>
                </c:pt>
                <c:pt idx="300">
                  <c:v>34.379980247120599</c:v>
                </c:pt>
                <c:pt idx="301">
                  <c:v>35.341311490698203</c:v>
                </c:pt>
                <c:pt idx="302">
                  <c:v>35.712960167339027</c:v>
                </c:pt>
                <c:pt idx="303">
                  <c:v>36.472362296608438</c:v>
                </c:pt>
                <c:pt idx="304">
                  <c:v>36.941878458098017</c:v>
                </c:pt>
                <c:pt idx="305">
                  <c:v>39.00576744237673</c:v>
                </c:pt>
                <c:pt idx="306">
                  <c:v>42.99355774273279</c:v>
                </c:pt>
                <c:pt idx="307">
                  <c:v>44.169206389839935</c:v>
                </c:pt>
                <c:pt idx="308">
                  <c:v>44.83817400779342</c:v>
                </c:pt>
                <c:pt idx="309">
                  <c:v>45.565366585087304</c:v>
                </c:pt>
                <c:pt idx="310">
                  <c:v>47.020990568597199</c:v>
                </c:pt>
                <c:pt idx="311">
                  <c:v>47.870827209182558</c:v>
                </c:pt>
                <c:pt idx="312">
                  <c:v>47.554925834037853</c:v>
                </c:pt>
                <c:pt idx="313">
                  <c:v>44.118414404032357</c:v>
                </c:pt>
                <c:pt idx="314">
                  <c:v>42.428651754238736</c:v>
                </c:pt>
                <c:pt idx="315">
                  <c:v>41.445021590062687</c:v>
                </c:pt>
                <c:pt idx="316">
                  <c:v>39.285742778779486</c:v>
                </c:pt>
                <c:pt idx="317">
                  <c:v>36.108146593500436</c:v>
                </c:pt>
                <c:pt idx="318">
                  <c:v>34.512534941789163</c:v>
                </c:pt>
                <c:pt idx="319">
                  <c:v>33.890642822876842</c:v>
                </c:pt>
                <c:pt idx="320">
                  <c:v>34.615357742326452</c:v>
                </c:pt>
                <c:pt idx="321">
                  <c:v>31.99151808524223</c:v>
                </c:pt>
                <c:pt idx="322">
                  <c:v>28.965059028463777</c:v>
                </c:pt>
                <c:pt idx="323">
                  <c:v>27.869934261295477</c:v>
                </c:pt>
                <c:pt idx="324">
                  <c:v>28.426168447334582</c:v>
                </c:pt>
                <c:pt idx="325">
                  <c:v>28.007444271652584</c:v>
                </c:pt>
                <c:pt idx="326">
                  <c:v>25.989391957492906</c:v>
                </c:pt>
                <c:pt idx="327">
                  <c:v>23.775604673635723</c:v>
                </c:pt>
                <c:pt idx="328">
                  <c:v>22.075931392465016</c:v>
                </c:pt>
                <c:pt idx="329">
                  <c:v>21.138137898407997</c:v>
                </c:pt>
                <c:pt idx="330">
                  <c:v>19.732067071783543</c:v>
                </c:pt>
                <c:pt idx="331">
                  <c:v>17.270514003499148</c:v>
                </c:pt>
                <c:pt idx="332">
                  <c:v>15.424658909516381</c:v>
                </c:pt>
                <c:pt idx="333">
                  <c:v>14.379087299233527</c:v>
                </c:pt>
                <c:pt idx="334">
                  <c:v>13.06468981284714</c:v>
                </c:pt>
                <c:pt idx="335">
                  <c:v>11.952221440768938</c:v>
                </c:pt>
                <c:pt idx="336">
                  <c:v>11.029293893777554</c:v>
                </c:pt>
                <c:pt idx="337">
                  <c:v>9.7111799206247618</c:v>
                </c:pt>
                <c:pt idx="338">
                  <c:v>8.545441904894707</c:v>
                </c:pt>
                <c:pt idx="339">
                  <c:v>7.4453618220378646</c:v>
                </c:pt>
                <c:pt idx="340">
                  <c:v>6.9436361085727514</c:v>
                </c:pt>
                <c:pt idx="341">
                  <c:v>6.3254604764268452</c:v>
                </c:pt>
                <c:pt idx="342">
                  <c:v>5.8856762090685351</c:v>
                </c:pt>
                <c:pt idx="343">
                  <c:v>5.1770660656066942</c:v>
                </c:pt>
                <c:pt idx="344">
                  <c:v>5.1076916459670736</c:v>
                </c:pt>
                <c:pt idx="345">
                  <c:v>4.7087887330392553</c:v>
                </c:pt>
                <c:pt idx="346">
                  <c:v>4.560129262382925</c:v>
                </c:pt>
                <c:pt idx="347">
                  <c:v>4.4312910544807718</c:v>
                </c:pt>
                <c:pt idx="348">
                  <c:v>4.2033465328077328</c:v>
                </c:pt>
                <c:pt idx="349">
                  <c:v>3.7759505546707843</c:v>
                </c:pt>
                <c:pt idx="350">
                  <c:v>3.5591554932969691</c:v>
                </c:pt>
                <c:pt idx="351">
                  <c:v>3.12556537054934</c:v>
                </c:pt>
                <c:pt idx="352">
                  <c:v>2.8777995861221228</c:v>
                </c:pt>
                <c:pt idx="353">
                  <c:v>2.8208134557038633</c:v>
                </c:pt>
                <c:pt idx="354">
                  <c:v>2.7774544434291006</c:v>
                </c:pt>
                <c:pt idx="355">
                  <c:v>2.6845422742688938</c:v>
                </c:pt>
                <c:pt idx="356">
                  <c:v>2.6473774066048112</c:v>
                </c:pt>
                <c:pt idx="357">
                  <c:v>2.5903912761865513</c:v>
                </c:pt>
                <c:pt idx="358">
                  <c:v>2.6436609198384033</c:v>
                </c:pt>
                <c:pt idx="359">
                  <c:v>2.6845422742688938</c:v>
                </c:pt>
                <c:pt idx="360">
                  <c:v>2.3153712554723413</c:v>
                </c:pt>
                <c:pt idx="361">
                  <c:v>2.5482710928339247</c:v>
                </c:pt>
                <c:pt idx="362">
                  <c:v>2.446687121218766</c:v>
                </c:pt>
                <c:pt idx="363">
                  <c:v>2.3612079255913758</c:v>
                </c:pt>
                <c:pt idx="364">
                  <c:v>2.2137872838571822</c:v>
                </c:pt>
                <c:pt idx="365">
                  <c:v>2.1431740352954254</c:v>
                </c:pt>
                <c:pt idx="366">
                  <c:v>1.9102741979338413</c:v>
                </c:pt>
                <c:pt idx="367">
                  <c:v>2.0998150230206623</c:v>
                </c:pt>
                <c:pt idx="368">
                  <c:v>1.7777195032652806</c:v>
                </c:pt>
                <c:pt idx="369">
                  <c:v>1.7863913057202332</c:v>
                </c:pt>
                <c:pt idx="370">
                  <c:v>1.6848073341050742</c:v>
                </c:pt>
                <c:pt idx="371">
                  <c:v>1.6278212036868145</c:v>
                </c:pt>
                <c:pt idx="372">
                  <c:v>1.4469521810549462</c:v>
                </c:pt>
                <c:pt idx="373">
                  <c:v>1.5795068757235069</c:v>
                </c:pt>
                <c:pt idx="374">
                  <c:v>1.5968504806334121</c:v>
                </c:pt>
                <c:pt idx="375">
                  <c:v>1.6092387698547728</c:v>
                </c:pt>
                <c:pt idx="376">
                  <c:v>1.524998403149519</c:v>
                </c:pt>
                <c:pt idx="377">
                  <c:v>1.5237595742273828</c:v>
                </c:pt>
                <c:pt idx="378">
                  <c:v>1.5138489428502946</c:v>
                </c:pt>
                <c:pt idx="379">
                  <c:v>1.5336702056044715</c:v>
                </c:pt>
                <c:pt idx="380">
                  <c:v>1.3936825374030943</c:v>
                </c:pt>
                <c:pt idx="381">
                  <c:v>1.3515623540504673</c:v>
                </c:pt>
                <c:pt idx="382">
                  <c:v>1.2933373947100717</c:v>
                </c:pt>
                <c:pt idx="383">
                  <c:v>1.2735161319558943</c:v>
                </c:pt>
                <c:pt idx="384">
                  <c:v>1.1781263049514157</c:v>
                </c:pt>
                <c:pt idx="385">
                  <c:v>1.1298119769881085</c:v>
                </c:pt>
                <c:pt idx="386">
                  <c:v>1.0430939524385825</c:v>
                </c:pt>
                <c:pt idx="387">
                  <c:v>1.0133620583073168</c:v>
                </c:pt>
                <c:pt idx="388">
                  <c:v>0.99477962447527535</c:v>
                </c:pt>
                <c:pt idx="389">
                  <c:v>0.95885358573332879</c:v>
                </c:pt>
                <c:pt idx="390">
                  <c:v>0.94770412543410409</c:v>
                </c:pt>
                <c:pt idx="391">
                  <c:v>1.0158397161515889</c:v>
                </c:pt>
                <c:pt idx="392">
                  <c:v>1.0914082804018899</c:v>
                </c:pt>
                <c:pt idx="393">
                  <c:v>1.1112295431560673</c:v>
                </c:pt>
                <c:pt idx="394">
                  <c:v>1.0096455715409083</c:v>
                </c:pt>
                <c:pt idx="395">
                  <c:v>0.94646529651196798</c:v>
                </c:pt>
                <c:pt idx="396">
                  <c:v>0.93159934944633527</c:v>
                </c:pt>
                <c:pt idx="397">
                  <c:v>0.8832850214830279</c:v>
                </c:pt>
                <c:pt idx="398">
                  <c:v>0.81762708860981548</c:v>
                </c:pt>
                <c:pt idx="399">
                  <c:v>0.68878888070766264</c:v>
                </c:pt>
                <c:pt idx="400">
                  <c:v>0.68631122286339052</c:v>
                </c:pt>
                <c:pt idx="401">
                  <c:v>0.71232663022824827</c:v>
                </c:pt>
                <c:pt idx="402">
                  <c:v>0.75196915573660295</c:v>
                </c:pt>
                <c:pt idx="403">
                  <c:v>0.78046222094573292</c:v>
                </c:pt>
                <c:pt idx="404">
                  <c:v>0.79904465477777398</c:v>
                </c:pt>
                <c:pt idx="405">
                  <c:v>0.85107546950748969</c:v>
                </c:pt>
                <c:pt idx="406">
                  <c:v>0.85974727196244227</c:v>
                </c:pt>
                <c:pt idx="407">
                  <c:v>0.8101941150769989</c:v>
                </c:pt>
                <c:pt idx="408">
                  <c:v>0.82506006214263194</c:v>
                </c:pt>
                <c:pt idx="409">
                  <c:v>0.77302924741291634</c:v>
                </c:pt>
                <c:pt idx="410">
                  <c:v>0.74577501112592248</c:v>
                </c:pt>
                <c:pt idx="411">
                  <c:v>0.74949149789233083</c:v>
                </c:pt>
                <c:pt idx="412">
                  <c:v>0.71356545915038438</c:v>
                </c:pt>
                <c:pt idx="413">
                  <c:v>0.65905698657639677</c:v>
                </c:pt>
                <c:pt idx="414">
                  <c:v>0.69746068316261522</c:v>
                </c:pt>
                <c:pt idx="415">
                  <c:v>0.67144527579775748</c:v>
                </c:pt>
                <c:pt idx="416">
                  <c:v>0.68631122286339052</c:v>
                </c:pt>
                <c:pt idx="417">
                  <c:v>0.67268410471989359</c:v>
                </c:pt>
                <c:pt idx="418">
                  <c:v>0.65781815765426066</c:v>
                </c:pt>
                <c:pt idx="419">
                  <c:v>0.60950382969095329</c:v>
                </c:pt>
                <c:pt idx="420">
                  <c:v>0.61074265861308941</c:v>
                </c:pt>
                <c:pt idx="421">
                  <c:v>0.54756238358414921</c:v>
                </c:pt>
                <c:pt idx="422">
                  <c:v>0.54384589681774098</c:v>
                </c:pt>
                <c:pt idx="423">
                  <c:v>0.53889058112919652</c:v>
                </c:pt>
                <c:pt idx="424">
                  <c:v>0.57481661987114296</c:v>
                </c:pt>
                <c:pt idx="425">
                  <c:v>0.58720490909250389</c:v>
                </c:pt>
                <c:pt idx="426">
                  <c:v>0.61322031645736153</c:v>
                </c:pt>
                <c:pt idx="427">
                  <c:v>0.64047455274435539</c:v>
                </c:pt>
                <c:pt idx="428">
                  <c:v>0.67640059148630183</c:v>
                </c:pt>
                <c:pt idx="429">
                  <c:v>0.72719257729388131</c:v>
                </c:pt>
                <c:pt idx="430">
                  <c:v>0.74453618220378648</c:v>
                </c:pt>
                <c:pt idx="431">
                  <c:v>0.75692447142514729</c:v>
                </c:pt>
                <c:pt idx="432">
                  <c:v>0.79780582585563808</c:v>
                </c:pt>
                <c:pt idx="433">
                  <c:v>0.83868718028612899</c:v>
                </c:pt>
                <c:pt idx="434">
                  <c:v>0.86470258765098662</c:v>
                </c:pt>
                <c:pt idx="435">
                  <c:v>0.85974727196244227</c:v>
                </c:pt>
                <c:pt idx="436">
                  <c:v>0.82877654890904029</c:v>
                </c:pt>
                <c:pt idx="437">
                  <c:v>0.8622249298067145</c:v>
                </c:pt>
                <c:pt idx="438">
                  <c:v>0.85850844304030605</c:v>
                </c:pt>
                <c:pt idx="439">
                  <c:v>0.82258240429835972</c:v>
                </c:pt>
                <c:pt idx="440">
                  <c:v>0.86470258765098662</c:v>
                </c:pt>
                <c:pt idx="441">
                  <c:v>0.92292754699138257</c:v>
                </c:pt>
                <c:pt idx="442">
                  <c:v>0.80399997046631866</c:v>
                </c:pt>
                <c:pt idx="443">
                  <c:v>1.0294668342950857</c:v>
                </c:pt>
                <c:pt idx="444">
                  <c:v>1.0207950318401333</c:v>
                </c:pt>
                <c:pt idx="445">
                  <c:v>1.0492880970492631</c:v>
                </c:pt>
                <c:pt idx="446">
                  <c:v>1.1496332397422859</c:v>
                </c:pt>
                <c:pt idx="447">
                  <c:v>1.150872068664422</c:v>
                </c:pt>
                <c:pt idx="448">
                  <c:v>1.1186625166888839</c:v>
                </c:pt>
                <c:pt idx="449">
                  <c:v>1.3168751442306572</c:v>
                </c:pt>
                <c:pt idx="450">
                  <c:v>1.139722608365197</c:v>
                </c:pt>
                <c:pt idx="451">
                  <c:v>1.1867981074063683</c:v>
                </c:pt>
                <c:pt idx="452">
                  <c:v>1.1781263049514157</c:v>
                </c:pt>
                <c:pt idx="453">
                  <c:v>1.1719321603407351</c:v>
                </c:pt>
                <c:pt idx="454">
                  <c:v>1.2115746858490899</c:v>
                </c:pt>
                <c:pt idx="455">
                  <c:v>1.2598890138123975</c:v>
                </c:pt>
                <c:pt idx="456">
                  <c:v>1.3540400118947395</c:v>
                </c:pt>
                <c:pt idx="457">
                  <c:v>1.4642957859648511</c:v>
                </c:pt>
                <c:pt idx="458">
                  <c:v>1.5014606536289337</c:v>
                </c:pt>
                <c:pt idx="459">
                  <c:v>1.5943728227891398</c:v>
                </c:pt>
                <c:pt idx="460">
                  <c:v>1.6067611120105008</c:v>
                </c:pt>
                <c:pt idx="461">
                  <c:v>2.0465453793688111</c:v>
                </c:pt>
                <c:pt idx="462">
                  <c:v>2.3512972942142873</c:v>
                </c:pt>
                <c:pt idx="463">
                  <c:v>2.5346439746904279</c:v>
                </c:pt>
                <c:pt idx="464">
                  <c:v>2.7142741684001597</c:v>
                </c:pt>
                <c:pt idx="465">
                  <c:v>2.9310692297739749</c:v>
                </c:pt>
                <c:pt idx="466">
                  <c:v>3.0487579773769027</c:v>
                </c:pt>
                <c:pt idx="467">
                  <c:v>3.3993465623414147</c:v>
                </c:pt>
                <c:pt idx="468">
                  <c:v>3.4439444035383131</c:v>
                </c:pt>
                <c:pt idx="469">
                  <c:v>3.4860645868909401</c:v>
                </c:pt>
                <c:pt idx="470">
                  <c:v>3.6966655036540748</c:v>
                </c:pt>
                <c:pt idx="471">
                  <c:v>3.95434191945838</c:v>
                </c:pt>
                <c:pt idx="472">
                  <c:v>4.2417502293939515</c:v>
                </c:pt>
                <c:pt idx="473">
                  <c:v>4.3359012274762936</c:v>
                </c:pt>
                <c:pt idx="474">
                  <c:v>4.4709335799891265</c:v>
                </c:pt>
                <c:pt idx="475">
                  <c:v>4.8970907292039403</c:v>
                </c:pt>
                <c:pt idx="476">
                  <c:v>5.1981261572830073</c:v>
                </c:pt>
                <c:pt idx="477">
                  <c:v>5.7333002516457956</c:v>
                </c:pt>
                <c:pt idx="478">
                  <c:v>6.0876053233767164</c:v>
                </c:pt>
                <c:pt idx="479">
                  <c:v>6.3217439896604359</c:v>
                </c:pt>
                <c:pt idx="480">
                  <c:v>6.522434275046483</c:v>
                </c:pt>
                <c:pt idx="481">
                  <c:v>7.013010528212372</c:v>
                </c:pt>
                <c:pt idx="482">
                  <c:v>7.4391676774271849</c:v>
                </c:pt>
                <c:pt idx="483">
                  <c:v>8.1093741243028052</c:v>
                </c:pt>
                <c:pt idx="484">
                  <c:v>8.9703602251873829</c:v>
                </c:pt>
                <c:pt idx="485">
                  <c:v>9.7173740652354432</c:v>
                </c:pt>
                <c:pt idx="486">
                  <c:v>10.216622120856284</c:v>
                </c:pt>
                <c:pt idx="487">
                  <c:v>10.486686825881952</c:v>
                </c:pt>
                <c:pt idx="488">
                  <c:v>10.92027694862958</c:v>
                </c:pt>
                <c:pt idx="489">
                  <c:v>11.360061215987887</c:v>
                </c:pt>
                <c:pt idx="490">
                  <c:v>11.886563507895726</c:v>
                </c:pt>
                <c:pt idx="491">
                  <c:v>11.905145941727765</c:v>
                </c:pt>
                <c:pt idx="492">
                  <c:v>12.361034985073847</c:v>
                </c:pt>
                <c:pt idx="493">
                  <c:v>12.800819252432158</c:v>
                </c:pt>
                <c:pt idx="494">
                  <c:v>13.207155138892791</c:v>
                </c:pt>
                <c:pt idx="495">
                  <c:v>12.689324649439909</c:v>
                </c:pt>
                <c:pt idx="496">
                  <c:v>11.166803904134662</c:v>
                </c:pt>
                <c:pt idx="497">
                  <c:v>9.7161352363133062</c:v>
                </c:pt>
                <c:pt idx="498">
                  <c:v>8.3447516195086617</c:v>
                </c:pt>
                <c:pt idx="499">
                  <c:v>7.3797038891646514</c:v>
                </c:pt>
                <c:pt idx="500">
                  <c:v>6.5224342750464812</c:v>
                </c:pt>
                <c:pt idx="501">
                  <c:v>6.0343356797248662</c:v>
                </c:pt>
                <c:pt idx="502">
                  <c:v>6.1805174925369233</c:v>
                </c:pt>
                <c:pt idx="503">
                  <c:v>7.9346992462816175</c:v>
                </c:pt>
                <c:pt idx="504">
                  <c:v>9.3234264679961676</c:v>
                </c:pt>
                <c:pt idx="505">
                  <c:v>10.505269259713993</c:v>
                </c:pt>
                <c:pt idx="506">
                  <c:v>11.301836256647492</c:v>
                </c:pt>
                <c:pt idx="507">
                  <c:v>11.922489546637669</c:v>
                </c:pt>
                <c:pt idx="508">
                  <c:v>12.164061186454207</c:v>
                </c:pt>
                <c:pt idx="509">
                  <c:v>12.473768416988227</c:v>
                </c:pt>
                <c:pt idx="510">
                  <c:v>12.688085820517772</c:v>
                </c:pt>
                <c:pt idx="511">
                  <c:v>13.032480260871599</c:v>
                </c:pt>
                <c:pt idx="512">
                  <c:v>13.539161290025261</c:v>
                </c:pt>
                <c:pt idx="513">
                  <c:v>14.25396557809778</c:v>
                </c:pt>
                <c:pt idx="514">
                  <c:v>14.838692829346014</c:v>
                </c:pt>
                <c:pt idx="515">
                  <c:v>15.026994825510696</c:v>
                </c:pt>
                <c:pt idx="516">
                  <c:v>15.58694549831621</c:v>
                </c:pt>
                <c:pt idx="517">
                  <c:v>16.102298329924817</c:v>
                </c:pt>
                <c:pt idx="518">
                  <c:v>17.02894236368261</c:v>
                </c:pt>
                <c:pt idx="519">
                  <c:v>17.884973148878643</c:v>
                </c:pt>
                <c:pt idx="520">
                  <c:v>18.295025522105682</c:v>
                </c:pt>
                <c:pt idx="521">
                  <c:v>18.874797457665373</c:v>
                </c:pt>
                <c:pt idx="522">
                  <c:v>19.443419932925838</c:v>
                </c:pt>
                <c:pt idx="523">
                  <c:v>19.231580187240564</c:v>
                </c:pt>
                <c:pt idx="524">
                  <c:v>18.719943842398362</c:v>
                </c:pt>
                <c:pt idx="525">
                  <c:v>19.915413752259685</c:v>
                </c:pt>
                <c:pt idx="526">
                  <c:v>20.807370576197666</c:v>
                </c:pt>
                <c:pt idx="527">
                  <c:v>21.777373622230218</c:v>
                </c:pt>
                <c:pt idx="528">
                  <c:v>22.534298093655366</c:v>
                </c:pt>
                <c:pt idx="529">
                  <c:v>23.168578501789039</c:v>
                </c:pt>
                <c:pt idx="530">
                  <c:v>24.113804969378872</c:v>
                </c:pt>
                <c:pt idx="531">
                  <c:v>26.309009819404018</c:v>
                </c:pt>
                <c:pt idx="532">
                  <c:v>26.690569127421927</c:v>
                </c:pt>
                <c:pt idx="533">
                  <c:v>27.726230106327698</c:v>
                </c:pt>
                <c:pt idx="534">
                  <c:v>28.335733936018645</c:v>
                </c:pt>
                <c:pt idx="535">
                  <c:v>28.940282450021055</c:v>
                </c:pt>
                <c:pt idx="536">
                  <c:v>29.668713856237073</c:v>
                </c:pt>
                <c:pt idx="537">
                  <c:v>30.746495018495466</c:v>
                </c:pt>
                <c:pt idx="538">
                  <c:v>30.595357889994862</c:v>
                </c:pt>
                <c:pt idx="539">
                  <c:v>30.221231555509767</c:v>
                </c:pt>
                <c:pt idx="540">
                  <c:v>29.858254681323896</c:v>
                </c:pt>
                <c:pt idx="541">
                  <c:v>28.796578295053269</c:v>
                </c:pt>
                <c:pt idx="542">
                  <c:v>27.307505930645696</c:v>
                </c:pt>
                <c:pt idx="543">
                  <c:v>26.612522905327353</c:v>
                </c:pt>
                <c:pt idx="544">
                  <c:v>24.897983677091013</c:v>
                </c:pt>
                <c:pt idx="545">
                  <c:v>23.726051516750278</c:v>
                </c:pt>
                <c:pt idx="546">
                  <c:v>22.590045395151488</c:v>
                </c:pt>
                <c:pt idx="547">
                  <c:v>20.755339761467951</c:v>
                </c:pt>
                <c:pt idx="548">
                  <c:v>20.119820524412141</c:v>
                </c:pt>
                <c:pt idx="549">
                  <c:v>19.545003904540994</c:v>
                </c:pt>
                <c:pt idx="550">
                  <c:v>18.531641846233679</c:v>
                </c:pt>
                <c:pt idx="551">
                  <c:v>18.000184238637299</c:v>
                </c:pt>
                <c:pt idx="552">
                  <c:v>17.058674257813873</c:v>
                </c:pt>
                <c:pt idx="553">
                  <c:v>15.237595742273831</c:v>
                </c:pt>
                <c:pt idx="554">
                  <c:v>13.89718284852259</c:v>
                </c:pt>
                <c:pt idx="555">
                  <c:v>12.453947154234053</c:v>
                </c:pt>
                <c:pt idx="556">
                  <c:v>11.713127458796675</c:v>
                </c:pt>
                <c:pt idx="557">
                  <c:v>11.016905604556197</c:v>
                </c:pt>
                <c:pt idx="558">
                  <c:v>10.501552772947582</c:v>
                </c:pt>
                <c:pt idx="559">
                  <c:v>9.4299657552998717</c:v>
                </c:pt>
                <c:pt idx="560">
                  <c:v>8.9133740947691233</c:v>
                </c:pt>
                <c:pt idx="561">
                  <c:v>8.1713155704096092</c:v>
                </c:pt>
                <c:pt idx="562">
                  <c:v>7.5333186755095261</c:v>
                </c:pt>
                <c:pt idx="563">
                  <c:v>6.8061260982156444</c:v>
                </c:pt>
                <c:pt idx="564">
                  <c:v>6.5447331956449304</c:v>
                </c:pt>
                <c:pt idx="565">
                  <c:v>6.1408749670285667</c:v>
                </c:pt>
                <c:pt idx="566">
                  <c:v>5.6936577261374408</c:v>
                </c:pt>
                <c:pt idx="567">
                  <c:v>5.4582802309315852</c:v>
                </c:pt>
                <c:pt idx="568">
                  <c:v>5.1386623690204773</c:v>
                </c:pt>
                <c:pt idx="569">
                  <c:v>4.5390691707066111</c:v>
                </c:pt>
                <c:pt idx="570">
                  <c:v>4.2343172558611339</c:v>
                </c:pt>
                <c:pt idx="571">
                  <c:v>3.9060275914950724</c:v>
                </c:pt>
                <c:pt idx="572">
                  <c:v>3.6161416237152286</c:v>
                </c:pt>
                <c:pt idx="573">
                  <c:v>3.5281847702435667</c:v>
                </c:pt>
                <c:pt idx="574">
                  <c:v>3.1775961852790551</c:v>
                </c:pt>
                <c:pt idx="575">
                  <c:v>2.9967271626471867</c:v>
                </c:pt>
                <c:pt idx="576">
                  <c:v>2.8579783233679454</c:v>
                </c:pt>
                <c:pt idx="577">
                  <c:v>2.7402895757650172</c:v>
                </c:pt>
                <c:pt idx="578">
                  <c:v>2.6956917345681184</c:v>
                </c:pt>
                <c:pt idx="579">
                  <c:v>2.4714636996614874</c:v>
                </c:pt>
                <c:pt idx="580">
                  <c:v>1.9536332102086043</c:v>
                </c:pt>
                <c:pt idx="581">
                  <c:v>1.7814359900316887</c:v>
                </c:pt>
                <c:pt idx="582">
                  <c:v>1.578268046801371</c:v>
                </c:pt>
                <c:pt idx="583">
                  <c:v>1.4903111933297091</c:v>
                </c:pt>
                <c:pt idx="584">
                  <c:v>1.4122649712351356</c:v>
                </c:pt>
                <c:pt idx="585">
                  <c:v>1.3713836168046449</c:v>
                </c:pt>
                <c:pt idx="586">
                  <c:v>1.2933373947100715</c:v>
                </c:pt>
                <c:pt idx="587">
                  <c:v>1.2115746858490901</c:v>
                </c:pt>
                <c:pt idx="588">
                  <c:v>1.2636055005788054</c:v>
                </c:pt>
                <c:pt idx="589">
                  <c:v>1.2276794618368592</c:v>
                </c:pt>
                <c:pt idx="590">
                  <c:v>1.1644991868079191</c:v>
                </c:pt>
                <c:pt idx="591">
                  <c:v>1.1062742274675232</c:v>
                </c:pt>
                <c:pt idx="592">
                  <c:v>1.0864529647133456</c:v>
                </c:pt>
                <c:pt idx="593">
                  <c:v>1.0554822416599436</c:v>
                </c:pt>
                <c:pt idx="594">
                  <c:v>1.0381386367500385</c:v>
                </c:pt>
                <c:pt idx="595">
                  <c:v>0.86594141657312285</c:v>
                </c:pt>
                <c:pt idx="596">
                  <c:v>0.83744835136399287</c:v>
                </c:pt>
                <c:pt idx="597">
                  <c:v>0.80399997046631833</c:v>
                </c:pt>
                <c:pt idx="598">
                  <c:v>0.80647762831059056</c:v>
                </c:pt>
                <c:pt idx="599">
                  <c:v>0.80276114154418232</c:v>
                </c:pt>
                <c:pt idx="600">
                  <c:v>0.73338672190456167</c:v>
                </c:pt>
                <c:pt idx="601">
                  <c:v>0.65905698657639655</c:v>
                </c:pt>
                <c:pt idx="602">
                  <c:v>0.65410167088785232</c:v>
                </c:pt>
                <c:pt idx="603">
                  <c:v>0.57357779094900696</c:v>
                </c:pt>
                <c:pt idx="604">
                  <c:v>0.52154697621929136</c:v>
                </c:pt>
                <c:pt idx="605">
                  <c:v>0.48809859532161709</c:v>
                </c:pt>
                <c:pt idx="606">
                  <c:v>0.46579967472316752</c:v>
                </c:pt>
                <c:pt idx="607">
                  <c:v>0.44226192520258195</c:v>
                </c:pt>
                <c:pt idx="608">
                  <c:v>0.41005237322704374</c:v>
                </c:pt>
                <c:pt idx="609">
                  <c:v>0.37288750556296124</c:v>
                </c:pt>
                <c:pt idx="610">
                  <c:v>0.35926038741946431</c:v>
                </c:pt>
                <c:pt idx="611">
                  <c:v>0.38032047909577782</c:v>
                </c:pt>
                <c:pt idx="612">
                  <c:v>0.39394759723927464</c:v>
                </c:pt>
                <c:pt idx="613">
                  <c:v>0.39766408400568293</c:v>
                </c:pt>
                <c:pt idx="614">
                  <c:v>0.40881354430490768</c:v>
                </c:pt>
                <c:pt idx="615">
                  <c:v>0.40881354430490763</c:v>
                </c:pt>
                <c:pt idx="616">
                  <c:v>0.41253003107131597</c:v>
                </c:pt>
                <c:pt idx="617">
                  <c:v>0.39270876831713863</c:v>
                </c:pt>
                <c:pt idx="618">
                  <c:v>0.35678272957519214</c:v>
                </c:pt>
                <c:pt idx="619">
                  <c:v>0.37784282125150559</c:v>
                </c:pt>
                <c:pt idx="620">
                  <c:v>0.35678272957519214</c:v>
                </c:pt>
                <c:pt idx="621">
                  <c:v>0.31961786191110969</c:v>
                </c:pt>
                <c:pt idx="622">
                  <c:v>0.31342371730042917</c:v>
                </c:pt>
                <c:pt idx="623">
                  <c:v>0.29855777023479618</c:v>
                </c:pt>
                <c:pt idx="624">
                  <c:v>0.31218488837829311</c:v>
                </c:pt>
                <c:pt idx="625">
                  <c:v>0.32085669083324575</c:v>
                </c:pt>
                <c:pt idx="626">
                  <c:v>0.27254236286993849</c:v>
                </c:pt>
                <c:pt idx="627">
                  <c:v>0.28369182316916319</c:v>
                </c:pt>
                <c:pt idx="628">
                  <c:v>0.31342371730042917</c:v>
                </c:pt>
                <c:pt idx="629">
                  <c:v>0.32209551975538181</c:v>
                </c:pt>
                <c:pt idx="630">
                  <c:v>0.33943912466528697</c:v>
                </c:pt>
                <c:pt idx="631">
                  <c:v>0.41996300460413238</c:v>
                </c:pt>
                <c:pt idx="632">
                  <c:v>0.50420337130938608</c:v>
                </c:pt>
                <c:pt idx="633">
                  <c:v>0.59216022478104802</c:v>
                </c:pt>
                <c:pt idx="634">
                  <c:v>0.6516240130435802</c:v>
                </c:pt>
                <c:pt idx="635">
                  <c:v>0.93407700729060728</c:v>
                </c:pt>
                <c:pt idx="636">
                  <c:v>1.4692511016533953</c:v>
                </c:pt>
                <c:pt idx="637">
                  <c:v>2.1654729558938746</c:v>
                </c:pt>
                <c:pt idx="638">
                  <c:v>3.1441478043813809</c:v>
                </c:pt>
                <c:pt idx="639">
                  <c:v>4.2516608607710404</c:v>
                </c:pt>
                <c:pt idx="640">
                  <c:v>4.976375780220649</c:v>
                </c:pt>
                <c:pt idx="641">
                  <c:v>5.6849859236824898</c:v>
                </c:pt>
                <c:pt idx="642">
                  <c:v>7.0935344081512159</c:v>
                </c:pt>
                <c:pt idx="643">
                  <c:v>8.9678825673431124</c:v>
                </c:pt>
                <c:pt idx="644">
                  <c:v>11.597916369038018</c:v>
                </c:pt>
                <c:pt idx="645">
                  <c:v>13.591192104754978</c:v>
                </c:pt>
                <c:pt idx="646">
                  <c:v>15.532437025742222</c:v>
                </c:pt>
                <c:pt idx="647">
                  <c:v>22.419087003896713</c:v>
                </c:pt>
                <c:pt idx="648">
                  <c:v>24.930193229066553</c:v>
                </c:pt>
                <c:pt idx="649">
                  <c:v>29.648892593482895</c:v>
                </c:pt>
                <c:pt idx="650">
                  <c:v>34.477847731969355</c:v>
                </c:pt>
                <c:pt idx="651">
                  <c:v>38.28229135184926</c:v>
                </c:pt>
                <c:pt idx="652">
                  <c:v>41.537933759222895</c:v>
                </c:pt>
                <c:pt idx="653">
                  <c:v>43.559702560148985</c:v>
                </c:pt>
                <c:pt idx="654">
                  <c:v>40.945773534441848</c:v>
                </c:pt>
                <c:pt idx="655">
                  <c:v>40.741366762289395</c:v>
                </c:pt>
                <c:pt idx="656">
                  <c:v>39.259727371414634</c:v>
                </c:pt>
                <c:pt idx="657">
                  <c:v>39.415819815603776</c:v>
                </c:pt>
                <c:pt idx="658">
                  <c:v>37.954001687483199</c:v>
                </c:pt>
                <c:pt idx="659">
                  <c:v>37.557576432399664</c:v>
                </c:pt>
                <c:pt idx="660">
                  <c:v>36.830383855105772</c:v>
                </c:pt>
                <c:pt idx="661">
                  <c:v>33.515277659469618</c:v>
                </c:pt>
                <c:pt idx="662">
                  <c:v>31.669422565486848</c:v>
                </c:pt>
                <c:pt idx="663">
                  <c:v>29.1682269716941</c:v>
                </c:pt>
                <c:pt idx="664">
                  <c:v>24.843475204517024</c:v>
                </c:pt>
                <c:pt idx="665">
                  <c:v>23.37794058963004</c:v>
                </c:pt>
                <c:pt idx="666">
                  <c:v>21.048942216014204</c:v>
                </c:pt>
                <c:pt idx="667">
                  <c:v>19.758082479148403</c:v>
                </c:pt>
                <c:pt idx="668">
                  <c:v>19.106458466104819</c:v>
                </c:pt>
                <c:pt idx="669">
                  <c:v>18.81533366940284</c:v>
                </c:pt>
                <c:pt idx="670">
                  <c:v>19.154772794068126</c:v>
                </c:pt>
                <c:pt idx="671">
                  <c:v>19.577213456516535</c:v>
                </c:pt>
                <c:pt idx="672">
                  <c:v>17.818076387083295</c:v>
                </c:pt>
                <c:pt idx="673">
                  <c:v>17.038852995059695</c:v>
                </c:pt>
                <c:pt idx="674">
                  <c:v>16.211315275072796</c:v>
                </c:pt>
                <c:pt idx="675">
                  <c:v>16.338914654052811</c:v>
                </c:pt>
                <c:pt idx="676">
                  <c:v>15.998236700465389</c:v>
                </c:pt>
                <c:pt idx="677">
                  <c:v>14.972486352936711</c:v>
                </c:pt>
                <c:pt idx="678">
                  <c:v>12.935851604944988</c:v>
                </c:pt>
                <c:pt idx="679">
                  <c:v>11.823383232866785</c:v>
                </c:pt>
                <c:pt idx="680">
                  <c:v>10.144770043372391</c:v>
                </c:pt>
                <c:pt idx="681">
                  <c:v>8.9307176996790272</c:v>
                </c:pt>
                <c:pt idx="682">
                  <c:v>8.3236915278323487</c:v>
                </c:pt>
                <c:pt idx="683">
                  <c:v>8.0647762831059051</c:v>
                </c:pt>
                <c:pt idx="684">
                  <c:v>7.2706869440166759</c:v>
                </c:pt>
                <c:pt idx="685">
                  <c:v>6.6376453648051372</c:v>
                </c:pt>
                <c:pt idx="686">
                  <c:v>6.0677840606225386</c:v>
                </c:pt>
                <c:pt idx="687">
                  <c:v>5.530132308415479</c:v>
                </c:pt>
                <c:pt idx="688">
                  <c:v>4.9553156885443359</c:v>
                </c:pt>
                <c:pt idx="689">
                  <c:v>4.7372817982483841</c:v>
                </c:pt>
                <c:pt idx="690">
                  <c:v>4.6443696290881791</c:v>
                </c:pt>
                <c:pt idx="691">
                  <c:v>4.266526807836672</c:v>
                </c:pt>
                <c:pt idx="692">
                  <c:v>4.0559258910735387</c:v>
                </c:pt>
                <c:pt idx="693">
                  <c:v>3.8911616444294395</c:v>
                </c:pt>
                <c:pt idx="694">
                  <c:v>3.7833835282036006</c:v>
                </c:pt>
                <c:pt idx="695">
                  <c:v>3.6483511756907672</c:v>
                </c:pt>
                <c:pt idx="696">
                  <c:v>3.5058858496451175</c:v>
                </c:pt>
                <c:pt idx="697">
                  <c:v>3.4588103506039465</c:v>
                </c:pt>
                <c:pt idx="698">
                  <c:v>3.380764128509373</c:v>
                </c:pt>
                <c:pt idx="699">
                  <c:v>3.3460769186895627</c:v>
                </c:pt>
                <c:pt idx="700">
                  <c:v>3.1552972646806059</c:v>
                </c:pt>
                <c:pt idx="701">
                  <c:v>3.0499968062990384</c:v>
                </c:pt>
                <c:pt idx="702">
                  <c:v>3.1528196068363337</c:v>
                </c:pt>
                <c:pt idx="703">
                  <c:v>3.197417448033232</c:v>
                </c:pt>
                <c:pt idx="704">
                  <c:v>3.1602525803691495</c:v>
                </c:pt>
                <c:pt idx="705">
                  <c:v>3.2060892504881857</c:v>
                </c:pt>
                <c:pt idx="706">
                  <c:v>3.1837903298897356</c:v>
                </c:pt>
                <c:pt idx="707">
                  <c:v>3.2457317759965396</c:v>
                </c:pt>
                <c:pt idx="708">
                  <c:v>3.2259105132423622</c:v>
                </c:pt>
                <c:pt idx="709">
                  <c:v>3.1181323970165233</c:v>
                </c:pt>
                <c:pt idx="710">
                  <c:v>3.0512356352211749</c:v>
                </c:pt>
                <c:pt idx="711">
                  <c:v>3.0425638327662226</c:v>
                </c:pt>
                <c:pt idx="712">
                  <c:v>2.8716054415114427</c:v>
                </c:pt>
                <c:pt idx="713">
                  <c:v>2.8294852581588157</c:v>
                </c:pt>
                <c:pt idx="714">
                  <c:v>2.7898427326504609</c:v>
                </c:pt>
                <c:pt idx="715">
                  <c:v>2.8208134557038633</c:v>
                </c:pt>
                <c:pt idx="716">
                  <c:v>2.9719505842044653</c:v>
                </c:pt>
                <c:pt idx="717">
                  <c:v>2.7638273252856034</c:v>
                </c:pt>
                <c:pt idx="718">
                  <c:v>2.6015407364857763</c:v>
                </c:pt>
                <c:pt idx="719">
                  <c:v>2.6424220909162672</c:v>
                </c:pt>
                <c:pt idx="720">
                  <c:v>2.62879497277277</c:v>
                </c:pt>
                <c:pt idx="721">
                  <c:v>2.6448997487605395</c:v>
                </c:pt>
                <c:pt idx="722">
                  <c:v>2.6387056041498589</c:v>
                </c:pt>
                <c:pt idx="723">
                  <c:v>2.477657844272168</c:v>
                </c:pt>
                <c:pt idx="724">
                  <c:v>2.634989117383451</c:v>
                </c:pt>
                <c:pt idx="725">
                  <c:v>2.822052284625999</c:v>
                </c:pt>
                <c:pt idx="726">
                  <c:v>2.7947980483390054</c:v>
                </c:pt>
                <c:pt idx="727">
                  <c:v>2.6560492090597636</c:v>
                </c:pt>
                <c:pt idx="728">
                  <c:v>2.5841971315758707</c:v>
                </c:pt>
                <c:pt idx="729">
                  <c:v>2.5569428952888771</c:v>
                </c:pt>
                <c:pt idx="730">
                  <c:v>2.4863296467271208</c:v>
                </c:pt>
                <c:pt idx="731">
                  <c:v>2.5631370398995581</c:v>
                </c:pt>
                <c:pt idx="732">
                  <c:v>2.5210168565469311</c:v>
                </c:pt>
                <c:pt idx="733">
                  <c:v>2.4219105427760441</c:v>
                </c:pt>
                <c:pt idx="734">
                  <c:v>2.3550137809806952</c:v>
                </c:pt>
                <c:pt idx="735">
                  <c:v>2.2782063878082583</c:v>
                </c:pt>
                <c:pt idx="736">
                  <c:v>2.2348473755334952</c:v>
                </c:pt>
                <c:pt idx="737">
                  <c:v>2.2707734142754417</c:v>
                </c:pt>
                <c:pt idx="738">
                  <c:v>2.159278811283194</c:v>
                </c:pt>
                <c:pt idx="739">
                  <c:v>2.1530846666725139</c:v>
                </c:pt>
                <c:pt idx="740">
                  <c:v>2.1753835872709635</c:v>
                </c:pt>
                <c:pt idx="741">
                  <c:v>2.2199814284678623</c:v>
                </c:pt>
                <c:pt idx="742">
                  <c:v>2.2410415201441758</c:v>
                </c:pt>
                <c:pt idx="743">
                  <c:v>2.2274144020006785</c:v>
                </c:pt>
                <c:pt idx="744">
                  <c:v>2.1753835872709635</c:v>
                </c:pt>
                <c:pt idx="745">
                  <c:v>2.1667117848160107</c:v>
                </c:pt>
                <c:pt idx="746">
                  <c:v>2.164234126971738</c:v>
                </c:pt>
                <c:pt idx="747">
                  <c:v>2.0676054710451237</c:v>
                </c:pt>
                <c:pt idx="748">
                  <c:v>2.050261866135219</c:v>
                </c:pt>
                <c:pt idx="749">
                  <c:v>2.0874267337993015</c:v>
                </c:pt>
                <c:pt idx="750">
                  <c:v>2.1444128642175615</c:v>
                </c:pt>
                <c:pt idx="751">
                  <c:v>2.1729059294266913</c:v>
                </c:pt>
                <c:pt idx="752">
                  <c:v>2.2187425995457262</c:v>
                </c:pt>
                <c:pt idx="753">
                  <c:v>2.2088319681686377</c:v>
                </c:pt>
                <c:pt idx="754">
                  <c:v>2.3760738726570088</c:v>
                </c:pt>
                <c:pt idx="755">
                  <c:v>2.4342988319974048</c:v>
                </c:pt>
                <c:pt idx="756">
                  <c:v>2.498717935948481</c:v>
                </c:pt>
                <c:pt idx="757">
                  <c:v>2.540838119301108</c:v>
                </c:pt>
                <c:pt idx="758">
                  <c:v>2.5371216325346997</c:v>
                </c:pt>
                <c:pt idx="759">
                  <c:v>2.5705700134323739</c:v>
                </c:pt>
                <c:pt idx="760">
                  <c:v>2.5866747894201434</c:v>
                </c:pt>
                <c:pt idx="761">
                  <c:v>2.6312726306170426</c:v>
                </c:pt>
                <c:pt idx="762">
                  <c:v>2.7935592194168697</c:v>
                </c:pt>
                <c:pt idx="763">
                  <c:v>2.6746316428918049</c:v>
                </c:pt>
                <c:pt idx="764">
                  <c:v>2.5643758688216933</c:v>
                </c:pt>
                <c:pt idx="765">
                  <c:v>2.4974791070263449</c:v>
                </c:pt>
                <c:pt idx="766">
                  <c:v>2.430582345230996</c:v>
                </c:pt>
                <c:pt idx="767">
                  <c:v>2.3983727932554584</c:v>
                </c:pt>
                <c:pt idx="768">
                  <c:v>2.2459968358327203</c:v>
                </c:pt>
                <c:pt idx="769">
                  <c:v>1.9808874464955981</c:v>
                </c:pt>
                <c:pt idx="770">
                  <c:v>2.0093805117047281</c:v>
                </c:pt>
                <c:pt idx="771">
                  <c:v>2.0948597073321182</c:v>
                </c:pt>
                <c:pt idx="772">
                  <c:v>2.0564560107458996</c:v>
                </c:pt>
                <c:pt idx="773">
                  <c:v>2.0539783529016273</c:v>
                </c:pt>
                <c:pt idx="774">
                  <c:v>2.1976825078694131</c:v>
                </c:pt>
                <c:pt idx="775">
                  <c:v>2.3153712554723405</c:v>
                </c:pt>
                <c:pt idx="776">
                  <c:v>2.7762156145069641</c:v>
                </c:pt>
                <c:pt idx="777">
                  <c:v>3.583932071739691</c:v>
                </c:pt>
                <c:pt idx="778">
                  <c:v>4.4263357387922273</c:v>
                </c:pt>
                <c:pt idx="779">
                  <c:v>5.3145760759637994</c:v>
                </c:pt>
                <c:pt idx="780">
                  <c:v>6.1173372175079814</c:v>
                </c:pt>
                <c:pt idx="781">
                  <c:v>6.4072231852878252</c:v>
                </c:pt>
                <c:pt idx="782">
                  <c:v>7.7798456310146067</c:v>
                </c:pt>
                <c:pt idx="783">
                  <c:v>8.7721475976456098</c:v>
                </c:pt>
                <c:pt idx="784">
                  <c:v>8.7411768745922078</c:v>
                </c:pt>
                <c:pt idx="785">
                  <c:v>9.1549457345856613</c:v>
                </c:pt>
                <c:pt idx="786">
                  <c:v>10.147247701216665</c:v>
                </c:pt>
                <c:pt idx="787">
                  <c:v>10.518896377857489</c:v>
                </c:pt>
                <c:pt idx="788">
                  <c:v>10.733213781387033</c:v>
                </c:pt>
                <c:pt idx="789">
                  <c:v>10.247592843909686</c:v>
                </c:pt>
                <c:pt idx="790">
                  <c:v>10.495358628336902</c:v>
                </c:pt>
                <c:pt idx="791">
                  <c:v>12.230957948249555</c:v>
                </c:pt>
                <c:pt idx="792">
                  <c:v>13.578803815533616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17-4034-BDD9-43A2AC69C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'KZN-CDA'!$E$3:$E$4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'KZN-CDA'!$A$5:$C$798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'KZN-CDA'!$E$5:$E$798</c:f>
              <c:numCache>
                <c:formatCode>General</c:formatCode>
                <c:ptCount val="794"/>
                <c:pt idx="7">
                  <c:v>8.6718024549525836E-3</c:v>
                </c:pt>
                <c:pt idx="14">
                  <c:v>4.3359012274762961E-3</c:v>
                </c:pt>
                <c:pt idx="18">
                  <c:v>2.8906008183175419E-3</c:v>
                </c:pt>
                <c:pt idx="22">
                  <c:v>2.1679506137381559E-3</c:v>
                </c:pt>
                <c:pt idx="23">
                  <c:v>3.4687209819810423E-3</c:v>
                </c:pt>
                <c:pt idx="25">
                  <c:v>2.8906008183175349E-3</c:v>
                </c:pt>
                <c:pt idx="26">
                  <c:v>4.9553156885443405E-3</c:v>
                </c:pt>
                <c:pt idx="27">
                  <c:v>4.9553156885443414E-3</c:v>
                </c:pt>
                <c:pt idx="28">
                  <c:v>6.1941446106804233E-3</c:v>
                </c:pt>
                <c:pt idx="29">
                  <c:v>6.1941446106804198E-3</c:v>
                </c:pt>
                <c:pt idx="30">
                  <c:v>7.4329735328165034E-3</c:v>
                </c:pt>
                <c:pt idx="32">
                  <c:v>8.671802454952587E-3</c:v>
                </c:pt>
                <c:pt idx="33">
                  <c:v>9.9106313770886707E-3</c:v>
                </c:pt>
                <c:pt idx="34">
                  <c:v>7.4329735328165034E-3</c:v>
                </c:pt>
                <c:pt idx="35">
                  <c:v>6.1941446106804198E-3</c:v>
                </c:pt>
                <c:pt idx="36">
                  <c:v>8.6718024549525905E-3</c:v>
                </c:pt>
                <c:pt idx="37">
                  <c:v>8.6718024549525888E-3</c:v>
                </c:pt>
                <c:pt idx="38">
                  <c:v>9.9106313770886707E-3</c:v>
                </c:pt>
                <c:pt idx="39">
                  <c:v>8.6718024549525853E-3</c:v>
                </c:pt>
                <c:pt idx="40">
                  <c:v>8.671802454952587E-3</c:v>
                </c:pt>
                <c:pt idx="41">
                  <c:v>1.1149460299224754E-2</c:v>
                </c:pt>
                <c:pt idx="42">
                  <c:v>1.1149460299224754E-2</c:v>
                </c:pt>
                <c:pt idx="43">
                  <c:v>8.6718024549525853E-3</c:v>
                </c:pt>
                <c:pt idx="44">
                  <c:v>9.9106313770886689E-3</c:v>
                </c:pt>
                <c:pt idx="45">
                  <c:v>7.4329735328165026E-3</c:v>
                </c:pt>
                <c:pt idx="46">
                  <c:v>6.1941446106804198E-3</c:v>
                </c:pt>
                <c:pt idx="47">
                  <c:v>7.4329735328165026E-3</c:v>
                </c:pt>
                <c:pt idx="48">
                  <c:v>7.4329735328165026E-3</c:v>
                </c:pt>
                <c:pt idx="49">
                  <c:v>7.4329735328165026E-3</c:v>
                </c:pt>
                <c:pt idx="50">
                  <c:v>7.4329735328165034E-3</c:v>
                </c:pt>
                <c:pt idx="51">
                  <c:v>7.4329735328165026E-3</c:v>
                </c:pt>
                <c:pt idx="52">
                  <c:v>8.671802454952587E-3</c:v>
                </c:pt>
                <c:pt idx="53">
                  <c:v>8.671802454952587E-3</c:v>
                </c:pt>
                <c:pt idx="54">
                  <c:v>7.4329735328165043E-3</c:v>
                </c:pt>
                <c:pt idx="55">
                  <c:v>4.9553156885443362E-3</c:v>
                </c:pt>
                <c:pt idx="56">
                  <c:v>4.9553156885443362E-3</c:v>
                </c:pt>
                <c:pt idx="57">
                  <c:v>3.7164867664082513E-3</c:v>
                </c:pt>
                <c:pt idx="58">
                  <c:v>2.4776578442721672E-3</c:v>
                </c:pt>
                <c:pt idx="59">
                  <c:v>4.9553156885443362E-3</c:v>
                </c:pt>
                <c:pt idx="60">
                  <c:v>6.1941446106804198E-3</c:v>
                </c:pt>
                <c:pt idx="61">
                  <c:v>7.4329735328165034E-3</c:v>
                </c:pt>
                <c:pt idx="62">
                  <c:v>1.3627118143496922E-2</c:v>
                </c:pt>
                <c:pt idx="63">
                  <c:v>1.610477598776909E-2</c:v>
                </c:pt>
                <c:pt idx="64">
                  <c:v>1.7343604909905174E-2</c:v>
                </c:pt>
                <c:pt idx="65">
                  <c:v>1.7343604909905174E-2</c:v>
                </c:pt>
                <c:pt idx="66">
                  <c:v>1.3627118143496922E-2</c:v>
                </c:pt>
                <c:pt idx="67">
                  <c:v>1.3627118143496922E-2</c:v>
                </c:pt>
                <c:pt idx="68">
                  <c:v>1.238828922136084E-2</c:v>
                </c:pt>
                <c:pt idx="69">
                  <c:v>8.671802454952587E-3</c:v>
                </c:pt>
                <c:pt idx="70">
                  <c:v>7.4329735328165034E-3</c:v>
                </c:pt>
                <c:pt idx="71">
                  <c:v>6.1941446106804207E-3</c:v>
                </c:pt>
                <c:pt idx="72">
                  <c:v>7.4329735328165043E-3</c:v>
                </c:pt>
                <c:pt idx="73">
                  <c:v>7.4329735328165043E-3</c:v>
                </c:pt>
                <c:pt idx="74">
                  <c:v>6.1941446106804198E-3</c:v>
                </c:pt>
                <c:pt idx="75">
                  <c:v>6.1941446106804207E-3</c:v>
                </c:pt>
                <c:pt idx="76">
                  <c:v>3.7164867664082521E-3</c:v>
                </c:pt>
                <c:pt idx="77">
                  <c:v>3.7164867664082521E-3</c:v>
                </c:pt>
                <c:pt idx="78">
                  <c:v>3.7164867664082521E-3</c:v>
                </c:pt>
                <c:pt idx="79">
                  <c:v>2.4776578442721681E-3</c:v>
                </c:pt>
                <c:pt idx="80">
                  <c:v>2.4776578442721681E-3</c:v>
                </c:pt>
                <c:pt idx="81">
                  <c:v>2.4776578442721681E-3</c:v>
                </c:pt>
                <c:pt idx="82">
                  <c:v>3.7164867664082508E-3</c:v>
                </c:pt>
                <c:pt idx="83">
                  <c:v>4.9553156885443345E-3</c:v>
                </c:pt>
                <c:pt idx="84">
                  <c:v>4.9553156885443345E-3</c:v>
                </c:pt>
                <c:pt idx="85">
                  <c:v>7.4329735328165026E-3</c:v>
                </c:pt>
                <c:pt idx="86">
                  <c:v>7.4329735328165026E-3</c:v>
                </c:pt>
                <c:pt idx="87">
                  <c:v>8.671802454952587E-3</c:v>
                </c:pt>
                <c:pt idx="88">
                  <c:v>8.671802454952587E-3</c:v>
                </c:pt>
                <c:pt idx="89">
                  <c:v>7.4329735328165026E-3</c:v>
                </c:pt>
                <c:pt idx="90">
                  <c:v>6.1941446106804189E-3</c:v>
                </c:pt>
                <c:pt idx="91">
                  <c:v>7.4329735328165026E-3</c:v>
                </c:pt>
                <c:pt idx="92">
                  <c:v>4.9553156885443345E-3</c:v>
                </c:pt>
                <c:pt idx="93">
                  <c:v>6.1941446106804207E-3</c:v>
                </c:pt>
                <c:pt idx="94">
                  <c:v>7.4329735328165034E-3</c:v>
                </c:pt>
                <c:pt idx="95">
                  <c:v>8.6718024549525888E-3</c:v>
                </c:pt>
                <c:pt idx="96">
                  <c:v>1.1149460299224756E-2</c:v>
                </c:pt>
                <c:pt idx="97">
                  <c:v>1.3627118143496925E-2</c:v>
                </c:pt>
                <c:pt idx="98">
                  <c:v>1.238828922136084E-2</c:v>
                </c:pt>
                <c:pt idx="99">
                  <c:v>1.3627118143496925E-2</c:v>
                </c:pt>
                <c:pt idx="100">
                  <c:v>1.7343604909905174E-2</c:v>
                </c:pt>
                <c:pt idx="101">
                  <c:v>1.6104775987769094E-2</c:v>
                </c:pt>
                <c:pt idx="102">
                  <c:v>1.7343604909905178E-2</c:v>
                </c:pt>
                <c:pt idx="103">
                  <c:v>1.6104775987769094E-2</c:v>
                </c:pt>
                <c:pt idx="104">
                  <c:v>1.4865947065633007E-2</c:v>
                </c:pt>
                <c:pt idx="105">
                  <c:v>1.6104775987769094E-2</c:v>
                </c:pt>
                <c:pt idx="106">
                  <c:v>1.9821262754177341E-2</c:v>
                </c:pt>
                <c:pt idx="107">
                  <c:v>1.7343604909905174E-2</c:v>
                </c:pt>
                <c:pt idx="108">
                  <c:v>2.2298920598449512E-2</c:v>
                </c:pt>
                <c:pt idx="109">
                  <c:v>2.6015407364857766E-2</c:v>
                </c:pt>
                <c:pt idx="110">
                  <c:v>2.4776578442721679E-2</c:v>
                </c:pt>
                <c:pt idx="111">
                  <c:v>2.8493065209129927E-2</c:v>
                </c:pt>
                <c:pt idx="112">
                  <c:v>3.3448380897674261E-2</c:v>
                </c:pt>
                <c:pt idx="113">
                  <c:v>3.5926038741946435E-2</c:v>
                </c:pt>
                <c:pt idx="114">
                  <c:v>4.7075499041171184E-2</c:v>
                </c:pt>
                <c:pt idx="115">
                  <c:v>5.0791985807579439E-2</c:v>
                </c:pt>
                <c:pt idx="116">
                  <c:v>5.4508472573987686E-2</c:v>
                </c:pt>
                <c:pt idx="117">
                  <c:v>7.3090906406028958E-2</c:v>
                </c:pt>
                <c:pt idx="118">
                  <c:v>8.42403667052537E-2</c:v>
                </c:pt>
                <c:pt idx="119">
                  <c:v>0.1077781162258393</c:v>
                </c:pt>
                <c:pt idx="120">
                  <c:v>0.11892757652506405</c:v>
                </c:pt>
                <c:pt idx="121">
                  <c:v>0.13007703682428881</c:v>
                </c:pt>
                <c:pt idx="122">
                  <c:v>0.13627118143496925</c:v>
                </c:pt>
                <c:pt idx="123">
                  <c:v>0.14494298388992183</c:v>
                </c:pt>
                <c:pt idx="124">
                  <c:v>0.15609244418914661</c:v>
                </c:pt>
                <c:pt idx="125">
                  <c:v>0.1610477598776909</c:v>
                </c:pt>
                <c:pt idx="126">
                  <c:v>0.16228658879982702</c:v>
                </c:pt>
                <c:pt idx="127">
                  <c:v>0.18210785155400436</c:v>
                </c:pt>
                <c:pt idx="128">
                  <c:v>0.18458550939827648</c:v>
                </c:pt>
                <c:pt idx="129">
                  <c:v>0.20069028538604564</c:v>
                </c:pt>
                <c:pt idx="130">
                  <c:v>0.22422803490663121</c:v>
                </c:pt>
                <c:pt idx="131">
                  <c:v>0.2316610084394477</c:v>
                </c:pt>
                <c:pt idx="132">
                  <c:v>0.25643758688216939</c:v>
                </c:pt>
                <c:pt idx="133">
                  <c:v>0.27254236286993849</c:v>
                </c:pt>
                <c:pt idx="134">
                  <c:v>0.28369182316916325</c:v>
                </c:pt>
                <c:pt idx="135">
                  <c:v>0.31342371730042923</c:v>
                </c:pt>
                <c:pt idx="136">
                  <c:v>0.33076732221033439</c:v>
                </c:pt>
                <c:pt idx="137">
                  <c:v>0.36173804526373649</c:v>
                </c:pt>
                <c:pt idx="138">
                  <c:v>0.37164867664082518</c:v>
                </c:pt>
                <c:pt idx="139">
                  <c:v>0.38899228155073035</c:v>
                </c:pt>
                <c:pt idx="140">
                  <c:v>0.40757471538277162</c:v>
                </c:pt>
                <c:pt idx="141">
                  <c:v>0.4843821085552088</c:v>
                </c:pt>
                <c:pt idx="142">
                  <c:v>0.49057625316588921</c:v>
                </c:pt>
                <c:pt idx="143">
                  <c:v>0.4955315688544335</c:v>
                </c:pt>
                <c:pt idx="144">
                  <c:v>0.48809859532161698</c:v>
                </c:pt>
                <c:pt idx="145">
                  <c:v>0.4955315688544335</c:v>
                </c:pt>
                <c:pt idx="146">
                  <c:v>0.47818796394452834</c:v>
                </c:pt>
                <c:pt idx="147">
                  <c:v>0.46827733256743975</c:v>
                </c:pt>
                <c:pt idx="148">
                  <c:v>0.41748534675986032</c:v>
                </c:pt>
                <c:pt idx="149">
                  <c:v>0.41996300460413238</c:v>
                </c:pt>
                <c:pt idx="150">
                  <c:v>0.42987363598122114</c:v>
                </c:pt>
                <c:pt idx="151">
                  <c:v>0.4373066095140376</c:v>
                </c:pt>
                <c:pt idx="152">
                  <c:v>0.43606778059190149</c:v>
                </c:pt>
                <c:pt idx="153">
                  <c:v>0.45093372765753453</c:v>
                </c:pt>
                <c:pt idx="154">
                  <c:v>0.45960553011248706</c:v>
                </c:pt>
                <c:pt idx="155">
                  <c:v>0.44350075412471807</c:v>
                </c:pt>
                <c:pt idx="156">
                  <c:v>0.42739597813694896</c:v>
                </c:pt>
                <c:pt idx="157">
                  <c:v>0.41129120214917991</c:v>
                </c:pt>
                <c:pt idx="158">
                  <c:v>0.3902311104728664</c:v>
                </c:pt>
                <c:pt idx="159">
                  <c:v>0.37784282125150559</c:v>
                </c:pt>
                <c:pt idx="160">
                  <c:v>0.36669336095228083</c:v>
                </c:pt>
                <c:pt idx="161">
                  <c:v>0.34439444035383138</c:v>
                </c:pt>
                <c:pt idx="162">
                  <c:v>0.33200615113247045</c:v>
                </c:pt>
                <c:pt idx="163">
                  <c:v>0.34067795358742309</c:v>
                </c:pt>
                <c:pt idx="164">
                  <c:v>0.32705083544392616</c:v>
                </c:pt>
                <c:pt idx="165">
                  <c:v>0.31590137514470135</c:v>
                </c:pt>
                <c:pt idx="166">
                  <c:v>0.3258120065217901</c:v>
                </c:pt>
                <c:pt idx="167">
                  <c:v>0.31714020406683746</c:v>
                </c:pt>
                <c:pt idx="168">
                  <c:v>0.32209551975538186</c:v>
                </c:pt>
                <c:pt idx="169">
                  <c:v>0.31218488837829311</c:v>
                </c:pt>
                <c:pt idx="170">
                  <c:v>0.28864713885770754</c:v>
                </c:pt>
                <c:pt idx="171">
                  <c:v>0.28493065209129936</c:v>
                </c:pt>
                <c:pt idx="172">
                  <c:v>0.27254236286993849</c:v>
                </c:pt>
                <c:pt idx="173">
                  <c:v>0.25024344227148898</c:v>
                </c:pt>
                <c:pt idx="174">
                  <c:v>0.23909398197226422</c:v>
                </c:pt>
                <c:pt idx="175">
                  <c:v>0.22175037706235903</c:v>
                </c:pt>
                <c:pt idx="176">
                  <c:v>0.22298920598449512</c:v>
                </c:pt>
                <c:pt idx="177">
                  <c:v>0.21431740352954254</c:v>
                </c:pt>
                <c:pt idx="178">
                  <c:v>0.2081232589188621</c:v>
                </c:pt>
                <c:pt idx="179">
                  <c:v>0.20440677215245381</c:v>
                </c:pt>
                <c:pt idx="180">
                  <c:v>0.19945145646390947</c:v>
                </c:pt>
                <c:pt idx="181">
                  <c:v>0.19449614077536515</c:v>
                </c:pt>
                <c:pt idx="182">
                  <c:v>0.18582433832041259</c:v>
                </c:pt>
                <c:pt idx="183">
                  <c:v>0.16600307556623523</c:v>
                </c:pt>
                <c:pt idx="184">
                  <c:v>0.15980893095555482</c:v>
                </c:pt>
                <c:pt idx="185">
                  <c:v>0.14742064173419397</c:v>
                </c:pt>
                <c:pt idx="186">
                  <c:v>0.14618181281205792</c:v>
                </c:pt>
                <c:pt idx="187">
                  <c:v>0.13007703682428881</c:v>
                </c:pt>
                <c:pt idx="188">
                  <c:v>0.12140523436933623</c:v>
                </c:pt>
                <c:pt idx="189">
                  <c:v>0.11644991868079189</c:v>
                </c:pt>
                <c:pt idx="190">
                  <c:v>0.11521108975865581</c:v>
                </c:pt>
                <c:pt idx="191">
                  <c:v>0.10653928730370324</c:v>
                </c:pt>
                <c:pt idx="192">
                  <c:v>0.10530045838156712</c:v>
                </c:pt>
                <c:pt idx="193">
                  <c:v>9.4150998082342383E-2</c:v>
                </c:pt>
                <c:pt idx="194">
                  <c:v>0.10282280053729498</c:v>
                </c:pt>
                <c:pt idx="195">
                  <c:v>9.9106313770886717E-2</c:v>
                </c:pt>
                <c:pt idx="196">
                  <c:v>9.9106313770886731E-2</c:v>
                </c:pt>
                <c:pt idx="197">
                  <c:v>9.0434511315934121E-2</c:v>
                </c:pt>
                <c:pt idx="198">
                  <c:v>8.3001537783117613E-2</c:v>
                </c:pt>
                <c:pt idx="199">
                  <c:v>8.1762708860981553E-2</c:v>
                </c:pt>
                <c:pt idx="200">
                  <c:v>7.8046222094573278E-2</c:v>
                </c:pt>
                <c:pt idx="201">
                  <c:v>7.6807393172437205E-2</c:v>
                </c:pt>
                <c:pt idx="202">
                  <c:v>7.3090906406028958E-2</c:v>
                </c:pt>
                <c:pt idx="203">
                  <c:v>6.9374419639620696E-2</c:v>
                </c:pt>
                <c:pt idx="204">
                  <c:v>6.6896761795348536E-2</c:v>
                </c:pt>
                <c:pt idx="205">
                  <c:v>7.4329735328165045E-2</c:v>
                </c:pt>
                <c:pt idx="206">
                  <c:v>7.3090906406028958E-2</c:v>
                </c:pt>
                <c:pt idx="207">
                  <c:v>8.0523879938845466E-2</c:v>
                </c:pt>
                <c:pt idx="208">
                  <c:v>6.6896761795348536E-2</c:v>
                </c:pt>
                <c:pt idx="209">
                  <c:v>7.0613248561756783E-2</c:v>
                </c:pt>
                <c:pt idx="210">
                  <c:v>6.1941446106804195E-2</c:v>
                </c:pt>
                <c:pt idx="211">
                  <c:v>5.9463788262532027E-2</c:v>
                </c:pt>
                <c:pt idx="212">
                  <c:v>5.4508472573987686E-2</c:v>
                </c:pt>
                <c:pt idx="213">
                  <c:v>5.8224959340395947E-2</c:v>
                </c:pt>
                <c:pt idx="214">
                  <c:v>4.8314327963307271E-2</c:v>
                </c:pt>
                <c:pt idx="215">
                  <c:v>5.0791985807579439E-2</c:v>
                </c:pt>
                <c:pt idx="216">
                  <c:v>4.212018335262685E-2</c:v>
                </c:pt>
                <c:pt idx="217">
                  <c:v>4.7075499041171191E-2</c:v>
                </c:pt>
                <c:pt idx="218">
                  <c:v>4.8314327963307264E-2</c:v>
                </c:pt>
                <c:pt idx="219">
                  <c:v>4.5836670119035097E-2</c:v>
                </c:pt>
                <c:pt idx="220">
                  <c:v>3.7164867664082515E-2</c:v>
                </c:pt>
                <c:pt idx="221">
                  <c:v>3.0970723053402094E-2</c:v>
                </c:pt>
                <c:pt idx="222">
                  <c:v>3.0970723053402094E-2</c:v>
                </c:pt>
                <c:pt idx="223">
                  <c:v>3.2209551975538174E-2</c:v>
                </c:pt>
                <c:pt idx="224">
                  <c:v>2.725423628699384E-2</c:v>
                </c:pt>
                <c:pt idx="225">
                  <c:v>2.3537749520585592E-2</c:v>
                </c:pt>
                <c:pt idx="226">
                  <c:v>2.4776578442721669E-2</c:v>
                </c:pt>
                <c:pt idx="227">
                  <c:v>2.6015407364857756E-2</c:v>
                </c:pt>
                <c:pt idx="228">
                  <c:v>3.2209551975538174E-2</c:v>
                </c:pt>
                <c:pt idx="229">
                  <c:v>3.3448380897674261E-2</c:v>
                </c:pt>
                <c:pt idx="230">
                  <c:v>3.3448380897674261E-2</c:v>
                </c:pt>
                <c:pt idx="231">
                  <c:v>3.2209551975538188E-2</c:v>
                </c:pt>
                <c:pt idx="232">
                  <c:v>3.4687209819810348E-2</c:v>
                </c:pt>
                <c:pt idx="233">
                  <c:v>3.3448380897674275E-2</c:v>
                </c:pt>
                <c:pt idx="234">
                  <c:v>3.3448380897674275E-2</c:v>
                </c:pt>
                <c:pt idx="235">
                  <c:v>2.9731894131266017E-2</c:v>
                </c:pt>
                <c:pt idx="236">
                  <c:v>2.6015407364857763E-2</c:v>
                </c:pt>
                <c:pt idx="237">
                  <c:v>2.6015407364857766E-2</c:v>
                </c:pt>
                <c:pt idx="238">
                  <c:v>2.4776578442721679E-2</c:v>
                </c:pt>
                <c:pt idx="239">
                  <c:v>2.3537749520585596E-2</c:v>
                </c:pt>
                <c:pt idx="240">
                  <c:v>2.2298920598449505E-2</c:v>
                </c:pt>
                <c:pt idx="241">
                  <c:v>2.2298920598449512E-2</c:v>
                </c:pt>
                <c:pt idx="242">
                  <c:v>2.7254236286993843E-2</c:v>
                </c:pt>
                <c:pt idx="243">
                  <c:v>2.4776578442721679E-2</c:v>
                </c:pt>
                <c:pt idx="244">
                  <c:v>2.1060091676313428E-2</c:v>
                </c:pt>
                <c:pt idx="245">
                  <c:v>2.3537749520585599E-2</c:v>
                </c:pt>
                <c:pt idx="246">
                  <c:v>2.3537749520585596E-2</c:v>
                </c:pt>
                <c:pt idx="247">
                  <c:v>2.3537749520585592E-2</c:v>
                </c:pt>
                <c:pt idx="248">
                  <c:v>1.9821262754177341E-2</c:v>
                </c:pt>
                <c:pt idx="249">
                  <c:v>1.3627118143496922E-2</c:v>
                </c:pt>
                <c:pt idx="250">
                  <c:v>2.1060091676313425E-2</c:v>
                </c:pt>
                <c:pt idx="251">
                  <c:v>2.4776578442721679E-2</c:v>
                </c:pt>
                <c:pt idx="252">
                  <c:v>2.6015407364857763E-2</c:v>
                </c:pt>
                <c:pt idx="253">
                  <c:v>3.0970723053402097E-2</c:v>
                </c:pt>
                <c:pt idx="254">
                  <c:v>3.5926038741946435E-2</c:v>
                </c:pt>
                <c:pt idx="255">
                  <c:v>4.0881354430490777E-2</c:v>
                </c:pt>
                <c:pt idx="256">
                  <c:v>4.088135443049077E-2</c:v>
                </c:pt>
                <c:pt idx="257">
                  <c:v>3.4687209819810348E-2</c:v>
                </c:pt>
                <c:pt idx="258">
                  <c:v>3.9642525508354683E-2</c:v>
                </c:pt>
                <c:pt idx="259">
                  <c:v>3.3448380897674268E-2</c:v>
                </c:pt>
                <c:pt idx="260">
                  <c:v>3.0970723053402101E-2</c:v>
                </c:pt>
                <c:pt idx="261">
                  <c:v>2.849306520912993E-2</c:v>
                </c:pt>
                <c:pt idx="262">
                  <c:v>2.6015407364857766E-2</c:v>
                </c:pt>
                <c:pt idx="263">
                  <c:v>3.2209551975538188E-2</c:v>
                </c:pt>
                <c:pt idx="264">
                  <c:v>3.964252550835469E-2</c:v>
                </c:pt>
                <c:pt idx="265">
                  <c:v>3.2209551975538188E-2</c:v>
                </c:pt>
                <c:pt idx="266">
                  <c:v>3.5926038741946435E-2</c:v>
                </c:pt>
                <c:pt idx="267">
                  <c:v>3.7164867664082515E-2</c:v>
                </c:pt>
                <c:pt idx="268">
                  <c:v>4.2120183352626857E-2</c:v>
                </c:pt>
                <c:pt idx="269">
                  <c:v>4.7075499041171198E-2</c:v>
                </c:pt>
                <c:pt idx="270">
                  <c:v>5.2030814729715533E-2</c:v>
                </c:pt>
                <c:pt idx="271">
                  <c:v>5.574730149612378E-2</c:v>
                </c:pt>
                <c:pt idx="272">
                  <c:v>7.3090906406028958E-2</c:v>
                </c:pt>
                <c:pt idx="273">
                  <c:v>7.9285051016709379E-2</c:v>
                </c:pt>
                <c:pt idx="274">
                  <c:v>8.3001537783117627E-2</c:v>
                </c:pt>
                <c:pt idx="275">
                  <c:v>8.7956853471661961E-2</c:v>
                </c:pt>
                <c:pt idx="276">
                  <c:v>9.0434511315934135E-2</c:v>
                </c:pt>
                <c:pt idx="277">
                  <c:v>9.4150998082342396E-2</c:v>
                </c:pt>
                <c:pt idx="278">
                  <c:v>0.10282280053729496</c:v>
                </c:pt>
                <c:pt idx="279">
                  <c:v>0.11025577407011147</c:v>
                </c:pt>
                <c:pt idx="280">
                  <c:v>0.1226440632914723</c:v>
                </c:pt>
                <c:pt idx="281">
                  <c:v>0.13379352359069707</c:v>
                </c:pt>
                <c:pt idx="282">
                  <c:v>0.13751001035710533</c:v>
                </c:pt>
                <c:pt idx="283">
                  <c:v>0.15609244418914661</c:v>
                </c:pt>
                <c:pt idx="284">
                  <c:v>0.16600307556623525</c:v>
                </c:pt>
                <c:pt idx="285">
                  <c:v>0.18086902263186827</c:v>
                </c:pt>
                <c:pt idx="286">
                  <c:v>0.20069028538604558</c:v>
                </c:pt>
                <c:pt idx="287">
                  <c:v>0.25395992903789721</c:v>
                </c:pt>
                <c:pt idx="288">
                  <c:v>0.29360245454625183</c:v>
                </c:pt>
                <c:pt idx="289">
                  <c:v>0.3419167825095592</c:v>
                </c:pt>
                <c:pt idx="290">
                  <c:v>0.39890291292781904</c:v>
                </c:pt>
                <c:pt idx="291">
                  <c:v>0.47323264825598405</c:v>
                </c:pt>
                <c:pt idx="292">
                  <c:v>0.52650229190783571</c:v>
                </c:pt>
                <c:pt idx="293">
                  <c:v>0.59835436939172848</c:v>
                </c:pt>
                <c:pt idx="294">
                  <c:v>0.64047455274435539</c:v>
                </c:pt>
                <c:pt idx="295">
                  <c:v>0.694983025318343</c:v>
                </c:pt>
                <c:pt idx="296">
                  <c:v>0.78541753663427716</c:v>
                </c:pt>
                <c:pt idx="297">
                  <c:v>0.83992600920826488</c:v>
                </c:pt>
                <c:pt idx="298">
                  <c:v>0.8845238504051639</c:v>
                </c:pt>
                <c:pt idx="299">
                  <c:v>0.95389827004478467</c:v>
                </c:pt>
                <c:pt idx="300">
                  <c:v>0.98734665094245877</c:v>
                </c:pt>
                <c:pt idx="301">
                  <c:v>1.0715870176477125</c:v>
                </c:pt>
                <c:pt idx="302">
                  <c:v>1.1521108975865579</c:v>
                </c:pt>
                <c:pt idx="303">
                  <c:v>1.1706933314185994</c:v>
                </c:pt>
                <c:pt idx="304">
                  <c:v>1.2289182907589953</c:v>
                </c:pt>
                <c:pt idx="305">
                  <c:v>1.3069645128535685</c:v>
                </c:pt>
                <c:pt idx="306">
                  <c:v>1.3775777614153253</c:v>
                </c:pt>
                <c:pt idx="307">
                  <c:v>1.4642957859648511</c:v>
                </c:pt>
                <c:pt idx="308">
                  <c:v>1.4618181281205793</c:v>
                </c:pt>
                <c:pt idx="309">
                  <c:v>1.5039383114732059</c:v>
                </c:pt>
                <c:pt idx="310">
                  <c:v>1.5497749815922413</c:v>
                </c:pt>
                <c:pt idx="311">
                  <c:v>1.5634020997357378</c:v>
                </c:pt>
                <c:pt idx="312">
                  <c:v>1.5993281384776843</c:v>
                </c:pt>
                <c:pt idx="313">
                  <c:v>1.6067611120105008</c:v>
                </c:pt>
                <c:pt idx="314">
                  <c:v>1.5881786781784595</c:v>
                </c:pt>
                <c:pt idx="315">
                  <c:v>1.6439259796745831</c:v>
                </c:pt>
                <c:pt idx="316">
                  <c:v>1.6439259796745833</c:v>
                </c:pt>
                <c:pt idx="317">
                  <c:v>1.6104775987769091</c:v>
                </c:pt>
                <c:pt idx="318">
                  <c:v>1.6067611120105008</c:v>
                </c:pt>
                <c:pt idx="319">
                  <c:v>1.5472973237479688</c:v>
                </c:pt>
                <c:pt idx="320">
                  <c:v>1.5373866923708801</c:v>
                </c:pt>
                <c:pt idx="321">
                  <c:v>1.4865947065633007</c:v>
                </c:pt>
                <c:pt idx="322">
                  <c:v>1.4345638918335852</c:v>
                </c:pt>
                <c:pt idx="323">
                  <c:v>1.3788165903374616</c:v>
                </c:pt>
                <c:pt idx="324">
                  <c:v>1.3639506432718285</c:v>
                </c:pt>
                <c:pt idx="325">
                  <c:v>1.2871432500993909</c:v>
                </c:pt>
                <c:pt idx="326">
                  <c:v>1.2115746858490901</c:v>
                </c:pt>
                <c:pt idx="327">
                  <c:v>1.1298119769881085</c:v>
                </c:pt>
                <c:pt idx="328">
                  <c:v>1.092647109324026</c:v>
                </c:pt>
                <c:pt idx="329">
                  <c:v>1.0022125980080918</c:v>
                </c:pt>
                <c:pt idx="330">
                  <c:v>0.94646529651196798</c:v>
                </c:pt>
                <c:pt idx="331">
                  <c:v>0.87709087687234744</c:v>
                </c:pt>
                <c:pt idx="332">
                  <c:v>0.83992600920826477</c:v>
                </c:pt>
                <c:pt idx="333">
                  <c:v>0.79408933908922974</c:v>
                </c:pt>
                <c:pt idx="334">
                  <c:v>0.73586437974883379</c:v>
                </c:pt>
                <c:pt idx="335">
                  <c:v>0.68631122286339052</c:v>
                </c:pt>
                <c:pt idx="336">
                  <c:v>0.66648996010921313</c:v>
                </c:pt>
                <c:pt idx="337">
                  <c:v>0.61693680322376987</c:v>
                </c:pt>
                <c:pt idx="338">
                  <c:v>0.58224959340395943</c:v>
                </c:pt>
                <c:pt idx="339">
                  <c:v>0.55004004142842133</c:v>
                </c:pt>
                <c:pt idx="340">
                  <c:v>0.54880121250628522</c:v>
                </c:pt>
                <c:pt idx="341">
                  <c:v>0.52526346298569959</c:v>
                </c:pt>
                <c:pt idx="342">
                  <c:v>0.48685976639948098</c:v>
                </c:pt>
                <c:pt idx="343">
                  <c:v>0.42615714921481279</c:v>
                </c:pt>
                <c:pt idx="344">
                  <c:v>0.39394759723927475</c:v>
                </c:pt>
                <c:pt idx="345">
                  <c:v>0.37288750556296124</c:v>
                </c:pt>
                <c:pt idx="346">
                  <c:v>0.34191678250955915</c:v>
                </c:pt>
                <c:pt idx="347">
                  <c:v>0.30227425700120447</c:v>
                </c:pt>
                <c:pt idx="348">
                  <c:v>0.27749767855848279</c:v>
                </c:pt>
                <c:pt idx="349">
                  <c:v>0.27378119179207455</c:v>
                </c:pt>
                <c:pt idx="350">
                  <c:v>0.28121416532489107</c:v>
                </c:pt>
                <c:pt idx="351">
                  <c:v>0.27006470502566632</c:v>
                </c:pt>
                <c:pt idx="352">
                  <c:v>0.24900461334935287</c:v>
                </c:pt>
                <c:pt idx="353">
                  <c:v>0.24900461334935289</c:v>
                </c:pt>
                <c:pt idx="354">
                  <c:v>0.23537749520585596</c:v>
                </c:pt>
                <c:pt idx="355">
                  <c:v>0.22794452167303941</c:v>
                </c:pt>
                <c:pt idx="356">
                  <c:v>0.21183974568527031</c:v>
                </c:pt>
                <c:pt idx="357">
                  <c:v>0.18830199616468474</c:v>
                </c:pt>
                <c:pt idx="358">
                  <c:v>0.1684807334105074</c:v>
                </c:pt>
                <c:pt idx="359">
                  <c:v>0.15980893095555482</c:v>
                </c:pt>
                <c:pt idx="360">
                  <c:v>0.13627118143496922</c:v>
                </c:pt>
                <c:pt idx="361">
                  <c:v>0.12883820790215275</c:v>
                </c:pt>
                <c:pt idx="362">
                  <c:v>0.11892757652506405</c:v>
                </c:pt>
                <c:pt idx="363">
                  <c:v>0.11892757652506405</c:v>
                </c:pt>
                <c:pt idx="364">
                  <c:v>0.11644991868079188</c:v>
                </c:pt>
                <c:pt idx="365">
                  <c:v>0.1077781162258393</c:v>
                </c:pt>
                <c:pt idx="366">
                  <c:v>0.10158397161515888</c:v>
                </c:pt>
                <c:pt idx="367">
                  <c:v>0.1077781162258393</c:v>
                </c:pt>
                <c:pt idx="368">
                  <c:v>0.10158397161515888</c:v>
                </c:pt>
                <c:pt idx="369">
                  <c:v>9.1673340238070208E-2</c:v>
                </c:pt>
                <c:pt idx="370">
                  <c:v>7.5568564250301118E-2</c:v>
                </c:pt>
                <c:pt idx="371">
                  <c:v>6.8135590717484623E-2</c:v>
                </c:pt>
                <c:pt idx="372">
                  <c:v>7.5568564250301132E-2</c:v>
                </c:pt>
                <c:pt idx="373">
                  <c:v>8.5479195627389801E-2</c:v>
                </c:pt>
                <c:pt idx="374">
                  <c:v>8.4240366705253714E-2</c:v>
                </c:pt>
                <c:pt idx="375">
                  <c:v>8.3001537783117627E-2</c:v>
                </c:pt>
                <c:pt idx="376">
                  <c:v>7.9285051016709365E-2</c:v>
                </c:pt>
                <c:pt idx="377">
                  <c:v>8.3001537783117627E-2</c:v>
                </c:pt>
                <c:pt idx="378">
                  <c:v>8.4240366705253714E-2</c:v>
                </c:pt>
                <c:pt idx="379">
                  <c:v>8.3001537783117627E-2</c:v>
                </c:pt>
                <c:pt idx="380">
                  <c:v>6.6896761795348536E-2</c:v>
                </c:pt>
                <c:pt idx="381">
                  <c:v>5.946378826253202E-2</c:v>
                </c:pt>
                <c:pt idx="382">
                  <c:v>5.8224959340395947E-2</c:v>
                </c:pt>
                <c:pt idx="383">
                  <c:v>6.0702617184668121E-2</c:v>
                </c:pt>
                <c:pt idx="384">
                  <c:v>5.8224959340395947E-2</c:v>
                </c:pt>
                <c:pt idx="385">
                  <c:v>5.9463788262532027E-2</c:v>
                </c:pt>
                <c:pt idx="386">
                  <c:v>5.3269643651851606E-2</c:v>
                </c:pt>
                <c:pt idx="387">
                  <c:v>5.2030814729715526E-2</c:v>
                </c:pt>
                <c:pt idx="388">
                  <c:v>5.3269643651851606E-2</c:v>
                </c:pt>
                <c:pt idx="389">
                  <c:v>5.45084725739877E-2</c:v>
                </c:pt>
                <c:pt idx="390">
                  <c:v>4.8314327963307271E-2</c:v>
                </c:pt>
                <c:pt idx="391">
                  <c:v>4.212018335262685E-2</c:v>
                </c:pt>
                <c:pt idx="392">
                  <c:v>3.8403696586218596E-2</c:v>
                </c:pt>
                <c:pt idx="393">
                  <c:v>3.9642525508354683E-2</c:v>
                </c:pt>
                <c:pt idx="394">
                  <c:v>3.9642525508354683E-2</c:v>
                </c:pt>
                <c:pt idx="395">
                  <c:v>4.088135443049077E-2</c:v>
                </c:pt>
                <c:pt idx="396">
                  <c:v>3.8403696586218609E-2</c:v>
                </c:pt>
                <c:pt idx="397">
                  <c:v>3.5926038741946428E-2</c:v>
                </c:pt>
                <c:pt idx="398">
                  <c:v>3.7164867664082515E-2</c:v>
                </c:pt>
                <c:pt idx="399">
                  <c:v>3.7164867664082515E-2</c:v>
                </c:pt>
                <c:pt idx="400">
                  <c:v>3.4687209819810348E-2</c:v>
                </c:pt>
                <c:pt idx="401">
                  <c:v>3.2209551975538181E-2</c:v>
                </c:pt>
                <c:pt idx="402">
                  <c:v>2.6015407364857763E-2</c:v>
                </c:pt>
                <c:pt idx="403">
                  <c:v>2.4776578442721679E-2</c:v>
                </c:pt>
                <c:pt idx="404">
                  <c:v>2.849306520912993E-2</c:v>
                </c:pt>
                <c:pt idx="405">
                  <c:v>2.9731894131266014E-2</c:v>
                </c:pt>
                <c:pt idx="406">
                  <c:v>3.0970723053402097E-2</c:v>
                </c:pt>
                <c:pt idx="407">
                  <c:v>3.4687209819810348E-2</c:v>
                </c:pt>
                <c:pt idx="408">
                  <c:v>4.088135443049077E-2</c:v>
                </c:pt>
                <c:pt idx="409">
                  <c:v>4.212018335262685E-2</c:v>
                </c:pt>
                <c:pt idx="410">
                  <c:v>4.088135443049077E-2</c:v>
                </c:pt>
                <c:pt idx="411">
                  <c:v>4.3359012274762944E-2</c:v>
                </c:pt>
                <c:pt idx="412">
                  <c:v>4.5836670119035118E-2</c:v>
                </c:pt>
                <c:pt idx="413">
                  <c:v>4.088135443049077E-2</c:v>
                </c:pt>
                <c:pt idx="414">
                  <c:v>3.8403696586218602E-2</c:v>
                </c:pt>
                <c:pt idx="415">
                  <c:v>3.4687209819810348E-2</c:v>
                </c:pt>
                <c:pt idx="416">
                  <c:v>3.3448380897674261E-2</c:v>
                </c:pt>
                <c:pt idx="417">
                  <c:v>3.7164867664082515E-2</c:v>
                </c:pt>
                <c:pt idx="418">
                  <c:v>3.2209551975538188E-2</c:v>
                </c:pt>
                <c:pt idx="419">
                  <c:v>2.6015407364857763E-2</c:v>
                </c:pt>
                <c:pt idx="420">
                  <c:v>2.973189413126601E-2</c:v>
                </c:pt>
                <c:pt idx="421">
                  <c:v>2.9731894131266014E-2</c:v>
                </c:pt>
                <c:pt idx="422">
                  <c:v>2.7254236286993843E-2</c:v>
                </c:pt>
                <c:pt idx="423">
                  <c:v>2.725423628699384E-2</c:v>
                </c:pt>
                <c:pt idx="424">
                  <c:v>1.9821262754177338E-2</c:v>
                </c:pt>
                <c:pt idx="425">
                  <c:v>2.1060091676313425E-2</c:v>
                </c:pt>
                <c:pt idx="426">
                  <c:v>2.3537749520585592E-2</c:v>
                </c:pt>
                <c:pt idx="427">
                  <c:v>2.2298920598449512E-2</c:v>
                </c:pt>
                <c:pt idx="428">
                  <c:v>1.8582433832041258E-2</c:v>
                </c:pt>
                <c:pt idx="429">
                  <c:v>1.9821262754177341E-2</c:v>
                </c:pt>
                <c:pt idx="430">
                  <c:v>1.9821262754177341E-2</c:v>
                </c:pt>
                <c:pt idx="431">
                  <c:v>2.973189413126601E-2</c:v>
                </c:pt>
                <c:pt idx="432">
                  <c:v>3.2209551975538181E-2</c:v>
                </c:pt>
                <c:pt idx="433">
                  <c:v>3.0970723053402101E-2</c:v>
                </c:pt>
                <c:pt idx="434">
                  <c:v>3.0970723053402097E-2</c:v>
                </c:pt>
                <c:pt idx="435">
                  <c:v>3.9642525508354683E-2</c:v>
                </c:pt>
                <c:pt idx="436">
                  <c:v>4.7075499041171191E-2</c:v>
                </c:pt>
                <c:pt idx="437">
                  <c:v>4.8314327963307271E-2</c:v>
                </c:pt>
                <c:pt idx="438">
                  <c:v>4.3359012274762944E-2</c:v>
                </c:pt>
                <c:pt idx="439">
                  <c:v>4.5836670119035104E-2</c:v>
                </c:pt>
                <c:pt idx="440">
                  <c:v>4.7075499041171191E-2</c:v>
                </c:pt>
                <c:pt idx="441">
                  <c:v>4.9553156885443359E-2</c:v>
                </c:pt>
                <c:pt idx="442">
                  <c:v>4.4597841196899024E-2</c:v>
                </c:pt>
                <c:pt idx="443">
                  <c:v>4.4597841196899024E-2</c:v>
                </c:pt>
                <c:pt idx="444">
                  <c:v>4.7075499041171191E-2</c:v>
                </c:pt>
                <c:pt idx="445">
                  <c:v>4.3359012274762944E-2</c:v>
                </c:pt>
                <c:pt idx="446">
                  <c:v>4.4597841196899024E-2</c:v>
                </c:pt>
                <c:pt idx="447">
                  <c:v>4.3359012274762944E-2</c:v>
                </c:pt>
                <c:pt idx="448">
                  <c:v>4.0881354430490777E-2</c:v>
                </c:pt>
                <c:pt idx="449">
                  <c:v>4.4597841196899024E-2</c:v>
                </c:pt>
                <c:pt idx="450">
                  <c:v>3.4687209819810348E-2</c:v>
                </c:pt>
                <c:pt idx="451">
                  <c:v>3.7164867664082522E-2</c:v>
                </c:pt>
                <c:pt idx="452">
                  <c:v>4.7075499041171198E-2</c:v>
                </c:pt>
                <c:pt idx="453">
                  <c:v>4.4597841196899024E-2</c:v>
                </c:pt>
                <c:pt idx="454">
                  <c:v>4.9553156885443365E-2</c:v>
                </c:pt>
                <c:pt idx="455">
                  <c:v>5.6986130418259874E-2</c:v>
                </c:pt>
                <c:pt idx="456">
                  <c:v>5.4508472573987686E-2</c:v>
                </c:pt>
                <c:pt idx="457">
                  <c:v>5.946378826253202E-2</c:v>
                </c:pt>
                <c:pt idx="458">
                  <c:v>6.0702617184668115E-2</c:v>
                </c:pt>
                <c:pt idx="459">
                  <c:v>5.8224959340395947E-2</c:v>
                </c:pt>
                <c:pt idx="460">
                  <c:v>5.6986130418259874E-2</c:v>
                </c:pt>
                <c:pt idx="461">
                  <c:v>5.574730149612378E-2</c:v>
                </c:pt>
                <c:pt idx="462">
                  <c:v>5.4508472573987707E-2</c:v>
                </c:pt>
                <c:pt idx="463">
                  <c:v>5.9463788262532027E-2</c:v>
                </c:pt>
                <c:pt idx="464">
                  <c:v>6.3180275028940275E-2</c:v>
                </c:pt>
                <c:pt idx="465">
                  <c:v>6.0702617184668121E-2</c:v>
                </c:pt>
                <c:pt idx="466">
                  <c:v>6.3180275028940289E-2</c:v>
                </c:pt>
                <c:pt idx="467">
                  <c:v>6.6896761795348536E-2</c:v>
                </c:pt>
                <c:pt idx="468">
                  <c:v>7.1852077483892884E-2</c:v>
                </c:pt>
                <c:pt idx="469">
                  <c:v>7.4329735328165045E-2</c:v>
                </c:pt>
                <c:pt idx="470">
                  <c:v>6.6896761795348522E-2</c:v>
                </c:pt>
                <c:pt idx="471">
                  <c:v>6.0702617184668115E-2</c:v>
                </c:pt>
                <c:pt idx="472">
                  <c:v>6.9374419639620696E-2</c:v>
                </c:pt>
                <c:pt idx="473">
                  <c:v>6.6896761795348522E-2</c:v>
                </c:pt>
                <c:pt idx="474">
                  <c:v>7.1852077483892871E-2</c:v>
                </c:pt>
                <c:pt idx="475">
                  <c:v>7.5568564250301118E-2</c:v>
                </c:pt>
                <c:pt idx="476">
                  <c:v>7.3090906406028958E-2</c:v>
                </c:pt>
                <c:pt idx="477">
                  <c:v>9.0434511315934135E-2</c:v>
                </c:pt>
                <c:pt idx="478">
                  <c:v>0.10406162945943107</c:v>
                </c:pt>
                <c:pt idx="479">
                  <c:v>9.9106313770886717E-2</c:v>
                </c:pt>
                <c:pt idx="480">
                  <c:v>0.11025577407011147</c:v>
                </c:pt>
                <c:pt idx="481">
                  <c:v>0.12264406329147233</c:v>
                </c:pt>
                <c:pt idx="482">
                  <c:v>0.12016640544720013</c:v>
                </c:pt>
                <c:pt idx="483">
                  <c:v>0.13998766820137748</c:v>
                </c:pt>
                <c:pt idx="484">
                  <c:v>0.15237595742273832</c:v>
                </c:pt>
                <c:pt idx="485">
                  <c:v>0.16352541772196308</c:v>
                </c:pt>
                <c:pt idx="486">
                  <c:v>0.18954082508682085</c:v>
                </c:pt>
                <c:pt idx="487">
                  <c:v>0.21183974568527034</c:v>
                </c:pt>
                <c:pt idx="488">
                  <c:v>0.23042217951731161</c:v>
                </c:pt>
                <c:pt idx="489">
                  <c:v>0.24281046873867243</c:v>
                </c:pt>
                <c:pt idx="490">
                  <c:v>0.24776578442721678</c:v>
                </c:pt>
                <c:pt idx="491">
                  <c:v>0.25024344227148893</c:v>
                </c:pt>
                <c:pt idx="492">
                  <c:v>0.26015407364857762</c:v>
                </c:pt>
                <c:pt idx="493">
                  <c:v>0.27749767855848279</c:v>
                </c:pt>
                <c:pt idx="494">
                  <c:v>0.29608011239052406</c:v>
                </c:pt>
                <c:pt idx="495">
                  <c:v>0.31342371730042923</c:v>
                </c:pt>
                <c:pt idx="496">
                  <c:v>0.34067795358742309</c:v>
                </c:pt>
                <c:pt idx="497">
                  <c:v>0.384036965862186</c:v>
                </c:pt>
                <c:pt idx="498">
                  <c:v>0.39766408400568298</c:v>
                </c:pt>
                <c:pt idx="499">
                  <c:v>0.42244066244840456</c:v>
                </c:pt>
                <c:pt idx="500">
                  <c:v>0.42739597813694896</c:v>
                </c:pt>
                <c:pt idx="501">
                  <c:v>0.44845606981326241</c:v>
                </c:pt>
                <c:pt idx="502">
                  <c:v>0.44102309628044589</c:v>
                </c:pt>
                <c:pt idx="503">
                  <c:v>0.43606778059190149</c:v>
                </c:pt>
                <c:pt idx="504">
                  <c:v>0.42367949137054067</c:v>
                </c:pt>
                <c:pt idx="505">
                  <c:v>0.42367949137054062</c:v>
                </c:pt>
                <c:pt idx="506">
                  <c:v>0.43854543843617366</c:v>
                </c:pt>
                <c:pt idx="507">
                  <c:v>0.44473958304685413</c:v>
                </c:pt>
                <c:pt idx="508">
                  <c:v>0.4472172408911263</c:v>
                </c:pt>
                <c:pt idx="509">
                  <c:v>0.45341138550180676</c:v>
                </c:pt>
                <c:pt idx="510">
                  <c:v>0.47942679286666445</c:v>
                </c:pt>
                <c:pt idx="511">
                  <c:v>0.47075499041171193</c:v>
                </c:pt>
                <c:pt idx="512">
                  <c:v>0.50420337130938619</c:v>
                </c:pt>
                <c:pt idx="513">
                  <c:v>0.48314327963307274</c:v>
                </c:pt>
                <c:pt idx="514">
                  <c:v>0.50668102915365831</c:v>
                </c:pt>
                <c:pt idx="515">
                  <c:v>0.48685976639948103</c:v>
                </c:pt>
                <c:pt idx="516">
                  <c:v>0.49305391101016144</c:v>
                </c:pt>
                <c:pt idx="517">
                  <c:v>0.49181508208802532</c:v>
                </c:pt>
                <c:pt idx="518">
                  <c:v>0.51411400268647489</c:v>
                </c:pt>
                <c:pt idx="519">
                  <c:v>0.52030814729715524</c:v>
                </c:pt>
                <c:pt idx="520">
                  <c:v>0.52897994975210783</c:v>
                </c:pt>
                <c:pt idx="521">
                  <c:v>0.51411400268647489</c:v>
                </c:pt>
                <c:pt idx="522">
                  <c:v>0.50915868699793054</c:v>
                </c:pt>
                <c:pt idx="523">
                  <c:v>0.50915868699793054</c:v>
                </c:pt>
                <c:pt idx="524">
                  <c:v>0.51411400268647489</c:v>
                </c:pt>
                <c:pt idx="525">
                  <c:v>0.51163634484220266</c:v>
                </c:pt>
                <c:pt idx="526">
                  <c:v>0.48314327963307274</c:v>
                </c:pt>
                <c:pt idx="527">
                  <c:v>0.50420337130938619</c:v>
                </c:pt>
                <c:pt idx="528">
                  <c:v>0.49677039777656967</c:v>
                </c:pt>
                <c:pt idx="529">
                  <c:v>0.51287517376433878</c:v>
                </c:pt>
                <c:pt idx="530">
                  <c:v>0.51659166053074701</c:v>
                </c:pt>
                <c:pt idx="531">
                  <c:v>0.50420337130938619</c:v>
                </c:pt>
                <c:pt idx="532">
                  <c:v>0.50296454238725008</c:v>
                </c:pt>
                <c:pt idx="533">
                  <c:v>0.53889058112919652</c:v>
                </c:pt>
                <c:pt idx="534">
                  <c:v>0.54260706789560476</c:v>
                </c:pt>
                <c:pt idx="535">
                  <c:v>0.54508472573987687</c:v>
                </c:pt>
                <c:pt idx="536">
                  <c:v>0.54012941005133253</c:v>
                </c:pt>
                <c:pt idx="537">
                  <c:v>0.5475623835841491</c:v>
                </c:pt>
                <c:pt idx="538">
                  <c:v>0.55995067280550992</c:v>
                </c:pt>
                <c:pt idx="539">
                  <c:v>0.55747301496123769</c:v>
                </c:pt>
                <c:pt idx="540">
                  <c:v>0.55375652819482946</c:v>
                </c:pt>
                <c:pt idx="541">
                  <c:v>0.53765175220706041</c:v>
                </c:pt>
                <c:pt idx="542">
                  <c:v>0.54508472573987687</c:v>
                </c:pt>
                <c:pt idx="543">
                  <c:v>0.56118950172764603</c:v>
                </c:pt>
                <c:pt idx="544">
                  <c:v>0.5673836463383265</c:v>
                </c:pt>
                <c:pt idx="545">
                  <c:v>0.55127887035055745</c:v>
                </c:pt>
                <c:pt idx="546">
                  <c:v>0.5475623835841491</c:v>
                </c:pt>
                <c:pt idx="547">
                  <c:v>0.52526346298569959</c:v>
                </c:pt>
                <c:pt idx="548">
                  <c:v>0.50915868699793054</c:v>
                </c:pt>
                <c:pt idx="549">
                  <c:v>0.49305391101016133</c:v>
                </c:pt>
                <c:pt idx="550">
                  <c:v>0.48066562178880057</c:v>
                </c:pt>
                <c:pt idx="551">
                  <c:v>0.45217255657967065</c:v>
                </c:pt>
                <c:pt idx="552">
                  <c:v>0.43854543843617366</c:v>
                </c:pt>
                <c:pt idx="553">
                  <c:v>0.42491832029267679</c:v>
                </c:pt>
                <c:pt idx="554">
                  <c:v>0.40509705753849939</c:v>
                </c:pt>
                <c:pt idx="555">
                  <c:v>0.39146993939500252</c:v>
                </c:pt>
                <c:pt idx="556">
                  <c:v>0.38279813694004999</c:v>
                </c:pt>
                <c:pt idx="557">
                  <c:v>0.3580215584973282</c:v>
                </c:pt>
                <c:pt idx="558">
                  <c:v>0.34687209819810355</c:v>
                </c:pt>
                <c:pt idx="559">
                  <c:v>0.34315561143169521</c:v>
                </c:pt>
                <c:pt idx="560">
                  <c:v>0.32333434867751792</c:v>
                </c:pt>
                <c:pt idx="561">
                  <c:v>0.3159013751447014</c:v>
                </c:pt>
                <c:pt idx="562">
                  <c:v>0.30227425700120447</c:v>
                </c:pt>
                <c:pt idx="563">
                  <c:v>0.28740830993557148</c:v>
                </c:pt>
                <c:pt idx="564">
                  <c:v>0.26015407364857762</c:v>
                </c:pt>
                <c:pt idx="565">
                  <c:v>0.23785515305012814</c:v>
                </c:pt>
                <c:pt idx="566">
                  <c:v>0.21803389029595074</c:v>
                </c:pt>
                <c:pt idx="567">
                  <c:v>0.21803389029595074</c:v>
                </c:pt>
                <c:pt idx="568">
                  <c:v>0.19697379861963735</c:v>
                </c:pt>
                <c:pt idx="569">
                  <c:v>0.18582433832041256</c:v>
                </c:pt>
                <c:pt idx="570">
                  <c:v>0.17343604909905178</c:v>
                </c:pt>
                <c:pt idx="571">
                  <c:v>0.16971956233264351</c:v>
                </c:pt>
                <c:pt idx="572">
                  <c:v>0.16848073341050743</c:v>
                </c:pt>
                <c:pt idx="573">
                  <c:v>0.16104775987769088</c:v>
                </c:pt>
                <c:pt idx="574">
                  <c:v>0.13751001035710533</c:v>
                </c:pt>
                <c:pt idx="575">
                  <c:v>0.12759937898001664</c:v>
                </c:pt>
                <c:pt idx="576">
                  <c:v>0.12140523436933622</c:v>
                </c:pt>
                <c:pt idx="577">
                  <c:v>0.10282280053729496</c:v>
                </c:pt>
                <c:pt idx="578">
                  <c:v>9.538982700447847E-2</c:v>
                </c:pt>
                <c:pt idx="579">
                  <c:v>9.7867484848750644E-2</c:v>
                </c:pt>
                <c:pt idx="580">
                  <c:v>0.10653928730370323</c:v>
                </c:pt>
                <c:pt idx="581">
                  <c:v>0.10158397161515888</c:v>
                </c:pt>
                <c:pt idx="582">
                  <c:v>0.10158397161515889</c:v>
                </c:pt>
                <c:pt idx="583">
                  <c:v>0.10158397161515891</c:v>
                </c:pt>
                <c:pt idx="584">
                  <c:v>0.1077781162258393</c:v>
                </c:pt>
                <c:pt idx="585">
                  <c:v>0.10901694514797537</c:v>
                </c:pt>
                <c:pt idx="586">
                  <c:v>9.538982700447847E-2</c:v>
                </c:pt>
                <c:pt idx="587">
                  <c:v>8.0523879938845466E-2</c:v>
                </c:pt>
                <c:pt idx="588">
                  <c:v>8.7956853471661975E-2</c:v>
                </c:pt>
                <c:pt idx="589">
                  <c:v>8.1762708860981539E-2</c:v>
                </c:pt>
                <c:pt idx="590">
                  <c:v>7.5568564250301118E-2</c:v>
                </c:pt>
                <c:pt idx="591">
                  <c:v>7.0613248561756783E-2</c:v>
                </c:pt>
                <c:pt idx="592">
                  <c:v>6.0702617184668115E-2</c:v>
                </c:pt>
                <c:pt idx="593">
                  <c:v>5.9463788262532034E-2</c:v>
                </c:pt>
                <c:pt idx="594">
                  <c:v>5.45084725739877E-2</c:v>
                </c:pt>
                <c:pt idx="595">
                  <c:v>4.4597841196899024E-2</c:v>
                </c:pt>
                <c:pt idx="596">
                  <c:v>4.7075499041171191E-2</c:v>
                </c:pt>
                <c:pt idx="597">
                  <c:v>4.4597841196899024E-2</c:v>
                </c:pt>
                <c:pt idx="598">
                  <c:v>4.0881354430490777E-2</c:v>
                </c:pt>
                <c:pt idx="599">
                  <c:v>4.7075499041171198E-2</c:v>
                </c:pt>
                <c:pt idx="600">
                  <c:v>4.2120183352626857E-2</c:v>
                </c:pt>
                <c:pt idx="601">
                  <c:v>3.8403696586218602E-2</c:v>
                </c:pt>
                <c:pt idx="602">
                  <c:v>3.5926038741946428E-2</c:v>
                </c:pt>
                <c:pt idx="603">
                  <c:v>2.7254236286993843E-2</c:v>
                </c:pt>
                <c:pt idx="604">
                  <c:v>2.7254236286993843E-2</c:v>
                </c:pt>
                <c:pt idx="605">
                  <c:v>2.4776578442721679E-2</c:v>
                </c:pt>
                <c:pt idx="606">
                  <c:v>2.2298920598449512E-2</c:v>
                </c:pt>
                <c:pt idx="607">
                  <c:v>2.2298920598449512E-2</c:v>
                </c:pt>
                <c:pt idx="608">
                  <c:v>2.1060091676313428E-2</c:v>
                </c:pt>
                <c:pt idx="609">
                  <c:v>2.1060091676313425E-2</c:v>
                </c:pt>
                <c:pt idx="610">
                  <c:v>2.2298920598449509E-2</c:v>
                </c:pt>
                <c:pt idx="611">
                  <c:v>2.1060091676313428E-2</c:v>
                </c:pt>
                <c:pt idx="612">
                  <c:v>2.2298920598449512E-2</c:v>
                </c:pt>
                <c:pt idx="613">
                  <c:v>1.8582433832041261E-2</c:v>
                </c:pt>
                <c:pt idx="614">
                  <c:v>1.4865947065633007E-2</c:v>
                </c:pt>
                <c:pt idx="615">
                  <c:v>1.4865947065633009E-2</c:v>
                </c:pt>
                <c:pt idx="616">
                  <c:v>1.3627118143496922E-2</c:v>
                </c:pt>
                <c:pt idx="617">
                  <c:v>1.7343604909905174E-2</c:v>
                </c:pt>
                <c:pt idx="618">
                  <c:v>1.7343604909905174E-2</c:v>
                </c:pt>
                <c:pt idx="619">
                  <c:v>1.9821262754177341E-2</c:v>
                </c:pt>
                <c:pt idx="620">
                  <c:v>1.8582433832041258E-2</c:v>
                </c:pt>
                <c:pt idx="621">
                  <c:v>1.9821262754177345E-2</c:v>
                </c:pt>
                <c:pt idx="622">
                  <c:v>2.1060091676313421E-2</c:v>
                </c:pt>
                <c:pt idx="623">
                  <c:v>2.7254236286993843E-2</c:v>
                </c:pt>
                <c:pt idx="624">
                  <c:v>2.3537749520585596E-2</c:v>
                </c:pt>
                <c:pt idx="625">
                  <c:v>1.9821262754177338E-2</c:v>
                </c:pt>
                <c:pt idx="626">
                  <c:v>1.6104775987769087E-2</c:v>
                </c:pt>
                <c:pt idx="627">
                  <c:v>1.7343604909905171E-2</c:v>
                </c:pt>
                <c:pt idx="628">
                  <c:v>1.6104775987769087E-2</c:v>
                </c:pt>
                <c:pt idx="629">
                  <c:v>1.4865947065633005E-2</c:v>
                </c:pt>
                <c:pt idx="630">
                  <c:v>8.6718024549525853E-3</c:v>
                </c:pt>
                <c:pt idx="631">
                  <c:v>9.9106313770886707E-3</c:v>
                </c:pt>
                <c:pt idx="632">
                  <c:v>1.1149460299224756E-2</c:v>
                </c:pt>
                <c:pt idx="633">
                  <c:v>1.1149460299224753E-2</c:v>
                </c:pt>
                <c:pt idx="634">
                  <c:v>1.3627118143496922E-2</c:v>
                </c:pt>
                <c:pt idx="635">
                  <c:v>1.238828922136084E-2</c:v>
                </c:pt>
                <c:pt idx="636">
                  <c:v>1.238828922136084E-2</c:v>
                </c:pt>
                <c:pt idx="637">
                  <c:v>1.362711814349692E-2</c:v>
                </c:pt>
                <c:pt idx="638">
                  <c:v>1.2388289221360838E-2</c:v>
                </c:pt>
                <c:pt idx="639">
                  <c:v>1.362711814349692E-2</c:v>
                </c:pt>
                <c:pt idx="640">
                  <c:v>1.4865947065633005E-2</c:v>
                </c:pt>
                <c:pt idx="641">
                  <c:v>1.238828922136084E-2</c:v>
                </c:pt>
                <c:pt idx="642">
                  <c:v>1.7343604909905174E-2</c:v>
                </c:pt>
                <c:pt idx="643">
                  <c:v>2.1060091676313428E-2</c:v>
                </c:pt>
                <c:pt idx="644">
                  <c:v>2.2298920598449512E-2</c:v>
                </c:pt>
                <c:pt idx="645">
                  <c:v>2.9731894131266017E-2</c:v>
                </c:pt>
                <c:pt idx="646">
                  <c:v>3.3448380897674261E-2</c:v>
                </c:pt>
                <c:pt idx="647">
                  <c:v>4.088135443049077E-2</c:v>
                </c:pt>
                <c:pt idx="648">
                  <c:v>4.8314327963307271E-2</c:v>
                </c:pt>
                <c:pt idx="649">
                  <c:v>5.3269643651851606E-2</c:v>
                </c:pt>
                <c:pt idx="650">
                  <c:v>6.6896761795348536E-2</c:v>
                </c:pt>
                <c:pt idx="651">
                  <c:v>7.3090906406028958E-2</c:v>
                </c:pt>
                <c:pt idx="652">
                  <c:v>8.671802454952586E-2</c:v>
                </c:pt>
                <c:pt idx="653">
                  <c:v>9.538982700447847E-2</c:v>
                </c:pt>
                <c:pt idx="654">
                  <c:v>0.10777811622583931</c:v>
                </c:pt>
                <c:pt idx="655">
                  <c:v>0.13007703682428881</c:v>
                </c:pt>
                <c:pt idx="656">
                  <c:v>0.15113712850060224</c:v>
                </c:pt>
                <c:pt idx="657">
                  <c:v>0.16600307556623523</c:v>
                </c:pt>
                <c:pt idx="658">
                  <c:v>0.18954082508682085</c:v>
                </c:pt>
                <c:pt idx="659">
                  <c:v>0.19077965400895694</c:v>
                </c:pt>
                <c:pt idx="660">
                  <c:v>0.20688442999672604</c:v>
                </c:pt>
                <c:pt idx="661">
                  <c:v>0.21431740352954254</c:v>
                </c:pt>
                <c:pt idx="662">
                  <c:v>0.22298920598449512</c:v>
                </c:pt>
                <c:pt idx="663">
                  <c:v>0.22794452167303944</c:v>
                </c:pt>
                <c:pt idx="664">
                  <c:v>0.24652695550508069</c:v>
                </c:pt>
                <c:pt idx="665">
                  <c:v>0.25148227119362504</c:v>
                </c:pt>
                <c:pt idx="666">
                  <c:v>0.2626317314928498</c:v>
                </c:pt>
                <c:pt idx="667">
                  <c:v>0.27130353394780238</c:v>
                </c:pt>
                <c:pt idx="668">
                  <c:v>0.27502002071421067</c:v>
                </c:pt>
                <c:pt idx="669">
                  <c:v>0.2675870471813942</c:v>
                </c:pt>
                <c:pt idx="670">
                  <c:v>0.27502002071421067</c:v>
                </c:pt>
                <c:pt idx="671">
                  <c:v>0.26758704718139414</c:v>
                </c:pt>
                <c:pt idx="672">
                  <c:v>0.26387056041498586</c:v>
                </c:pt>
                <c:pt idx="673">
                  <c:v>0.26634821825925808</c:v>
                </c:pt>
                <c:pt idx="674">
                  <c:v>0.24900461334935287</c:v>
                </c:pt>
                <c:pt idx="675">
                  <c:v>0.26015407364857762</c:v>
                </c:pt>
                <c:pt idx="676">
                  <c:v>0.2675870471813942</c:v>
                </c:pt>
                <c:pt idx="677">
                  <c:v>0.25891524472644156</c:v>
                </c:pt>
                <c:pt idx="678">
                  <c:v>0.24033281089440031</c:v>
                </c:pt>
                <c:pt idx="679">
                  <c:v>0.23661632412799202</c:v>
                </c:pt>
                <c:pt idx="680">
                  <c:v>0.22422803490663121</c:v>
                </c:pt>
                <c:pt idx="681">
                  <c:v>0.23537749520585599</c:v>
                </c:pt>
                <c:pt idx="682">
                  <c:v>0.22546686382876729</c:v>
                </c:pt>
                <c:pt idx="683">
                  <c:v>0.21183974568527036</c:v>
                </c:pt>
                <c:pt idx="684">
                  <c:v>0.19821262754177341</c:v>
                </c:pt>
                <c:pt idx="685">
                  <c:v>0.18954082508682077</c:v>
                </c:pt>
                <c:pt idx="686">
                  <c:v>0.18086902263186827</c:v>
                </c:pt>
                <c:pt idx="687">
                  <c:v>0.17219722017691569</c:v>
                </c:pt>
                <c:pt idx="688">
                  <c:v>0.15733127311128264</c:v>
                </c:pt>
                <c:pt idx="689">
                  <c:v>0.13998766820137751</c:v>
                </c:pt>
                <c:pt idx="690">
                  <c:v>0.13379352359069707</c:v>
                </c:pt>
                <c:pt idx="691">
                  <c:v>0.12759937898001666</c:v>
                </c:pt>
                <c:pt idx="692">
                  <c:v>0.1313158657464249</c:v>
                </c:pt>
                <c:pt idx="693">
                  <c:v>0.12140523436933622</c:v>
                </c:pt>
                <c:pt idx="694">
                  <c:v>0.11892757652506404</c:v>
                </c:pt>
                <c:pt idx="695">
                  <c:v>0.10653928730370318</c:v>
                </c:pt>
                <c:pt idx="696">
                  <c:v>0.10282280053729496</c:v>
                </c:pt>
                <c:pt idx="697">
                  <c:v>9.0434511315934094E-2</c:v>
                </c:pt>
                <c:pt idx="698">
                  <c:v>8.7956853471661933E-2</c:v>
                </c:pt>
                <c:pt idx="699">
                  <c:v>7.8046222094573306E-2</c:v>
                </c:pt>
                <c:pt idx="700">
                  <c:v>8.3001537783117613E-2</c:v>
                </c:pt>
                <c:pt idx="701">
                  <c:v>7.6807393172437205E-2</c:v>
                </c:pt>
                <c:pt idx="702">
                  <c:v>8.0523879938845452E-2</c:v>
                </c:pt>
                <c:pt idx="703">
                  <c:v>7.5568564250301118E-2</c:v>
                </c:pt>
                <c:pt idx="704">
                  <c:v>7.5568564250301118E-2</c:v>
                </c:pt>
                <c:pt idx="705">
                  <c:v>7.6807393172437219E-2</c:v>
                </c:pt>
                <c:pt idx="706">
                  <c:v>7.0613248561756783E-2</c:v>
                </c:pt>
                <c:pt idx="707">
                  <c:v>5.6986130418259853E-2</c:v>
                </c:pt>
                <c:pt idx="708">
                  <c:v>5.0791985807579432E-2</c:v>
                </c:pt>
                <c:pt idx="709">
                  <c:v>4.4597841196899017E-2</c:v>
                </c:pt>
                <c:pt idx="710">
                  <c:v>4.4597841196899024E-2</c:v>
                </c:pt>
                <c:pt idx="711">
                  <c:v>4.2120183352626857E-2</c:v>
                </c:pt>
                <c:pt idx="712">
                  <c:v>3.4687209819810348E-2</c:v>
                </c:pt>
                <c:pt idx="713">
                  <c:v>3.5926038741946435E-2</c:v>
                </c:pt>
                <c:pt idx="714">
                  <c:v>4.2120183352626857E-2</c:v>
                </c:pt>
                <c:pt idx="715">
                  <c:v>4.212018335262685E-2</c:v>
                </c:pt>
                <c:pt idx="716">
                  <c:v>3.9642525508354683E-2</c:v>
                </c:pt>
                <c:pt idx="717">
                  <c:v>3.5926038741946435E-2</c:v>
                </c:pt>
                <c:pt idx="718">
                  <c:v>3.964252550835469E-2</c:v>
                </c:pt>
                <c:pt idx="719">
                  <c:v>4.2120183352626857E-2</c:v>
                </c:pt>
                <c:pt idx="720">
                  <c:v>4.088135443049077E-2</c:v>
                </c:pt>
                <c:pt idx="721">
                  <c:v>3.3448380897674261E-2</c:v>
                </c:pt>
                <c:pt idx="722">
                  <c:v>3.4687209819810348E-2</c:v>
                </c:pt>
                <c:pt idx="723">
                  <c:v>3.4687209819810348E-2</c:v>
                </c:pt>
                <c:pt idx="724">
                  <c:v>3.5926038741946435E-2</c:v>
                </c:pt>
                <c:pt idx="725">
                  <c:v>3.0970723053402094E-2</c:v>
                </c:pt>
                <c:pt idx="726">
                  <c:v>2.3537749520585596E-2</c:v>
                </c:pt>
                <c:pt idx="727">
                  <c:v>2.1060091676313425E-2</c:v>
                </c:pt>
                <c:pt idx="728">
                  <c:v>2.2298920598449505E-2</c:v>
                </c:pt>
                <c:pt idx="729">
                  <c:v>2.1060091676313421E-2</c:v>
                </c:pt>
                <c:pt idx="730">
                  <c:v>2.2298920598449505E-2</c:v>
                </c:pt>
                <c:pt idx="731">
                  <c:v>1.6104775987769087E-2</c:v>
                </c:pt>
                <c:pt idx="732">
                  <c:v>1.6104775987769094E-2</c:v>
                </c:pt>
                <c:pt idx="733">
                  <c:v>1.8582433832041258E-2</c:v>
                </c:pt>
                <c:pt idx="734">
                  <c:v>1.9821262754177345E-2</c:v>
                </c:pt>
                <c:pt idx="735">
                  <c:v>2.1060091676313425E-2</c:v>
                </c:pt>
                <c:pt idx="736">
                  <c:v>2.2298920598449509E-2</c:v>
                </c:pt>
                <c:pt idx="737">
                  <c:v>1.9821262754177341E-2</c:v>
                </c:pt>
                <c:pt idx="738">
                  <c:v>1.9821262754177341E-2</c:v>
                </c:pt>
                <c:pt idx="739">
                  <c:v>1.6104775987769094E-2</c:v>
                </c:pt>
                <c:pt idx="740">
                  <c:v>1.8582433832041258E-2</c:v>
                </c:pt>
                <c:pt idx="741">
                  <c:v>1.8582433832041254E-2</c:v>
                </c:pt>
                <c:pt idx="742">
                  <c:v>1.3627118143496922E-2</c:v>
                </c:pt>
                <c:pt idx="743">
                  <c:v>1.1149460299224756E-2</c:v>
                </c:pt>
                <c:pt idx="744">
                  <c:v>1.6104775987769094E-2</c:v>
                </c:pt>
                <c:pt idx="745">
                  <c:v>2.1060091676313428E-2</c:v>
                </c:pt>
                <c:pt idx="746">
                  <c:v>1.9821262754177341E-2</c:v>
                </c:pt>
                <c:pt idx="747">
                  <c:v>1.7343604909905174E-2</c:v>
                </c:pt>
                <c:pt idx="748">
                  <c:v>1.9821262754177345E-2</c:v>
                </c:pt>
                <c:pt idx="749">
                  <c:v>2.1060091676313428E-2</c:v>
                </c:pt>
                <c:pt idx="750">
                  <c:v>2.2298920598449512E-2</c:v>
                </c:pt>
                <c:pt idx="751">
                  <c:v>1.7343604909905174E-2</c:v>
                </c:pt>
                <c:pt idx="752">
                  <c:v>1.3627118143496922E-2</c:v>
                </c:pt>
                <c:pt idx="753">
                  <c:v>1.3627118143496922E-2</c:v>
                </c:pt>
                <c:pt idx="754">
                  <c:v>1.2388289221360841E-2</c:v>
                </c:pt>
                <c:pt idx="755">
                  <c:v>7.4329735328165043E-3</c:v>
                </c:pt>
                <c:pt idx="756">
                  <c:v>6.1941446106804198E-3</c:v>
                </c:pt>
                <c:pt idx="757">
                  <c:v>7.4329735328165043E-3</c:v>
                </c:pt>
                <c:pt idx="758">
                  <c:v>8.671802454952587E-3</c:v>
                </c:pt>
                <c:pt idx="759">
                  <c:v>1.1149460299224756E-2</c:v>
                </c:pt>
                <c:pt idx="760">
                  <c:v>1.1149460299224756E-2</c:v>
                </c:pt>
                <c:pt idx="761">
                  <c:v>1.1149460299224756E-2</c:v>
                </c:pt>
                <c:pt idx="762">
                  <c:v>1.1149460299224756E-2</c:v>
                </c:pt>
                <c:pt idx="763">
                  <c:v>1.238828922136084E-2</c:v>
                </c:pt>
                <c:pt idx="764">
                  <c:v>9.9106313770886724E-3</c:v>
                </c:pt>
                <c:pt idx="765">
                  <c:v>8.6718024549525905E-3</c:v>
                </c:pt>
                <c:pt idx="766">
                  <c:v>6.1941446106804215E-3</c:v>
                </c:pt>
                <c:pt idx="767">
                  <c:v>8.671802454952587E-3</c:v>
                </c:pt>
                <c:pt idx="768">
                  <c:v>7.4329735328165034E-3</c:v>
                </c:pt>
                <c:pt idx="769">
                  <c:v>8.671802454952587E-3</c:v>
                </c:pt>
                <c:pt idx="770">
                  <c:v>8.6718024549525888E-3</c:v>
                </c:pt>
                <c:pt idx="771">
                  <c:v>9.9106313770886724E-3</c:v>
                </c:pt>
                <c:pt idx="772">
                  <c:v>1.1149460299224754E-2</c:v>
                </c:pt>
                <c:pt idx="773">
                  <c:v>1.4865947065633005E-2</c:v>
                </c:pt>
                <c:pt idx="774">
                  <c:v>1.3627118143496925E-2</c:v>
                </c:pt>
                <c:pt idx="775">
                  <c:v>1.4865947065633005E-2</c:v>
                </c:pt>
                <c:pt idx="776">
                  <c:v>1.6104775987769087E-2</c:v>
                </c:pt>
                <c:pt idx="777">
                  <c:v>1.610477598776909E-2</c:v>
                </c:pt>
                <c:pt idx="778">
                  <c:v>1.9821262754177341E-2</c:v>
                </c:pt>
                <c:pt idx="779">
                  <c:v>1.9821262754177338E-2</c:v>
                </c:pt>
                <c:pt idx="780">
                  <c:v>1.610477598776909E-2</c:v>
                </c:pt>
                <c:pt idx="781">
                  <c:v>1.6104775987769087E-2</c:v>
                </c:pt>
                <c:pt idx="782">
                  <c:v>1.4865947065633005E-2</c:v>
                </c:pt>
                <c:pt idx="783">
                  <c:v>1.3627118143496922E-2</c:v>
                </c:pt>
                <c:pt idx="784">
                  <c:v>1.6104775987769087E-2</c:v>
                </c:pt>
                <c:pt idx="785">
                  <c:v>1.7343604909905174E-2</c:v>
                </c:pt>
                <c:pt idx="786">
                  <c:v>2.1060091676313425E-2</c:v>
                </c:pt>
                <c:pt idx="787">
                  <c:v>2.2298920598449509E-2</c:v>
                </c:pt>
                <c:pt idx="788">
                  <c:v>2.2298920598449509E-2</c:v>
                </c:pt>
                <c:pt idx="789">
                  <c:v>2.7254236286993843E-2</c:v>
                </c:pt>
                <c:pt idx="790">
                  <c:v>2.849306520912993E-2</c:v>
                </c:pt>
                <c:pt idx="791">
                  <c:v>2.849306520912993E-2</c:v>
                </c:pt>
                <c:pt idx="792">
                  <c:v>2.4776578442721679E-2</c:v>
                </c:pt>
                <c:pt idx="793">
                  <c:v>1.9821262754177338E-2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17-4034-BDD9-43A2AC69C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4616625759262635E-2"/>
          <c:y val="2.0193877278695444E-2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KZN (Waves)!PivotTable4</c:name>
    <c:fmtId val="65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KZN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KZN (Waves)'!$A$5:$A$203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'PROVINCIAL - KZN (Waves)'!$B$5:$B$203</c:f>
              <c:numCache>
                <c:formatCode>General</c:formatCode>
                <c:ptCount val="199"/>
                <c:pt idx="0">
                  <c:v>0.75568564250301118</c:v>
                </c:pt>
                <c:pt idx="1">
                  <c:v>0.76559627388009999</c:v>
                </c:pt>
                <c:pt idx="2">
                  <c:v>0.79285051016709374</c:v>
                </c:pt>
                <c:pt idx="3">
                  <c:v>0.7470138400480586</c:v>
                </c:pt>
                <c:pt idx="4">
                  <c:v>0.7891340234006855</c:v>
                </c:pt>
                <c:pt idx="5">
                  <c:v>0.92540520483565469</c:v>
                </c:pt>
                <c:pt idx="6">
                  <c:v>0.95637592788905679</c:v>
                </c:pt>
                <c:pt idx="7">
                  <c:v>0.97124187495468983</c:v>
                </c:pt>
                <c:pt idx="8">
                  <c:v>0.98239133525391442</c:v>
                </c:pt>
                <c:pt idx="9">
                  <c:v>1.1037965696232508</c:v>
                </c:pt>
                <c:pt idx="10">
                  <c:v>1.1000800828568424</c:v>
                </c:pt>
                <c:pt idx="11">
                  <c:v>1.207858199082682</c:v>
                </c:pt>
                <c:pt idx="12">
                  <c:v>1.2920985657879354</c:v>
                </c:pt>
                <c:pt idx="13">
                  <c:v>1.432086233989313</c:v>
                </c:pt>
                <c:pt idx="14">
                  <c:v>1.6340153482974948</c:v>
                </c:pt>
                <c:pt idx="15">
                  <c:v>1.9536332102086043</c:v>
                </c:pt>
                <c:pt idx="16">
                  <c:v>2.2757287299639861</c:v>
                </c:pt>
                <c:pt idx="17">
                  <c:v>2.7625884963634668</c:v>
                </c:pt>
                <c:pt idx="18">
                  <c:v>3.1491031200699249</c:v>
                </c:pt>
                <c:pt idx="19">
                  <c:v>3.6917101879655303</c:v>
                </c:pt>
                <c:pt idx="20">
                  <c:v>4.215734822029094</c:v>
                </c:pt>
                <c:pt idx="21">
                  <c:v>4.6617132339980838</c:v>
                </c:pt>
                <c:pt idx="22">
                  <c:v>5.0160183057290038</c:v>
                </c:pt>
                <c:pt idx="23">
                  <c:v>5.6453433981741341</c:v>
                </c:pt>
                <c:pt idx="24">
                  <c:v>6.2920120955291692</c:v>
                </c:pt>
                <c:pt idx="25">
                  <c:v>7.0204435017451887</c:v>
                </c:pt>
                <c:pt idx="26">
                  <c:v>7.6782616593994488</c:v>
                </c:pt>
                <c:pt idx="27">
                  <c:v>8.316258554299532</c:v>
                </c:pt>
                <c:pt idx="28">
                  <c:v>8.3967824342383768</c:v>
                </c:pt>
                <c:pt idx="29">
                  <c:v>8.7572816505799764</c:v>
                </c:pt>
                <c:pt idx="30">
                  <c:v>9.0806159992574944</c:v>
                </c:pt>
                <c:pt idx="31">
                  <c:v>9.8623170491253642</c:v>
                </c:pt>
                <c:pt idx="32">
                  <c:v>10.689854769112268</c:v>
                </c:pt>
                <c:pt idx="33">
                  <c:v>12.102119740347405</c:v>
                </c:pt>
                <c:pt idx="34">
                  <c:v>12.91603034219081</c:v>
                </c:pt>
                <c:pt idx="35">
                  <c:v>14.330772971270219</c:v>
                </c:pt>
                <c:pt idx="36">
                  <c:v>17.150347598051944</c:v>
                </c:pt>
                <c:pt idx="37">
                  <c:v>18.553940766832131</c:v>
                </c:pt>
                <c:pt idx="38">
                  <c:v>19.789053202201803</c:v>
                </c:pt>
                <c:pt idx="39">
                  <c:v>20.237509272015068</c:v>
                </c:pt>
                <c:pt idx="40">
                  <c:v>20.233792785248657</c:v>
                </c:pt>
                <c:pt idx="41">
                  <c:v>21.856658673246926</c:v>
                </c:pt>
                <c:pt idx="42">
                  <c:v>22.580134763774399</c:v>
                </c:pt>
                <c:pt idx="43">
                  <c:v>21.181496910682764</c:v>
                </c:pt>
                <c:pt idx="44">
                  <c:v>21.781090108996629</c:v>
                </c:pt>
                <c:pt idx="45">
                  <c:v>22.053632471866567</c:v>
                </c:pt>
                <c:pt idx="46">
                  <c:v>24.082834246325469</c:v>
                </c:pt>
                <c:pt idx="47">
                  <c:v>25.32909614199437</c:v>
                </c:pt>
                <c:pt idx="48">
                  <c:v>25.824627710848802</c:v>
                </c:pt>
                <c:pt idx="49">
                  <c:v>25.232467486067751</c:v>
                </c:pt>
                <c:pt idx="50">
                  <c:v>25.291931274330288</c:v>
                </c:pt>
                <c:pt idx="51">
                  <c:v>25.667296437737519</c:v>
                </c:pt>
                <c:pt idx="52">
                  <c:v>25.412097679777485</c:v>
                </c:pt>
                <c:pt idx="53">
                  <c:v>24.211672454227621</c:v>
                </c:pt>
                <c:pt idx="54">
                  <c:v>23.630661689745803</c:v>
                </c:pt>
                <c:pt idx="55">
                  <c:v>22.595000710840033</c:v>
                </c:pt>
                <c:pt idx="56">
                  <c:v>22.768436759939085</c:v>
                </c:pt>
                <c:pt idx="57">
                  <c:v>22.156455272403861</c:v>
                </c:pt>
                <c:pt idx="58">
                  <c:v>20.512529292729276</c:v>
                </c:pt>
                <c:pt idx="59">
                  <c:v>20.064073222916019</c:v>
                </c:pt>
                <c:pt idx="60">
                  <c:v>19.992221145432122</c:v>
                </c:pt>
                <c:pt idx="61">
                  <c:v>19.872054739984922</c:v>
                </c:pt>
                <c:pt idx="62">
                  <c:v>19.533854444241772</c:v>
                </c:pt>
                <c:pt idx="63">
                  <c:v>18.613404555094661</c:v>
                </c:pt>
                <c:pt idx="64">
                  <c:v>17.972930002350306</c:v>
                </c:pt>
                <c:pt idx="65">
                  <c:v>16.973195062186484</c:v>
                </c:pt>
                <c:pt idx="66">
                  <c:v>15.012128878445063</c:v>
                </c:pt>
                <c:pt idx="67">
                  <c:v>13.503235251283314</c:v>
                </c:pt>
                <c:pt idx="68">
                  <c:v>11.11353426048281</c:v>
                </c:pt>
                <c:pt idx="69">
                  <c:v>9.0620335654254536</c:v>
                </c:pt>
                <c:pt idx="70">
                  <c:v>8.2394511611270946</c:v>
                </c:pt>
                <c:pt idx="71">
                  <c:v>7.5209303862881649</c:v>
                </c:pt>
                <c:pt idx="72">
                  <c:v>7.1505205385694763</c:v>
                </c:pt>
                <c:pt idx="73">
                  <c:v>7.2434327077296832</c:v>
                </c:pt>
                <c:pt idx="74">
                  <c:v>6.2486530832544078</c:v>
                </c:pt>
                <c:pt idx="75">
                  <c:v>5.8386007100273636</c:v>
                </c:pt>
                <c:pt idx="76">
                  <c:v>5.5226993348826623</c:v>
                </c:pt>
                <c:pt idx="77">
                  <c:v>5.0358395684831816</c:v>
                </c:pt>
                <c:pt idx="78">
                  <c:v>4.9008072159703477</c:v>
                </c:pt>
                <c:pt idx="79">
                  <c:v>4.7385206271705211</c:v>
                </c:pt>
                <c:pt idx="80">
                  <c:v>4.3420953720869742</c:v>
                </c:pt>
                <c:pt idx="81">
                  <c:v>3.8093989355684577</c:v>
                </c:pt>
                <c:pt idx="82">
                  <c:v>3.6656947806006728</c:v>
                </c:pt>
                <c:pt idx="83">
                  <c:v>3.5740214403626021</c:v>
                </c:pt>
                <c:pt idx="84">
                  <c:v>3.5975591898831878</c:v>
                </c:pt>
                <c:pt idx="85">
                  <c:v>3.364659352521604</c:v>
                </c:pt>
                <c:pt idx="86">
                  <c:v>3.1775961852790551</c:v>
                </c:pt>
                <c:pt idx="87">
                  <c:v>3.0338920303112693</c:v>
                </c:pt>
                <c:pt idx="88">
                  <c:v>3.0933558185738015</c:v>
                </c:pt>
                <c:pt idx="89">
                  <c:v>2.9174421116304776</c:v>
                </c:pt>
                <c:pt idx="90">
                  <c:v>2.5990630786415041</c:v>
                </c:pt>
                <c:pt idx="91">
                  <c:v>2.3512972942142869</c:v>
                </c:pt>
                <c:pt idx="92">
                  <c:v>2.2844005324189385</c:v>
                </c:pt>
                <c:pt idx="93">
                  <c:v>2.1196362857748392</c:v>
                </c:pt>
                <c:pt idx="94">
                  <c:v>2.0118581695490003</c:v>
                </c:pt>
                <c:pt idx="95">
                  <c:v>1.9561108680528765</c:v>
                </c:pt>
                <c:pt idx="96">
                  <c:v>1.8842587905689836</c:v>
                </c:pt>
                <c:pt idx="97">
                  <c:v>1.9387672631429711</c:v>
                </c:pt>
                <c:pt idx="98">
                  <c:v>1.9932757357169588</c:v>
                </c:pt>
                <c:pt idx="99">
                  <c:v>1.9734544729627816</c:v>
                </c:pt>
                <c:pt idx="100">
                  <c:v>1.9053188822452971</c:v>
                </c:pt>
                <c:pt idx="101">
                  <c:v>1.8446162650606286</c:v>
                </c:pt>
                <c:pt idx="102">
                  <c:v>1.760375898355375</c:v>
                </c:pt>
                <c:pt idx="103">
                  <c:v>1.7368381488347893</c:v>
                </c:pt>
                <c:pt idx="104">
                  <c:v>1.6773743605722575</c:v>
                </c:pt>
                <c:pt idx="105">
                  <c:v>1.6352541772196307</c:v>
                </c:pt>
                <c:pt idx="106">
                  <c:v>1.6079999409326367</c:v>
                </c:pt>
                <c:pt idx="107">
                  <c:v>1.5658797575800101</c:v>
                </c:pt>
                <c:pt idx="108">
                  <c:v>1.4903111933297086</c:v>
                </c:pt>
                <c:pt idx="109">
                  <c:v>1.3986378530916386</c:v>
                </c:pt>
                <c:pt idx="110">
                  <c:v>1.2871432500993909</c:v>
                </c:pt>
                <c:pt idx="111">
                  <c:v>1.223962975070451</c:v>
                </c:pt>
                <c:pt idx="112">
                  <c:v>1.1942310809391847</c:v>
                </c:pt>
                <c:pt idx="113">
                  <c:v>1.1360061215987891</c:v>
                </c:pt>
                <c:pt idx="114">
                  <c:v>1.1124683720782034</c:v>
                </c:pt>
                <c:pt idx="115">
                  <c:v>1.0678705308813043</c:v>
                </c:pt>
                <c:pt idx="116">
                  <c:v>1.061676386270624</c:v>
                </c:pt>
                <c:pt idx="117">
                  <c:v>1.0914082804018899</c:v>
                </c:pt>
                <c:pt idx="118">
                  <c:v>1.0864529647133456</c:v>
                </c:pt>
                <c:pt idx="119">
                  <c:v>1.1112295431560673</c:v>
                </c:pt>
                <c:pt idx="120">
                  <c:v>1.0901694514797537</c:v>
                </c:pt>
                <c:pt idx="121">
                  <c:v>1.0629152151927601</c:v>
                </c:pt>
                <c:pt idx="122">
                  <c:v>1.0307056632172218</c:v>
                </c:pt>
                <c:pt idx="123">
                  <c:v>1.0084067426187724</c:v>
                </c:pt>
                <c:pt idx="124">
                  <c:v>0.99849611124168369</c:v>
                </c:pt>
                <c:pt idx="125">
                  <c:v>1.0034514269302279</c:v>
                </c:pt>
                <c:pt idx="126">
                  <c:v>0.97000304603255383</c:v>
                </c:pt>
                <c:pt idx="127">
                  <c:v>0.98734665094245888</c:v>
                </c:pt>
                <c:pt idx="128">
                  <c:v>0.97867484848750641</c:v>
                </c:pt>
                <c:pt idx="129">
                  <c:v>1.0096455715409085</c:v>
                </c:pt>
                <c:pt idx="130">
                  <c:v>1.1013189117789788</c:v>
                </c:pt>
                <c:pt idx="131">
                  <c:v>1.0889306225576176</c:v>
                </c:pt>
                <c:pt idx="132">
                  <c:v>1.1471555818980137</c:v>
                </c:pt>
                <c:pt idx="133">
                  <c:v>1.1880369363285046</c:v>
                </c:pt>
                <c:pt idx="134">
                  <c:v>1.1917534230949127</c:v>
                </c:pt>
                <c:pt idx="135">
                  <c:v>1.1483944108201498</c:v>
                </c:pt>
                <c:pt idx="136">
                  <c:v>1.1682156735743272</c:v>
                </c:pt>
                <c:pt idx="137">
                  <c:v>1.1409614372873331</c:v>
                </c:pt>
                <c:pt idx="138">
                  <c:v>1.1942310809391847</c:v>
                </c:pt>
                <c:pt idx="139">
                  <c:v>1.1384837794430609</c:v>
                </c:pt>
                <c:pt idx="140">
                  <c:v>1.1223790034552921</c:v>
                </c:pt>
                <c:pt idx="141">
                  <c:v>1.1384837794430611</c:v>
                </c:pt>
                <c:pt idx="142">
                  <c:v>1.2103358569269538</c:v>
                </c:pt>
                <c:pt idx="143">
                  <c:v>1.2450230667467643</c:v>
                </c:pt>
                <c:pt idx="144">
                  <c:v>1.2190076593819066</c:v>
                </c:pt>
                <c:pt idx="145">
                  <c:v>1.2214853172261788</c:v>
                </c:pt>
                <c:pt idx="146">
                  <c:v>1.2313959486032675</c:v>
                </c:pt>
                <c:pt idx="147">
                  <c:v>1.1991863966277292</c:v>
                </c:pt>
                <c:pt idx="148">
                  <c:v>1.1644991868079189</c:v>
                </c:pt>
                <c:pt idx="149">
                  <c:v>1.0814976490248012</c:v>
                </c:pt>
                <c:pt idx="150">
                  <c:v>1.0034514269302279</c:v>
                </c:pt>
                <c:pt idx="151">
                  <c:v>0.97000304603255372</c:v>
                </c:pt>
                <c:pt idx="152">
                  <c:v>0.94398763866769608</c:v>
                </c:pt>
                <c:pt idx="153">
                  <c:v>0.93407700729060728</c:v>
                </c:pt>
                <c:pt idx="154">
                  <c:v>0.97124187495468983</c:v>
                </c:pt>
                <c:pt idx="155">
                  <c:v>1.0022125980080918</c:v>
                </c:pt>
                <c:pt idx="156">
                  <c:v>1.0257503475286776</c:v>
                </c:pt>
                <c:pt idx="157">
                  <c:v>1.0356609789057662</c:v>
                </c:pt>
                <c:pt idx="158">
                  <c:v>1.0591987284263518</c:v>
                </c:pt>
                <c:pt idx="159">
                  <c:v>1.1000800828568427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54-4CEB-AA6A-22B97D664FAD}"/>
            </c:ext>
          </c:extLst>
        </c:ser>
        <c:ser>
          <c:idx val="1"/>
          <c:order val="1"/>
          <c:tx>
            <c:strRef>
              <c:f>'PROVINCIAL - KZN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KZN (Waves)'!$A$5:$A$203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'PROVINCIAL - KZN (Waves)'!$C$5:$C$203</c:f>
              <c:numCache>
                <c:formatCode>General</c:formatCode>
                <c:ptCount val="199"/>
                <c:pt idx="0">
                  <c:v>1.0976024250125702</c:v>
                </c:pt>
                <c:pt idx="1">
                  <c:v>1.0703481887255764</c:v>
                </c:pt>
                <c:pt idx="2">
                  <c:v>1.1223790034552918</c:v>
                </c:pt>
                <c:pt idx="3">
                  <c:v>1.1855592784842324</c:v>
                </c:pt>
                <c:pt idx="4">
                  <c:v>1.2202464883040425</c:v>
                </c:pt>
                <c:pt idx="5">
                  <c:v>1.3986378530916388</c:v>
                </c:pt>
                <c:pt idx="6">
                  <c:v>1.3961601952473666</c:v>
                </c:pt>
                <c:pt idx="7">
                  <c:v>1.4085484844687275</c:v>
                </c:pt>
                <c:pt idx="8">
                  <c:v>1.45190749674349</c:v>
                </c:pt>
                <c:pt idx="9">
                  <c:v>1.4717287594976673</c:v>
                </c:pt>
                <c:pt idx="10">
                  <c:v>1.6761355316501216</c:v>
                </c:pt>
                <c:pt idx="11">
                  <c:v>1.7690477008103276</c:v>
                </c:pt>
                <c:pt idx="12">
                  <c:v>1.8557657253598536</c:v>
                </c:pt>
                <c:pt idx="13">
                  <c:v>1.9883204200284144</c:v>
                </c:pt>
                <c:pt idx="14">
                  <c:v>2.0267241166146333</c:v>
                </c:pt>
                <c:pt idx="15">
                  <c:v>2.1208751146969758</c:v>
                </c:pt>
                <c:pt idx="16">
                  <c:v>2.3066994530173881</c:v>
                </c:pt>
                <c:pt idx="17">
                  <c:v>2.5544652374446053</c:v>
                </c:pt>
                <c:pt idx="18">
                  <c:v>2.9855777023479626</c:v>
                </c:pt>
                <c:pt idx="19">
                  <c:v>3.307673222103344</c:v>
                </c:pt>
                <c:pt idx="20">
                  <c:v>3.7833835282036006</c:v>
                </c:pt>
                <c:pt idx="21">
                  <c:v>4.558890433460788</c:v>
                </c:pt>
                <c:pt idx="22">
                  <c:v>4.8103727046544131</c:v>
                </c:pt>
                <c:pt idx="23">
                  <c:v>5.5189828481162531</c:v>
                </c:pt>
                <c:pt idx="24">
                  <c:v>6.7974542957606916</c:v>
                </c:pt>
                <c:pt idx="25">
                  <c:v>8.1477778208890239</c:v>
                </c:pt>
                <c:pt idx="26">
                  <c:v>9.7409118147560285</c:v>
                </c:pt>
                <c:pt idx="27">
                  <c:v>10.909127488330356</c:v>
                </c:pt>
                <c:pt idx="28">
                  <c:v>12.415543457647832</c:v>
                </c:pt>
                <c:pt idx="29">
                  <c:v>13.873645099002003</c:v>
                </c:pt>
                <c:pt idx="30">
                  <c:v>14.208128907978745</c:v>
                </c:pt>
                <c:pt idx="31">
                  <c:v>15.652603431189419</c:v>
                </c:pt>
                <c:pt idx="32">
                  <c:v>16.512350703151863</c:v>
                </c:pt>
                <c:pt idx="33">
                  <c:v>17.182557150027485</c:v>
                </c:pt>
                <c:pt idx="34">
                  <c:v>18.791795919882254</c:v>
                </c:pt>
                <c:pt idx="35">
                  <c:v>19.895592489505507</c:v>
                </c:pt>
                <c:pt idx="36">
                  <c:v>21.477577023073287</c:v>
                </c:pt>
                <c:pt idx="37">
                  <c:v>23.047173267419709</c:v>
                </c:pt>
                <c:pt idx="38">
                  <c:v>24.848430520205575</c:v>
                </c:pt>
                <c:pt idx="39">
                  <c:v>27.592436582736998</c:v>
                </c:pt>
                <c:pt idx="40">
                  <c:v>30.362458052633283</c:v>
                </c:pt>
                <c:pt idx="41">
                  <c:v>31.856485732729393</c:v>
                </c:pt>
                <c:pt idx="42">
                  <c:v>32.483333167330251</c:v>
                </c:pt>
                <c:pt idx="43">
                  <c:v>31.819320865065315</c:v>
                </c:pt>
                <c:pt idx="44">
                  <c:v>32.335912525596065</c:v>
                </c:pt>
                <c:pt idx="45">
                  <c:v>34.379980247120599</c:v>
                </c:pt>
                <c:pt idx="46">
                  <c:v>35.341311490698203</c:v>
                </c:pt>
                <c:pt idx="47">
                  <c:v>35.712960167339027</c:v>
                </c:pt>
                <c:pt idx="48">
                  <c:v>36.472362296608438</c:v>
                </c:pt>
                <c:pt idx="49">
                  <c:v>36.941878458098017</c:v>
                </c:pt>
                <c:pt idx="50">
                  <c:v>39.00576744237673</c:v>
                </c:pt>
                <c:pt idx="51">
                  <c:v>42.99355774273279</c:v>
                </c:pt>
                <c:pt idx="52">
                  <c:v>44.169206389839935</c:v>
                </c:pt>
                <c:pt idx="53">
                  <c:v>44.83817400779342</c:v>
                </c:pt>
                <c:pt idx="54">
                  <c:v>45.565366585087304</c:v>
                </c:pt>
                <c:pt idx="55">
                  <c:v>47.020990568597199</c:v>
                </c:pt>
                <c:pt idx="56">
                  <c:v>47.870827209182558</c:v>
                </c:pt>
                <c:pt idx="57">
                  <c:v>47.554925834037853</c:v>
                </c:pt>
                <c:pt idx="58">
                  <c:v>44.118414404032357</c:v>
                </c:pt>
                <c:pt idx="59">
                  <c:v>42.428651754238736</c:v>
                </c:pt>
                <c:pt idx="60">
                  <c:v>41.445021590062687</c:v>
                </c:pt>
                <c:pt idx="61">
                  <c:v>39.285742778779486</c:v>
                </c:pt>
                <c:pt idx="62">
                  <c:v>36.108146593500436</c:v>
                </c:pt>
                <c:pt idx="63">
                  <c:v>34.512534941789163</c:v>
                </c:pt>
                <c:pt idx="64">
                  <c:v>33.890642822876842</c:v>
                </c:pt>
                <c:pt idx="65">
                  <c:v>34.615357742326452</c:v>
                </c:pt>
                <c:pt idx="66">
                  <c:v>31.99151808524223</c:v>
                </c:pt>
                <c:pt idx="67">
                  <c:v>28.965059028463777</c:v>
                </c:pt>
                <c:pt idx="68">
                  <c:v>27.869934261295477</c:v>
                </c:pt>
                <c:pt idx="69">
                  <c:v>28.426168447334582</c:v>
                </c:pt>
                <c:pt idx="70">
                  <c:v>28.007444271652584</c:v>
                </c:pt>
                <c:pt idx="71">
                  <c:v>25.989391957492906</c:v>
                </c:pt>
                <c:pt idx="72">
                  <c:v>23.775604673635723</c:v>
                </c:pt>
                <c:pt idx="73">
                  <c:v>22.075931392465016</c:v>
                </c:pt>
                <c:pt idx="74">
                  <c:v>21.138137898407997</c:v>
                </c:pt>
                <c:pt idx="75">
                  <c:v>19.732067071783543</c:v>
                </c:pt>
                <c:pt idx="76">
                  <c:v>17.270514003499148</c:v>
                </c:pt>
                <c:pt idx="77">
                  <c:v>15.424658909516381</c:v>
                </c:pt>
                <c:pt idx="78">
                  <c:v>14.379087299233527</c:v>
                </c:pt>
                <c:pt idx="79">
                  <c:v>13.06468981284714</c:v>
                </c:pt>
                <c:pt idx="80">
                  <c:v>11.952221440768938</c:v>
                </c:pt>
                <c:pt idx="81">
                  <c:v>11.029293893777554</c:v>
                </c:pt>
                <c:pt idx="82">
                  <c:v>9.7111799206247618</c:v>
                </c:pt>
                <c:pt idx="83">
                  <c:v>8.545441904894707</c:v>
                </c:pt>
                <c:pt idx="84">
                  <c:v>7.4453618220378646</c:v>
                </c:pt>
                <c:pt idx="85">
                  <c:v>6.9436361085727514</c:v>
                </c:pt>
                <c:pt idx="86">
                  <c:v>6.3254604764268452</c:v>
                </c:pt>
                <c:pt idx="87">
                  <c:v>5.8856762090685351</c:v>
                </c:pt>
                <c:pt idx="88">
                  <c:v>5.1770660656066942</c:v>
                </c:pt>
                <c:pt idx="89">
                  <c:v>5.1076916459670736</c:v>
                </c:pt>
                <c:pt idx="90">
                  <c:v>4.7087887330392553</c:v>
                </c:pt>
                <c:pt idx="91">
                  <c:v>4.560129262382925</c:v>
                </c:pt>
                <c:pt idx="92">
                  <c:v>4.4312910544807718</c:v>
                </c:pt>
                <c:pt idx="93">
                  <c:v>4.2033465328077328</c:v>
                </c:pt>
                <c:pt idx="94">
                  <c:v>3.7759505546707834</c:v>
                </c:pt>
                <c:pt idx="95">
                  <c:v>3.5591554932969691</c:v>
                </c:pt>
                <c:pt idx="96">
                  <c:v>3.12556537054934</c:v>
                </c:pt>
                <c:pt idx="97">
                  <c:v>2.8777995861221228</c:v>
                </c:pt>
                <c:pt idx="98">
                  <c:v>2.8208134557038629</c:v>
                </c:pt>
                <c:pt idx="99">
                  <c:v>2.7774544434291002</c:v>
                </c:pt>
                <c:pt idx="100">
                  <c:v>2.6845422742688938</c:v>
                </c:pt>
                <c:pt idx="101">
                  <c:v>2.6473774066048112</c:v>
                </c:pt>
                <c:pt idx="102">
                  <c:v>2.5903912761865513</c:v>
                </c:pt>
                <c:pt idx="103">
                  <c:v>2.6436609198384033</c:v>
                </c:pt>
                <c:pt idx="104">
                  <c:v>2.6845422742688938</c:v>
                </c:pt>
                <c:pt idx="105">
                  <c:v>2.3153712554723413</c:v>
                </c:pt>
                <c:pt idx="106">
                  <c:v>2.5482710928339247</c:v>
                </c:pt>
                <c:pt idx="107">
                  <c:v>2.4466871212187655</c:v>
                </c:pt>
                <c:pt idx="108">
                  <c:v>2.3612079255913758</c:v>
                </c:pt>
                <c:pt idx="109">
                  <c:v>2.2137872838571822</c:v>
                </c:pt>
                <c:pt idx="110">
                  <c:v>2.1431740352954254</c:v>
                </c:pt>
                <c:pt idx="111">
                  <c:v>1.9102741979338413</c:v>
                </c:pt>
                <c:pt idx="112">
                  <c:v>2.0998150230206623</c:v>
                </c:pt>
                <c:pt idx="113">
                  <c:v>1.7777195032652806</c:v>
                </c:pt>
                <c:pt idx="114">
                  <c:v>1.7863913057202332</c:v>
                </c:pt>
                <c:pt idx="115">
                  <c:v>1.6848073341050742</c:v>
                </c:pt>
                <c:pt idx="116">
                  <c:v>1.6278212036868145</c:v>
                </c:pt>
                <c:pt idx="117">
                  <c:v>1.4469521810549462</c:v>
                </c:pt>
                <c:pt idx="118">
                  <c:v>1.5795068757235069</c:v>
                </c:pt>
                <c:pt idx="119">
                  <c:v>1.5968504806334121</c:v>
                </c:pt>
                <c:pt idx="120">
                  <c:v>1.6092387698547728</c:v>
                </c:pt>
                <c:pt idx="121">
                  <c:v>1.524998403149519</c:v>
                </c:pt>
                <c:pt idx="122">
                  <c:v>1.5237595742273833</c:v>
                </c:pt>
                <c:pt idx="123">
                  <c:v>1.5138489428502946</c:v>
                </c:pt>
                <c:pt idx="124">
                  <c:v>1.5336702056044722</c:v>
                </c:pt>
                <c:pt idx="125">
                  <c:v>1.3936825374030943</c:v>
                </c:pt>
                <c:pt idx="126">
                  <c:v>1.3515623540504673</c:v>
                </c:pt>
                <c:pt idx="127">
                  <c:v>1.2933373947100717</c:v>
                </c:pt>
                <c:pt idx="128">
                  <c:v>1.2735161319558943</c:v>
                </c:pt>
                <c:pt idx="129">
                  <c:v>1.1781263049514157</c:v>
                </c:pt>
                <c:pt idx="130">
                  <c:v>1.1298119769881085</c:v>
                </c:pt>
                <c:pt idx="131">
                  <c:v>1.0430939524385825</c:v>
                </c:pt>
                <c:pt idx="132">
                  <c:v>1.0133620583073166</c:v>
                </c:pt>
                <c:pt idx="133">
                  <c:v>0.99477962447527535</c:v>
                </c:pt>
                <c:pt idx="134">
                  <c:v>0.95885358573332891</c:v>
                </c:pt>
                <c:pt idx="135">
                  <c:v>0.94770412543410421</c:v>
                </c:pt>
                <c:pt idx="136">
                  <c:v>1.0158397161515889</c:v>
                </c:pt>
                <c:pt idx="137">
                  <c:v>1.0914082804018899</c:v>
                </c:pt>
                <c:pt idx="138">
                  <c:v>1.1112295431560673</c:v>
                </c:pt>
                <c:pt idx="139">
                  <c:v>1.0096455715409083</c:v>
                </c:pt>
                <c:pt idx="140">
                  <c:v>0.94646529651196798</c:v>
                </c:pt>
                <c:pt idx="141">
                  <c:v>0.93159934944633516</c:v>
                </c:pt>
                <c:pt idx="142">
                  <c:v>0.88328502148302779</c:v>
                </c:pt>
                <c:pt idx="143">
                  <c:v>0.81762708860981537</c:v>
                </c:pt>
                <c:pt idx="144">
                  <c:v>0.68878888070766264</c:v>
                </c:pt>
                <c:pt idx="145">
                  <c:v>0.68631122286339052</c:v>
                </c:pt>
                <c:pt idx="146">
                  <c:v>0.71232663022824827</c:v>
                </c:pt>
                <c:pt idx="147">
                  <c:v>0.75196915573660295</c:v>
                </c:pt>
                <c:pt idx="148">
                  <c:v>0.78046222094573281</c:v>
                </c:pt>
                <c:pt idx="149">
                  <c:v>0.79904465477777398</c:v>
                </c:pt>
                <c:pt idx="150">
                  <c:v>0.85107546950748969</c:v>
                </c:pt>
                <c:pt idx="151">
                  <c:v>0.85974727196244227</c:v>
                </c:pt>
                <c:pt idx="152">
                  <c:v>0.8101941150769989</c:v>
                </c:pt>
                <c:pt idx="153">
                  <c:v>0.82506006214263194</c:v>
                </c:pt>
                <c:pt idx="154">
                  <c:v>0.77302924741291634</c:v>
                </c:pt>
                <c:pt idx="155">
                  <c:v>0.74577501112592248</c:v>
                </c:pt>
                <c:pt idx="156">
                  <c:v>0.74949149789233083</c:v>
                </c:pt>
                <c:pt idx="157">
                  <c:v>0.71356545915038438</c:v>
                </c:pt>
                <c:pt idx="158">
                  <c:v>0.65905698657639677</c:v>
                </c:pt>
                <c:pt idx="159">
                  <c:v>0.69746068316261522</c:v>
                </c:pt>
                <c:pt idx="160">
                  <c:v>0.67144527579775748</c:v>
                </c:pt>
                <c:pt idx="161">
                  <c:v>0.68631122286339052</c:v>
                </c:pt>
                <c:pt idx="162">
                  <c:v>0.67268410471989359</c:v>
                </c:pt>
                <c:pt idx="163">
                  <c:v>0.65781815765426066</c:v>
                </c:pt>
                <c:pt idx="164">
                  <c:v>0.60950382969095329</c:v>
                </c:pt>
                <c:pt idx="165">
                  <c:v>0.61074265861308941</c:v>
                </c:pt>
                <c:pt idx="166">
                  <c:v>0.5475623835841491</c:v>
                </c:pt>
                <c:pt idx="167">
                  <c:v>0.54384589681774087</c:v>
                </c:pt>
                <c:pt idx="168">
                  <c:v>0.53889058112919652</c:v>
                </c:pt>
                <c:pt idx="169">
                  <c:v>0.57481661987114296</c:v>
                </c:pt>
                <c:pt idx="170">
                  <c:v>0.58720490909250389</c:v>
                </c:pt>
                <c:pt idx="171">
                  <c:v>0.61322031645736153</c:v>
                </c:pt>
                <c:pt idx="172">
                  <c:v>0.64047455274435539</c:v>
                </c:pt>
                <c:pt idx="173">
                  <c:v>0.67640059148630183</c:v>
                </c:pt>
                <c:pt idx="174">
                  <c:v>0.72719257729388131</c:v>
                </c:pt>
                <c:pt idx="175">
                  <c:v>0.74453618220378648</c:v>
                </c:pt>
                <c:pt idx="176">
                  <c:v>0.75692447142514729</c:v>
                </c:pt>
                <c:pt idx="177">
                  <c:v>0.79780582585563808</c:v>
                </c:pt>
                <c:pt idx="178">
                  <c:v>0.83868718028612899</c:v>
                </c:pt>
                <c:pt idx="179">
                  <c:v>0.86470258765098662</c:v>
                </c:pt>
                <c:pt idx="180">
                  <c:v>0.85974727196244227</c:v>
                </c:pt>
                <c:pt idx="181">
                  <c:v>0.82877654890904018</c:v>
                </c:pt>
                <c:pt idx="182">
                  <c:v>0.8622249298067145</c:v>
                </c:pt>
                <c:pt idx="183">
                  <c:v>0.85850844304030605</c:v>
                </c:pt>
                <c:pt idx="184">
                  <c:v>0.82258240429835972</c:v>
                </c:pt>
                <c:pt idx="185">
                  <c:v>0.86470258765098662</c:v>
                </c:pt>
                <c:pt idx="186">
                  <c:v>0.92292754699138257</c:v>
                </c:pt>
                <c:pt idx="187">
                  <c:v>0.80399997046631844</c:v>
                </c:pt>
                <c:pt idx="188">
                  <c:v>1.0294668342950857</c:v>
                </c:pt>
                <c:pt idx="189">
                  <c:v>1.0207950318401331</c:v>
                </c:pt>
                <c:pt idx="190">
                  <c:v>1.0492880970492631</c:v>
                </c:pt>
                <c:pt idx="191">
                  <c:v>1.1496332397422859</c:v>
                </c:pt>
                <c:pt idx="192">
                  <c:v>1.1508720686644218</c:v>
                </c:pt>
                <c:pt idx="193">
                  <c:v>1.1186625166888839</c:v>
                </c:pt>
                <c:pt idx="194">
                  <c:v>1.3168751442306572</c:v>
                </c:pt>
                <c:pt idx="195">
                  <c:v>1.139722608365197</c:v>
                </c:pt>
                <c:pt idx="196">
                  <c:v>1.1867981074063683</c:v>
                </c:pt>
                <c:pt idx="197">
                  <c:v>1.1781263049514157</c:v>
                </c:pt>
                <c:pt idx="198">
                  <c:v>1.1719321603407351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54-4CEB-AA6A-22B97D664FAD}"/>
            </c:ext>
          </c:extLst>
        </c:ser>
        <c:ser>
          <c:idx val="2"/>
          <c:order val="2"/>
          <c:tx>
            <c:strRef>
              <c:f>'PROVINCIAL - KZN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KZN (Waves)'!$A$5:$A$203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'PROVINCIAL - KZN (Waves)'!$D$5:$D$203</c:f>
              <c:numCache>
                <c:formatCode>General</c:formatCode>
                <c:ptCount val="199"/>
                <c:pt idx="0">
                  <c:v>1.2115746858490899</c:v>
                </c:pt>
                <c:pt idx="1">
                  <c:v>1.2598890138123975</c:v>
                </c:pt>
                <c:pt idx="2">
                  <c:v>1.3540400118947395</c:v>
                </c:pt>
                <c:pt idx="3">
                  <c:v>1.4642957859648511</c:v>
                </c:pt>
                <c:pt idx="4">
                  <c:v>1.5014606536289337</c:v>
                </c:pt>
                <c:pt idx="5">
                  <c:v>1.5943728227891398</c:v>
                </c:pt>
                <c:pt idx="6">
                  <c:v>1.6067611120105008</c:v>
                </c:pt>
                <c:pt idx="7">
                  <c:v>2.0465453793688106</c:v>
                </c:pt>
                <c:pt idx="8">
                  <c:v>2.3512972942142873</c:v>
                </c:pt>
                <c:pt idx="9">
                  <c:v>2.5346439746904279</c:v>
                </c:pt>
                <c:pt idx="10">
                  <c:v>2.7142741684001597</c:v>
                </c:pt>
                <c:pt idx="11">
                  <c:v>2.9310692297739744</c:v>
                </c:pt>
                <c:pt idx="12">
                  <c:v>3.0487579773769027</c:v>
                </c:pt>
                <c:pt idx="13">
                  <c:v>3.3993465623414147</c:v>
                </c:pt>
                <c:pt idx="14">
                  <c:v>3.4439444035383131</c:v>
                </c:pt>
                <c:pt idx="15">
                  <c:v>3.4860645868909401</c:v>
                </c:pt>
                <c:pt idx="16">
                  <c:v>3.6966655036540748</c:v>
                </c:pt>
                <c:pt idx="17">
                  <c:v>3.95434191945838</c:v>
                </c:pt>
                <c:pt idx="18">
                  <c:v>4.2417502293939515</c:v>
                </c:pt>
                <c:pt idx="19">
                  <c:v>4.3359012274762936</c:v>
                </c:pt>
                <c:pt idx="20">
                  <c:v>4.4709335799891265</c:v>
                </c:pt>
                <c:pt idx="21">
                  <c:v>4.8970907292039394</c:v>
                </c:pt>
                <c:pt idx="22">
                  <c:v>5.1981261572830073</c:v>
                </c:pt>
                <c:pt idx="23">
                  <c:v>5.7333002516457956</c:v>
                </c:pt>
                <c:pt idx="24">
                  <c:v>6.0876053233767164</c:v>
                </c:pt>
                <c:pt idx="25">
                  <c:v>6.3217439896604359</c:v>
                </c:pt>
                <c:pt idx="26">
                  <c:v>6.5224342750464812</c:v>
                </c:pt>
                <c:pt idx="27">
                  <c:v>7.0130105282123711</c:v>
                </c:pt>
                <c:pt idx="28">
                  <c:v>7.439167677427184</c:v>
                </c:pt>
                <c:pt idx="29">
                  <c:v>8.1093741243028052</c:v>
                </c:pt>
                <c:pt idx="30">
                  <c:v>8.9703602251873829</c:v>
                </c:pt>
                <c:pt idx="31">
                  <c:v>9.7173740652354432</c:v>
                </c:pt>
                <c:pt idx="32">
                  <c:v>10.216622120856284</c:v>
                </c:pt>
                <c:pt idx="33">
                  <c:v>10.48668682588195</c:v>
                </c:pt>
                <c:pt idx="34">
                  <c:v>10.92027694862958</c:v>
                </c:pt>
                <c:pt idx="35">
                  <c:v>11.360061215987887</c:v>
                </c:pt>
                <c:pt idx="36">
                  <c:v>11.886563507895726</c:v>
                </c:pt>
                <c:pt idx="37">
                  <c:v>11.905145941727765</c:v>
                </c:pt>
                <c:pt idx="38">
                  <c:v>12.361034985073847</c:v>
                </c:pt>
                <c:pt idx="39">
                  <c:v>12.800819252432158</c:v>
                </c:pt>
                <c:pt idx="40">
                  <c:v>13.207155138892791</c:v>
                </c:pt>
                <c:pt idx="41">
                  <c:v>12.689324649439909</c:v>
                </c:pt>
                <c:pt idx="42">
                  <c:v>11.166803904134662</c:v>
                </c:pt>
                <c:pt idx="43">
                  <c:v>9.7161352363133062</c:v>
                </c:pt>
                <c:pt idx="44">
                  <c:v>8.3447516195086617</c:v>
                </c:pt>
                <c:pt idx="45">
                  <c:v>7.3797038891646514</c:v>
                </c:pt>
                <c:pt idx="46">
                  <c:v>6.5224342750464812</c:v>
                </c:pt>
                <c:pt idx="47">
                  <c:v>6.0343356797248644</c:v>
                </c:pt>
                <c:pt idx="48">
                  <c:v>6.1805174925369224</c:v>
                </c:pt>
                <c:pt idx="49">
                  <c:v>7.9346992462816175</c:v>
                </c:pt>
                <c:pt idx="50">
                  <c:v>9.3234264679961676</c:v>
                </c:pt>
                <c:pt idx="51">
                  <c:v>10.505269259713993</c:v>
                </c:pt>
                <c:pt idx="52">
                  <c:v>11.301836256647492</c:v>
                </c:pt>
                <c:pt idx="53">
                  <c:v>11.922489546637669</c:v>
                </c:pt>
                <c:pt idx="54">
                  <c:v>12.164061186454207</c:v>
                </c:pt>
                <c:pt idx="55">
                  <c:v>12.473768416988227</c:v>
                </c:pt>
                <c:pt idx="56">
                  <c:v>12.688085820517772</c:v>
                </c:pt>
                <c:pt idx="57">
                  <c:v>13.032480260871599</c:v>
                </c:pt>
                <c:pt idx="58">
                  <c:v>13.539161290025261</c:v>
                </c:pt>
                <c:pt idx="59">
                  <c:v>14.25396557809778</c:v>
                </c:pt>
                <c:pt idx="60">
                  <c:v>14.838692829346014</c:v>
                </c:pt>
                <c:pt idx="61">
                  <c:v>15.026994825510696</c:v>
                </c:pt>
                <c:pt idx="62">
                  <c:v>15.58694549831621</c:v>
                </c:pt>
                <c:pt idx="63">
                  <c:v>16.102298329924817</c:v>
                </c:pt>
                <c:pt idx="64">
                  <c:v>17.02894236368261</c:v>
                </c:pt>
                <c:pt idx="65">
                  <c:v>17.884973148878643</c:v>
                </c:pt>
                <c:pt idx="66">
                  <c:v>18.295025522105682</c:v>
                </c:pt>
                <c:pt idx="67">
                  <c:v>18.874797457665373</c:v>
                </c:pt>
                <c:pt idx="68">
                  <c:v>19.443419932925838</c:v>
                </c:pt>
                <c:pt idx="69">
                  <c:v>19.231580187240564</c:v>
                </c:pt>
                <c:pt idx="70">
                  <c:v>18.719943842398362</c:v>
                </c:pt>
                <c:pt idx="71">
                  <c:v>19.915413752259685</c:v>
                </c:pt>
                <c:pt idx="72">
                  <c:v>20.807370576197666</c:v>
                </c:pt>
                <c:pt idx="73">
                  <c:v>21.777373622230218</c:v>
                </c:pt>
                <c:pt idx="74">
                  <c:v>22.534298093655366</c:v>
                </c:pt>
                <c:pt idx="75">
                  <c:v>23.168578501789039</c:v>
                </c:pt>
                <c:pt idx="76">
                  <c:v>24.113804969378872</c:v>
                </c:pt>
                <c:pt idx="77">
                  <c:v>26.309009819404018</c:v>
                </c:pt>
                <c:pt idx="78">
                  <c:v>26.690569127421927</c:v>
                </c:pt>
                <c:pt idx="79">
                  <c:v>27.726230106327698</c:v>
                </c:pt>
                <c:pt idx="80">
                  <c:v>28.335733936018645</c:v>
                </c:pt>
                <c:pt idx="81">
                  <c:v>28.940282450021055</c:v>
                </c:pt>
                <c:pt idx="82">
                  <c:v>29.668713856237073</c:v>
                </c:pt>
                <c:pt idx="83">
                  <c:v>30.746495018495466</c:v>
                </c:pt>
                <c:pt idx="84">
                  <c:v>30.595357889994862</c:v>
                </c:pt>
                <c:pt idx="85">
                  <c:v>30.221231555509767</c:v>
                </c:pt>
                <c:pt idx="86">
                  <c:v>29.858254681323896</c:v>
                </c:pt>
                <c:pt idx="87">
                  <c:v>28.796578295053269</c:v>
                </c:pt>
                <c:pt idx="88">
                  <c:v>27.307505930645696</c:v>
                </c:pt>
                <c:pt idx="89">
                  <c:v>26.612522905327353</c:v>
                </c:pt>
                <c:pt idx="90">
                  <c:v>24.897983677091013</c:v>
                </c:pt>
                <c:pt idx="91">
                  <c:v>23.726051516750278</c:v>
                </c:pt>
                <c:pt idx="92">
                  <c:v>22.590045395151488</c:v>
                </c:pt>
                <c:pt idx="93">
                  <c:v>20.755339761467951</c:v>
                </c:pt>
                <c:pt idx="94">
                  <c:v>20.119820524412141</c:v>
                </c:pt>
                <c:pt idx="95">
                  <c:v>19.545003904540994</c:v>
                </c:pt>
                <c:pt idx="96">
                  <c:v>18.531641846233679</c:v>
                </c:pt>
                <c:pt idx="97">
                  <c:v>18.000184238637299</c:v>
                </c:pt>
                <c:pt idx="98">
                  <c:v>17.058674257813873</c:v>
                </c:pt>
                <c:pt idx="99">
                  <c:v>15.237595742273831</c:v>
                </c:pt>
                <c:pt idx="100">
                  <c:v>13.89718284852259</c:v>
                </c:pt>
                <c:pt idx="101">
                  <c:v>12.453947154234053</c:v>
                </c:pt>
                <c:pt idx="102">
                  <c:v>11.713127458796675</c:v>
                </c:pt>
                <c:pt idx="103">
                  <c:v>11.016905604556197</c:v>
                </c:pt>
                <c:pt idx="104">
                  <c:v>10.501552772947582</c:v>
                </c:pt>
                <c:pt idx="105">
                  <c:v>9.4299657552998699</c:v>
                </c:pt>
                <c:pt idx="106">
                  <c:v>8.9133740947691233</c:v>
                </c:pt>
                <c:pt idx="107">
                  <c:v>8.1713155704096092</c:v>
                </c:pt>
                <c:pt idx="108">
                  <c:v>7.5333186755095261</c:v>
                </c:pt>
                <c:pt idx="109">
                  <c:v>6.8061260982156444</c:v>
                </c:pt>
                <c:pt idx="110">
                  <c:v>6.5447331956449304</c:v>
                </c:pt>
                <c:pt idx="111">
                  <c:v>6.1408749670285667</c:v>
                </c:pt>
                <c:pt idx="112">
                  <c:v>5.6936577261374408</c:v>
                </c:pt>
                <c:pt idx="113">
                  <c:v>5.4582802309315852</c:v>
                </c:pt>
                <c:pt idx="114">
                  <c:v>5.1386623690204773</c:v>
                </c:pt>
                <c:pt idx="115">
                  <c:v>4.5390691707066111</c:v>
                </c:pt>
                <c:pt idx="116">
                  <c:v>4.2343172558611339</c:v>
                </c:pt>
                <c:pt idx="117">
                  <c:v>3.9060275914950724</c:v>
                </c:pt>
                <c:pt idx="118">
                  <c:v>3.6161416237152286</c:v>
                </c:pt>
                <c:pt idx="119">
                  <c:v>3.5281847702435667</c:v>
                </c:pt>
                <c:pt idx="120">
                  <c:v>3.1775961852790551</c:v>
                </c:pt>
                <c:pt idx="121">
                  <c:v>2.9967271626471867</c:v>
                </c:pt>
                <c:pt idx="122">
                  <c:v>2.8579783233679454</c:v>
                </c:pt>
                <c:pt idx="123">
                  <c:v>2.7402895757650176</c:v>
                </c:pt>
                <c:pt idx="124">
                  <c:v>2.6956917345681184</c:v>
                </c:pt>
                <c:pt idx="125">
                  <c:v>2.4714636996614874</c:v>
                </c:pt>
                <c:pt idx="126">
                  <c:v>1.9536332102086043</c:v>
                </c:pt>
                <c:pt idx="127">
                  <c:v>1.7814359900316887</c:v>
                </c:pt>
                <c:pt idx="128">
                  <c:v>1.578268046801371</c:v>
                </c:pt>
                <c:pt idx="129">
                  <c:v>1.4903111933297091</c:v>
                </c:pt>
                <c:pt idx="130">
                  <c:v>1.4122649712351356</c:v>
                </c:pt>
                <c:pt idx="131">
                  <c:v>1.3713836168046449</c:v>
                </c:pt>
                <c:pt idx="132">
                  <c:v>1.2933373947100715</c:v>
                </c:pt>
                <c:pt idx="133">
                  <c:v>1.2115746858490901</c:v>
                </c:pt>
                <c:pt idx="134">
                  <c:v>1.2636055005788054</c:v>
                </c:pt>
                <c:pt idx="135">
                  <c:v>1.2276794618368592</c:v>
                </c:pt>
                <c:pt idx="136">
                  <c:v>1.1644991868079189</c:v>
                </c:pt>
                <c:pt idx="137">
                  <c:v>1.106274227467523</c:v>
                </c:pt>
                <c:pt idx="138">
                  <c:v>1.0864529647133456</c:v>
                </c:pt>
                <c:pt idx="139">
                  <c:v>1.0554822416599436</c:v>
                </c:pt>
                <c:pt idx="140">
                  <c:v>1.0381386367500385</c:v>
                </c:pt>
                <c:pt idx="141">
                  <c:v>0.86594141657312262</c:v>
                </c:pt>
                <c:pt idx="142">
                  <c:v>0.83744835136399265</c:v>
                </c:pt>
                <c:pt idx="143">
                  <c:v>0.80399997046631833</c:v>
                </c:pt>
                <c:pt idx="144">
                  <c:v>0.80647762831059056</c:v>
                </c:pt>
                <c:pt idx="145">
                  <c:v>0.80276114154418232</c:v>
                </c:pt>
                <c:pt idx="146">
                  <c:v>0.73338672190456167</c:v>
                </c:pt>
                <c:pt idx="147">
                  <c:v>0.65905698657639655</c:v>
                </c:pt>
                <c:pt idx="148">
                  <c:v>0.65410167088785232</c:v>
                </c:pt>
                <c:pt idx="149">
                  <c:v>0.57357779094900696</c:v>
                </c:pt>
                <c:pt idx="150">
                  <c:v>0.52154697621929136</c:v>
                </c:pt>
                <c:pt idx="151">
                  <c:v>0.48809859532161709</c:v>
                </c:pt>
                <c:pt idx="152">
                  <c:v>0.46579967472316752</c:v>
                </c:pt>
                <c:pt idx="153">
                  <c:v>0.44226192520258195</c:v>
                </c:pt>
                <c:pt idx="154">
                  <c:v>0.41005237322704374</c:v>
                </c:pt>
                <c:pt idx="155">
                  <c:v>0.37288750556296124</c:v>
                </c:pt>
                <c:pt idx="156">
                  <c:v>0.35926038741946437</c:v>
                </c:pt>
                <c:pt idx="157">
                  <c:v>0.38032047909577782</c:v>
                </c:pt>
                <c:pt idx="158">
                  <c:v>0.39394759723927464</c:v>
                </c:pt>
                <c:pt idx="159">
                  <c:v>0.39766408400568293</c:v>
                </c:pt>
                <c:pt idx="160">
                  <c:v>0.40881354430490768</c:v>
                </c:pt>
                <c:pt idx="161">
                  <c:v>0.40881354430490774</c:v>
                </c:pt>
                <c:pt idx="162">
                  <c:v>0.41253003107131597</c:v>
                </c:pt>
                <c:pt idx="163">
                  <c:v>0.39270876831713858</c:v>
                </c:pt>
                <c:pt idx="164">
                  <c:v>0.35678272957519214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54-4CEB-AA6A-22B97D664FAD}"/>
            </c:ext>
          </c:extLst>
        </c:ser>
        <c:ser>
          <c:idx val="3"/>
          <c:order val="3"/>
          <c:tx>
            <c:strRef>
              <c:f>'PROVINCIAL - KZN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chemeClr val="accent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6954-4CEB-AA6A-22B97D664FAD}"/>
              </c:ext>
            </c:extLst>
          </c:dPt>
          <c:cat>
            <c:strRef>
              <c:f>'PROVINCIAL - KZN (Waves)'!$A$5:$A$203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'PROVINCIAL - KZN (Waves)'!$E$5:$E$203</c:f>
              <c:numCache>
                <c:formatCode>General</c:formatCode>
                <c:ptCount val="199"/>
                <c:pt idx="0">
                  <c:v>0.37784282125150559</c:v>
                </c:pt>
                <c:pt idx="1">
                  <c:v>0.35678272957519214</c:v>
                </c:pt>
                <c:pt idx="2">
                  <c:v>0.31961786191110964</c:v>
                </c:pt>
                <c:pt idx="3">
                  <c:v>0.31342371730042917</c:v>
                </c:pt>
                <c:pt idx="4">
                  <c:v>0.29855777023479618</c:v>
                </c:pt>
                <c:pt idx="5">
                  <c:v>0.31218488837829306</c:v>
                </c:pt>
                <c:pt idx="6">
                  <c:v>0.32085669083324569</c:v>
                </c:pt>
                <c:pt idx="7">
                  <c:v>0.27254236286993849</c:v>
                </c:pt>
                <c:pt idx="8">
                  <c:v>0.28369182316916319</c:v>
                </c:pt>
                <c:pt idx="9">
                  <c:v>0.31342371730042917</c:v>
                </c:pt>
                <c:pt idx="10">
                  <c:v>0.32209551975538181</c:v>
                </c:pt>
                <c:pt idx="11">
                  <c:v>0.33943912466528697</c:v>
                </c:pt>
                <c:pt idx="12">
                  <c:v>0.41996300460413238</c:v>
                </c:pt>
                <c:pt idx="13">
                  <c:v>0.50420337130938608</c:v>
                </c:pt>
                <c:pt idx="14">
                  <c:v>0.59216022478104802</c:v>
                </c:pt>
                <c:pt idx="15">
                  <c:v>0.6516240130435802</c:v>
                </c:pt>
                <c:pt idx="16">
                  <c:v>0.93407700729060728</c:v>
                </c:pt>
                <c:pt idx="17">
                  <c:v>1.4692511016533953</c:v>
                </c:pt>
                <c:pt idx="18">
                  <c:v>2.1654729558938746</c:v>
                </c:pt>
                <c:pt idx="19">
                  <c:v>3.1441478043813809</c:v>
                </c:pt>
                <c:pt idx="20">
                  <c:v>4.2516608607710404</c:v>
                </c:pt>
                <c:pt idx="21">
                  <c:v>4.976375780220649</c:v>
                </c:pt>
                <c:pt idx="22">
                  <c:v>5.6849859236824898</c:v>
                </c:pt>
                <c:pt idx="23">
                  <c:v>7.0935344081512159</c:v>
                </c:pt>
                <c:pt idx="24">
                  <c:v>8.9678825673431124</c:v>
                </c:pt>
                <c:pt idx="25">
                  <c:v>11.597916369038018</c:v>
                </c:pt>
                <c:pt idx="26">
                  <c:v>13.591192104754978</c:v>
                </c:pt>
                <c:pt idx="27">
                  <c:v>15.532437025742222</c:v>
                </c:pt>
                <c:pt idx="28">
                  <c:v>22.419087003896713</c:v>
                </c:pt>
                <c:pt idx="29">
                  <c:v>24.930193229066553</c:v>
                </c:pt>
                <c:pt idx="30">
                  <c:v>29.648892593482891</c:v>
                </c:pt>
                <c:pt idx="31">
                  <c:v>34.477847731969348</c:v>
                </c:pt>
                <c:pt idx="32">
                  <c:v>38.28229135184926</c:v>
                </c:pt>
                <c:pt idx="33">
                  <c:v>41.537933759222888</c:v>
                </c:pt>
                <c:pt idx="34">
                  <c:v>43.559702560148985</c:v>
                </c:pt>
                <c:pt idx="35">
                  <c:v>40.945773534441848</c:v>
                </c:pt>
                <c:pt idx="36">
                  <c:v>40.741366762289381</c:v>
                </c:pt>
                <c:pt idx="37">
                  <c:v>39.259727371414634</c:v>
                </c:pt>
                <c:pt idx="38">
                  <c:v>39.415819815603776</c:v>
                </c:pt>
                <c:pt idx="39">
                  <c:v>37.954001687483199</c:v>
                </c:pt>
                <c:pt idx="40">
                  <c:v>37.557576432399664</c:v>
                </c:pt>
                <c:pt idx="41">
                  <c:v>36.830383855105772</c:v>
                </c:pt>
                <c:pt idx="42">
                  <c:v>33.515277659469618</c:v>
                </c:pt>
                <c:pt idx="43">
                  <c:v>31.669422565486848</c:v>
                </c:pt>
                <c:pt idx="44">
                  <c:v>29.1682269716941</c:v>
                </c:pt>
                <c:pt idx="45">
                  <c:v>24.843475204517024</c:v>
                </c:pt>
                <c:pt idx="46">
                  <c:v>23.37794058963004</c:v>
                </c:pt>
                <c:pt idx="47">
                  <c:v>21.048942216014204</c:v>
                </c:pt>
                <c:pt idx="48">
                  <c:v>19.758082479148403</c:v>
                </c:pt>
                <c:pt idx="49">
                  <c:v>19.106458466104819</c:v>
                </c:pt>
                <c:pt idx="50">
                  <c:v>18.81533366940284</c:v>
                </c:pt>
                <c:pt idx="51">
                  <c:v>19.154772794068126</c:v>
                </c:pt>
                <c:pt idx="52">
                  <c:v>19.577213456516535</c:v>
                </c:pt>
                <c:pt idx="53">
                  <c:v>17.818076387083295</c:v>
                </c:pt>
                <c:pt idx="54">
                  <c:v>17.038852995059699</c:v>
                </c:pt>
                <c:pt idx="55">
                  <c:v>16.211315275072796</c:v>
                </c:pt>
                <c:pt idx="56">
                  <c:v>16.338914654052811</c:v>
                </c:pt>
                <c:pt idx="57">
                  <c:v>15.998236700465389</c:v>
                </c:pt>
                <c:pt idx="58">
                  <c:v>14.972486352936711</c:v>
                </c:pt>
                <c:pt idx="59">
                  <c:v>12.935851604944988</c:v>
                </c:pt>
                <c:pt idx="60">
                  <c:v>11.823383232866785</c:v>
                </c:pt>
                <c:pt idx="61">
                  <c:v>10.144770043372391</c:v>
                </c:pt>
                <c:pt idx="62">
                  <c:v>8.9307176996790272</c:v>
                </c:pt>
                <c:pt idx="63">
                  <c:v>8.3236915278323469</c:v>
                </c:pt>
                <c:pt idx="64">
                  <c:v>8.0647762831059051</c:v>
                </c:pt>
                <c:pt idx="65">
                  <c:v>7.2706869440166759</c:v>
                </c:pt>
                <c:pt idx="66">
                  <c:v>6.6376453648051381</c:v>
                </c:pt>
                <c:pt idx="67">
                  <c:v>6.0677840606225377</c:v>
                </c:pt>
                <c:pt idx="68">
                  <c:v>5.530132308415479</c:v>
                </c:pt>
                <c:pt idx="69">
                  <c:v>4.9553156885443359</c:v>
                </c:pt>
                <c:pt idx="70">
                  <c:v>4.737281798248385</c:v>
                </c:pt>
                <c:pt idx="71">
                  <c:v>4.6443696290881791</c:v>
                </c:pt>
                <c:pt idx="72">
                  <c:v>4.2665268078366729</c:v>
                </c:pt>
                <c:pt idx="73">
                  <c:v>4.0559258910735387</c:v>
                </c:pt>
                <c:pt idx="74">
                  <c:v>3.8911616444294395</c:v>
                </c:pt>
                <c:pt idx="75">
                  <c:v>3.7833835282036006</c:v>
                </c:pt>
                <c:pt idx="76">
                  <c:v>3.6483511756907672</c:v>
                </c:pt>
                <c:pt idx="77">
                  <c:v>3.5058858496451175</c:v>
                </c:pt>
                <c:pt idx="78">
                  <c:v>3.4588103506039465</c:v>
                </c:pt>
                <c:pt idx="79">
                  <c:v>3.380764128509373</c:v>
                </c:pt>
                <c:pt idx="80">
                  <c:v>3.3460769186895627</c:v>
                </c:pt>
                <c:pt idx="81">
                  <c:v>3.1552972646806059</c:v>
                </c:pt>
                <c:pt idx="82">
                  <c:v>3.0499968062990384</c:v>
                </c:pt>
                <c:pt idx="83">
                  <c:v>3.1528196068363337</c:v>
                </c:pt>
                <c:pt idx="84">
                  <c:v>3.197417448033232</c:v>
                </c:pt>
                <c:pt idx="85">
                  <c:v>3.1602525803691495</c:v>
                </c:pt>
                <c:pt idx="86">
                  <c:v>3.2060892504881857</c:v>
                </c:pt>
                <c:pt idx="87">
                  <c:v>3.1837903298897356</c:v>
                </c:pt>
                <c:pt idx="88">
                  <c:v>3.2457317759965396</c:v>
                </c:pt>
                <c:pt idx="89">
                  <c:v>3.2259105132423622</c:v>
                </c:pt>
                <c:pt idx="90">
                  <c:v>3.1181323970165233</c:v>
                </c:pt>
                <c:pt idx="91">
                  <c:v>3.0512356352211749</c:v>
                </c:pt>
                <c:pt idx="92">
                  <c:v>3.0425638327662226</c:v>
                </c:pt>
                <c:pt idx="93">
                  <c:v>2.8716054415114427</c:v>
                </c:pt>
                <c:pt idx="94">
                  <c:v>2.8294852581588157</c:v>
                </c:pt>
                <c:pt idx="95">
                  <c:v>2.7898427326504609</c:v>
                </c:pt>
                <c:pt idx="96">
                  <c:v>2.8208134557038629</c:v>
                </c:pt>
                <c:pt idx="97">
                  <c:v>2.9719505842044649</c:v>
                </c:pt>
                <c:pt idx="98">
                  <c:v>2.7638273252856034</c:v>
                </c:pt>
                <c:pt idx="99">
                  <c:v>2.6015407364857763</c:v>
                </c:pt>
                <c:pt idx="100">
                  <c:v>2.6424220909162668</c:v>
                </c:pt>
                <c:pt idx="101">
                  <c:v>2.62879497277277</c:v>
                </c:pt>
                <c:pt idx="102">
                  <c:v>2.6448997487605395</c:v>
                </c:pt>
                <c:pt idx="103">
                  <c:v>2.6387056041498589</c:v>
                </c:pt>
                <c:pt idx="104">
                  <c:v>2.477657844272168</c:v>
                </c:pt>
                <c:pt idx="105">
                  <c:v>2.6349891173834505</c:v>
                </c:pt>
                <c:pt idx="106">
                  <c:v>2.822052284625999</c:v>
                </c:pt>
                <c:pt idx="107">
                  <c:v>2.7947980483390054</c:v>
                </c:pt>
                <c:pt idx="108">
                  <c:v>2.6560492090597636</c:v>
                </c:pt>
                <c:pt idx="109">
                  <c:v>2.5841971315758707</c:v>
                </c:pt>
                <c:pt idx="110">
                  <c:v>2.5569428952888771</c:v>
                </c:pt>
                <c:pt idx="111">
                  <c:v>2.4863296467271208</c:v>
                </c:pt>
                <c:pt idx="112">
                  <c:v>2.5631370398995581</c:v>
                </c:pt>
                <c:pt idx="113">
                  <c:v>2.5210168565469311</c:v>
                </c:pt>
                <c:pt idx="114">
                  <c:v>2.4219105427760441</c:v>
                </c:pt>
                <c:pt idx="115">
                  <c:v>2.3550137809806952</c:v>
                </c:pt>
                <c:pt idx="116">
                  <c:v>2.2782063878082583</c:v>
                </c:pt>
                <c:pt idx="117">
                  <c:v>2.2348473755334952</c:v>
                </c:pt>
                <c:pt idx="118">
                  <c:v>2.2707734142754417</c:v>
                </c:pt>
                <c:pt idx="119">
                  <c:v>2.159278811283194</c:v>
                </c:pt>
                <c:pt idx="120">
                  <c:v>2.1530846666725139</c:v>
                </c:pt>
                <c:pt idx="121">
                  <c:v>2.1753835872709635</c:v>
                </c:pt>
                <c:pt idx="122">
                  <c:v>2.2199814284678623</c:v>
                </c:pt>
                <c:pt idx="123">
                  <c:v>2.2410415201441758</c:v>
                </c:pt>
                <c:pt idx="124">
                  <c:v>2.227414402000679</c:v>
                </c:pt>
                <c:pt idx="125">
                  <c:v>2.1753835872709635</c:v>
                </c:pt>
                <c:pt idx="126">
                  <c:v>2.1667117848160107</c:v>
                </c:pt>
                <c:pt idx="127">
                  <c:v>2.1642341269717389</c:v>
                </c:pt>
                <c:pt idx="128">
                  <c:v>2.0676054710451237</c:v>
                </c:pt>
                <c:pt idx="129">
                  <c:v>2.050261866135219</c:v>
                </c:pt>
                <c:pt idx="130">
                  <c:v>2.0874267337993011</c:v>
                </c:pt>
                <c:pt idx="131">
                  <c:v>2.1444128642175615</c:v>
                </c:pt>
                <c:pt idx="132">
                  <c:v>2.1729059294266913</c:v>
                </c:pt>
                <c:pt idx="133">
                  <c:v>2.2187425995457262</c:v>
                </c:pt>
                <c:pt idx="134">
                  <c:v>2.2088319681686377</c:v>
                </c:pt>
                <c:pt idx="135">
                  <c:v>2.3760738726570088</c:v>
                </c:pt>
                <c:pt idx="136">
                  <c:v>2.4342988319974048</c:v>
                </c:pt>
                <c:pt idx="137">
                  <c:v>2.498717935948481</c:v>
                </c:pt>
                <c:pt idx="138">
                  <c:v>2.5408381193011076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954-4CEB-AA6A-22B97D664FAD}"/>
            </c:ext>
          </c:extLst>
        </c:ser>
        <c:ser>
          <c:idx val="4"/>
          <c:order val="4"/>
          <c:tx>
            <c:strRef>
              <c:f>'PROVINCIAL - KZN (Waves)'!$F$3:$F$4</c:f>
              <c:strCache>
                <c:ptCount val="1"/>
                <c:pt idx="0">
                  <c:v>5th wave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'PROVINCIAL - KZN (Waves)'!$A$5:$A$203</c:f>
              <c:strCache>
                <c:ptCount val="199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</c:strCache>
            </c:strRef>
          </c:cat>
          <c:val>
            <c:numRef>
              <c:f>'PROVINCIAL - KZN (Waves)'!$F$5:$F$203</c:f>
              <c:numCache>
                <c:formatCode>General</c:formatCode>
                <c:ptCount val="199"/>
                <c:pt idx="0">
                  <c:v>2.5371216325346997</c:v>
                </c:pt>
                <c:pt idx="1">
                  <c:v>2.5705700134323739</c:v>
                </c:pt>
                <c:pt idx="2">
                  <c:v>2.5866747894201434</c:v>
                </c:pt>
                <c:pt idx="3">
                  <c:v>2.6312726306170426</c:v>
                </c:pt>
                <c:pt idx="4">
                  <c:v>2.7935592194168697</c:v>
                </c:pt>
                <c:pt idx="5">
                  <c:v>2.6746316428918049</c:v>
                </c:pt>
                <c:pt idx="6">
                  <c:v>2.5643758688216933</c:v>
                </c:pt>
                <c:pt idx="7">
                  <c:v>2.4974791070263449</c:v>
                </c:pt>
                <c:pt idx="8">
                  <c:v>2.4305823452309974</c:v>
                </c:pt>
                <c:pt idx="9">
                  <c:v>2.3983727932554584</c:v>
                </c:pt>
                <c:pt idx="10">
                  <c:v>2.2459968358327203</c:v>
                </c:pt>
                <c:pt idx="11">
                  <c:v>1.9808874464955981</c:v>
                </c:pt>
                <c:pt idx="12">
                  <c:v>2.0093805117047281</c:v>
                </c:pt>
                <c:pt idx="13">
                  <c:v>2.0948597073321182</c:v>
                </c:pt>
                <c:pt idx="14">
                  <c:v>2.0564560107458996</c:v>
                </c:pt>
                <c:pt idx="15">
                  <c:v>2.0539783529016273</c:v>
                </c:pt>
                <c:pt idx="16">
                  <c:v>2.1976825078694131</c:v>
                </c:pt>
                <c:pt idx="17">
                  <c:v>2.3153712554723405</c:v>
                </c:pt>
                <c:pt idx="18">
                  <c:v>2.7762156145069641</c:v>
                </c:pt>
                <c:pt idx="19">
                  <c:v>3.583932071739691</c:v>
                </c:pt>
                <c:pt idx="20">
                  <c:v>4.4263357387922273</c:v>
                </c:pt>
                <c:pt idx="21">
                  <c:v>5.3145760759637994</c:v>
                </c:pt>
                <c:pt idx="22">
                  <c:v>6.1173372175079814</c:v>
                </c:pt>
                <c:pt idx="23">
                  <c:v>6.4072231852878252</c:v>
                </c:pt>
                <c:pt idx="24">
                  <c:v>7.7798456310146067</c:v>
                </c:pt>
                <c:pt idx="25">
                  <c:v>8.7721475976456098</c:v>
                </c:pt>
                <c:pt idx="26">
                  <c:v>8.7411768745922078</c:v>
                </c:pt>
                <c:pt idx="27">
                  <c:v>9.1549457345856613</c:v>
                </c:pt>
                <c:pt idx="28">
                  <c:v>10.147247701216665</c:v>
                </c:pt>
                <c:pt idx="29">
                  <c:v>10.518896377857489</c:v>
                </c:pt>
                <c:pt idx="30">
                  <c:v>10.733213781387033</c:v>
                </c:pt>
                <c:pt idx="31">
                  <c:v>10.247592843909686</c:v>
                </c:pt>
                <c:pt idx="32">
                  <c:v>10.495358628336902</c:v>
                </c:pt>
                <c:pt idx="33">
                  <c:v>12.230957948249555</c:v>
                </c:pt>
                <c:pt idx="34">
                  <c:v>13.578803815533616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954-4CEB-AA6A-22B97D664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4.6935822772845911E-3"/>
              <c:y val="0.414124015748031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1468955018850699"/>
          <c:h val="0.197641896325459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[SACOVDATA.xlsx]WC-CDA!PivotTable1</c:name>
    <c:fmtId val="9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360898198944094E-2"/>
          <c:y val="1.780887323333924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'WC-CDA'!$F$3:$F$4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'WC-CDA'!$A$5:$C$798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'WC-CDA'!$F$5:$F$798</c:f>
              <c:numCache>
                <c:formatCode>General</c:formatCode>
                <c:ptCount val="794"/>
                <c:pt idx="0">
                  <c:v>0.1559014141817279</c:v>
                </c:pt>
                <c:pt idx="1">
                  <c:v>0.12755570251232287</c:v>
                </c:pt>
                <c:pt idx="2">
                  <c:v>0.11338284667762034</c:v>
                </c:pt>
                <c:pt idx="3">
                  <c:v>0.12401248855364727</c:v>
                </c:pt>
                <c:pt idx="4">
                  <c:v>0.13322484484620395</c:v>
                </c:pt>
                <c:pt idx="5">
                  <c:v>0.13700427306879129</c:v>
                </c:pt>
                <c:pt idx="6">
                  <c:v>0.14375325203769726</c:v>
                </c:pt>
                <c:pt idx="7">
                  <c:v>0.14577794572836908</c:v>
                </c:pt>
                <c:pt idx="8">
                  <c:v>0.15185202680038445</c:v>
                </c:pt>
                <c:pt idx="9">
                  <c:v>0.15995080156307159</c:v>
                </c:pt>
                <c:pt idx="11">
                  <c:v>0.166024882635087</c:v>
                </c:pt>
                <c:pt idx="12">
                  <c:v>0.1640001889444152</c:v>
                </c:pt>
                <c:pt idx="13">
                  <c:v>0.17614835108844598</c:v>
                </c:pt>
                <c:pt idx="14">
                  <c:v>0.15995080156307165</c:v>
                </c:pt>
                <c:pt idx="15">
                  <c:v>0.14375325203769726</c:v>
                </c:pt>
                <c:pt idx="16">
                  <c:v>0.13767917096568191</c:v>
                </c:pt>
                <c:pt idx="17">
                  <c:v>0.13565447727501009</c:v>
                </c:pt>
                <c:pt idx="18">
                  <c:v>0.12958039620299472</c:v>
                </c:pt>
                <c:pt idx="19">
                  <c:v>0.12958039620299472</c:v>
                </c:pt>
                <c:pt idx="20">
                  <c:v>0.12350631513097936</c:v>
                </c:pt>
                <c:pt idx="21">
                  <c:v>0.12958039620299475</c:v>
                </c:pt>
                <c:pt idx="22">
                  <c:v>0.13362978358433833</c:v>
                </c:pt>
                <c:pt idx="23">
                  <c:v>0.12553100882165116</c:v>
                </c:pt>
                <c:pt idx="24">
                  <c:v>0.12148162144030758</c:v>
                </c:pt>
                <c:pt idx="25">
                  <c:v>0.13160508989366651</c:v>
                </c:pt>
                <c:pt idx="26">
                  <c:v>0.14780263941904087</c:v>
                </c:pt>
                <c:pt idx="27">
                  <c:v>0.1397038646563537</c:v>
                </c:pt>
                <c:pt idx="28">
                  <c:v>0.14375325203769726</c:v>
                </c:pt>
                <c:pt idx="29">
                  <c:v>0.14780263941904084</c:v>
                </c:pt>
                <c:pt idx="30">
                  <c:v>0.15590141418172804</c:v>
                </c:pt>
                <c:pt idx="31">
                  <c:v>0.15792610787239983</c:v>
                </c:pt>
                <c:pt idx="32">
                  <c:v>0.15792610787239983</c:v>
                </c:pt>
                <c:pt idx="33">
                  <c:v>0.14982733310971266</c:v>
                </c:pt>
                <c:pt idx="34">
                  <c:v>0.15387672049105625</c:v>
                </c:pt>
                <c:pt idx="35">
                  <c:v>0.166024882635087</c:v>
                </c:pt>
                <c:pt idx="36">
                  <c:v>0.17614835108844598</c:v>
                </c:pt>
                <c:pt idx="37">
                  <c:v>0.1882965132324767</c:v>
                </c:pt>
                <c:pt idx="38">
                  <c:v>0.18829651323247673</c:v>
                </c:pt>
                <c:pt idx="39">
                  <c:v>0.17007427001643058</c:v>
                </c:pt>
                <c:pt idx="40">
                  <c:v>0.17007427001643058</c:v>
                </c:pt>
                <c:pt idx="41">
                  <c:v>0.17007427001643058</c:v>
                </c:pt>
                <c:pt idx="42">
                  <c:v>0.17614835108844598</c:v>
                </c:pt>
                <c:pt idx="43">
                  <c:v>0.20246936906717927</c:v>
                </c:pt>
                <c:pt idx="44">
                  <c:v>0.20651875644852286</c:v>
                </c:pt>
                <c:pt idx="45">
                  <c:v>0.22879038704591254</c:v>
                </c:pt>
                <c:pt idx="46">
                  <c:v>0.2672595671686766</c:v>
                </c:pt>
                <c:pt idx="47">
                  <c:v>0.27940772931270735</c:v>
                </c:pt>
                <c:pt idx="48">
                  <c:v>0.30572874729144062</c:v>
                </c:pt>
                <c:pt idx="49">
                  <c:v>0.32800037788883035</c:v>
                </c:pt>
                <c:pt idx="50">
                  <c:v>0.35027200848622009</c:v>
                </c:pt>
                <c:pt idx="51">
                  <c:v>0.36849425170226624</c:v>
                </c:pt>
                <c:pt idx="52">
                  <c:v>0.39683996337167138</c:v>
                </c:pt>
                <c:pt idx="53">
                  <c:v>0.40696343182503031</c:v>
                </c:pt>
                <c:pt idx="54">
                  <c:v>0.43935853087577897</c:v>
                </c:pt>
                <c:pt idx="55">
                  <c:v>0.46567954885451229</c:v>
                </c:pt>
                <c:pt idx="56">
                  <c:v>0.50212403528660465</c:v>
                </c:pt>
                <c:pt idx="57">
                  <c:v>0.53046974695600968</c:v>
                </c:pt>
                <c:pt idx="58">
                  <c:v>0.57298831446011733</c:v>
                </c:pt>
                <c:pt idx="59">
                  <c:v>0.60335871982019429</c:v>
                </c:pt>
                <c:pt idx="60">
                  <c:v>0.64790198101497365</c:v>
                </c:pt>
                <c:pt idx="61">
                  <c:v>0.72686503495117361</c:v>
                </c:pt>
                <c:pt idx="62">
                  <c:v>0.79367992674334265</c:v>
                </c:pt>
                <c:pt idx="63">
                  <c:v>0.8847911428235733</c:v>
                </c:pt>
                <c:pt idx="64">
                  <c:v>0.93945787247171175</c:v>
                </c:pt>
                <c:pt idx="65">
                  <c:v>1.0022233768825373</c:v>
                </c:pt>
                <c:pt idx="66">
                  <c:v>1.0548654128400039</c:v>
                </c:pt>
                <c:pt idx="67">
                  <c:v>1.1884951964243424</c:v>
                </c:pt>
                <c:pt idx="68">
                  <c:v>1.2674582503605423</c:v>
                </c:pt>
                <c:pt idx="69">
                  <c:v>1.3241496736993523</c:v>
                </c:pt>
                <c:pt idx="70">
                  <c:v>1.3626188538221164</c:v>
                </c:pt>
                <c:pt idx="71">
                  <c:v>1.5023227184784702</c:v>
                </c:pt>
                <c:pt idx="72">
                  <c:v>1.5630635291986239</c:v>
                </c:pt>
                <c:pt idx="73">
                  <c:v>1.656199438969526</c:v>
                </c:pt>
                <c:pt idx="74">
                  <c:v>1.7412365739777418</c:v>
                </c:pt>
                <c:pt idx="75">
                  <c:v>1.8687922764900649</c:v>
                </c:pt>
                <c:pt idx="76">
                  <c:v>1.9619281862609672</c:v>
                </c:pt>
                <c:pt idx="77">
                  <c:v>2.0570887897225414</c:v>
                </c:pt>
                <c:pt idx="78">
                  <c:v>2.0692369518665719</c:v>
                </c:pt>
                <c:pt idx="79">
                  <c:v>2.1239036815147103</c:v>
                </c:pt>
                <c:pt idx="80">
                  <c:v>2.127953068896054</c:v>
                </c:pt>
                <c:pt idx="81">
                  <c:v>2.1117555193706798</c:v>
                </c:pt>
                <c:pt idx="82">
                  <c:v>2.1603481679468031</c:v>
                </c:pt>
                <c:pt idx="83">
                  <c:v>2.2777804020057668</c:v>
                </c:pt>
                <c:pt idx="84">
                  <c:v>2.2757557083150952</c:v>
                </c:pt>
                <c:pt idx="85">
                  <c:v>2.3405459064165925</c:v>
                </c:pt>
                <c:pt idx="86">
                  <c:v>2.4438052846408533</c:v>
                </c:pt>
                <c:pt idx="87">
                  <c:v>2.5430152754837714</c:v>
                </c:pt>
                <c:pt idx="88">
                  <c:v>2.6199536357292996</c:v>
                </c:pt>
                <c:pt idx="89">
                  <c:v>2.6199536357292996</c:v>
                </c:pt>
                <c:pt idx="90">
                  <c:v>2.6402005726360178</c:v>
                </c:pt>
                <c:pt idx="91">
                  <c:v>2.7454846445509511</c:v>
                </c:pt>
                <c:pt idx="92">
                  <c:v>2.8062254552711048</c:v>
                </c:pt>
                <c:pt idx="93">
                  <c:v>2.757632806694982</c:v>
                </c:pt>
                <c:pt idx="94">
                  <c:v>2.7940772931270743</c:v>
                </c:pt>
                <c:pt idx="95">
                  <c:v>2.8406452480125246</c:v>
                </c:pt>
                <c:pt idx="96">
                  <c:v>2.9884478874315659</c:v>
                </c:pt>
                <c:pt idx="97">
                  <c:v>2.9479540136181299</c:v>
                </c:pt>
                <c:pt idx="98">
                  <c:v>3.0005960495755963</c:v>
                </c:pt>
                <c:pt idx="99">
                  <c:v>3.0289417612450018</c:v>
                </c:pt>
                <c:pt idx="100">
                  <c:v>3.1301764457785914</c:v>
                </c:pt>
                <c:pt idx="101">
                  <c:v>3.1301764457785914</c:v>
                </c:pt>
                <c:pt idx="102">
                  <c:v>3.1828184817360579</c:v>
                </c:pt>
                <c:pt idx="103">
                  <c:v>3.1828184817360579</c:v>
                </c:pt>
                <c:pt idx="104">
                  <c:v>3.3204976527017402</c:v>
                </c:pt>
                <c:pt idx="105">
                  <c:v>3.4257817246166731</c:v>
                </c:pt>
                <c:pt idx="106">
                  <c:v>3.589781913561088</c:v>
                </c:pt>
                <c:pt idx="107">
                  <c:v>3.686967210713334</c:v>
                </c:pt>
                <c:pt idx="108">
                  <c:v>3.7396092466708004</c:v>
                </c:pt>
                <c:pt idx="109">
                  <c:v>3.9218316788312619</c:v>
                </c:pt>
                <c:pt idx="110">
                  <c:v>3.9825724895514161</c:v>
                </c:pt>
                <c:pt idx="111">
                  <c:v>4.1101281920637387</c:v>
                </c:pt>
                <c:pt idx="112">
                  <c:v>4.0554614624156002</c:v>
                </c:pt>
                <c:pt idx="113">
                  <c:v>4.0595108497969443</c:v>
                </c:pt>
                <c:pt idx="114">
                  <c:v>3.952202084191339</c:v>
                </c:pt>
                <c:pt idx="115">
                  <c:v>3.9522020841913394</c:v>
                </c:pt>
                <c:pt idx="116">
                  <c:v>3.8509673996577498</c:v>
                </c:pt>
                <c:pt idx="117">
                  <c:v>3.8043994447722986</c:v>
                </c:pt>
                <c:pt idx="118">
                  <c:v>3.7234116971454263</c:v>
                </c:pt>
                <c:pt idx="119">
                  <c:v>3.786177201556252</c:v>
                </c:pt>
                <c:pt idx="120">
                  <c:v>3.7254363908360983</c:v>
                </c:pt>
                <c:pt idx="121">
                  <c:v>3.7942759763189389</c:v>
                </c:pt>
                <c:pt idx="122">
                  <c:v>3.7618808772681906</c:v>
                </c:pt>
                <c:pt idx="123">
                  <c:v>3.7922512826282673</c:v>
                </c:pt>
                <c:pt idx="124">
                  <c:v>3.7497327151241597</c:v>
                </c:pt>
                <c:pt idx="125">
                  <c:v>3.6707696611879603</c:v>
                </c:pt>
                <c:pt idx="126">
                  <c:v>3.4844978416461552</c:v>
                </c:pt>
                <c:pt idx="127">
                  <c:v>3.3954113192565964</c:v>
                </c:pt>
                <c:pt idx="128">
                  <c:v>3.3043001031763657</c:v>
                </c:pt>
                <c:pt idx="129">
                  <c:v>3.2536827609095709</c:v>
                </c:pt>
                <c:pt idx="130">
                  <c:v>3.1564974637573249</c:v>
                </c:pt>
                <c:pt idx="131">
                  <c:v>3.0734850224397818</c:v>
                </c:pt>
                <c:pt idx="132">
                  <c:v>3.0674109413677657</c:v>
                </c:pt>
                <c:pt idx="133">
                  <c:v>3.1119542025625448</c:v>
                </c:pt>
                <c:pt idx="134">
                  <c:v>3.1058801214905292</c:v>
                </c:pt>
                <c:pt idx="135">
                  <c:v>3.0755097161304525</c:v>
                </c:pt>
                <c:pt idx="136">
                  <c:v>3.1038554277998576</c:v>
                </c:pt>
                <c:pt idx="137">
                  <c:v>3.0957566530371707</c:v>
                </c:pt>
                <c:pt idx="138">
                  <c:v>3.103855427799858</c:v>
                </c:pt>
                <c:pt idx="139">
                  <c:v>3.0836084908931403</c:v>
                </c:pt>
                <c:pt idx="140">
                  <c:v>3.0755097161304525</c:v>
                </c:pt>
                <c:pt idx="141">
                  <c:v>3.0167935991009709</c:v>
                </c:pt>
                <c:pt idx="142">
                  <c:v>2.9459293199274579</c:v>
                </c:pt>
                <c:pt idx="143">
                  <c:v>2.8467193290845398</c:v>
                </c:pt>
                <c:pt idx="144">
                  <c:v>2.7738303562203561</c:v>
                </c:pt>
                <c:pt idx="145">
                  <c:v>2.6887932212121406</c:v>
                </c:pt>
                <c:pt idx="146">
                  <c:v>2.5490893565557866</c:v>
                </c:pt>
                <c:pt idx="147">
                  <c:v>2.447854672022197</c:v>
                </c:pt>
                <c:pt idx="148">
                  <c:v>2.3445952937979357</c:v>
                </c:pt>
                <c:pt idx="149">
                  <c:v>2.3061261136751718</c:v>
                </c:pt>
                <c:pt idx="150">
                  <c:v>2.2575334650990486</c:v>
                </c:pt>
                <c:pt idx="151">
                  <c:v>2.2048914291415818</c:v>
                </c:pt>
                <c:pt idx="152">
                  <c:v>2.1745210237815051</c:v>
                </c:pt>
                <c:pt idx="153">
                  <c:v>2.115804906752023</c:v>
                </c:pt>
                <c:pt idx="154">
                  <c:v>2.018619609599777</c:v>
                </c:pt>
                <c:pt idx="155">
                  <c:v>1.990273897930372</c:v>
                </c:pt>
                <c:pt idx="156">
                  <c:v>1.9153602313755158</c:v>
                </c:pt>
                <c:pt idx="157">
                  <c:v>1.8627181954180492</c:v>
                </c:pt>
                <c:pt idx="158">
                  <c:v>1.71694024968968</c:v>
                </c:pt>
                <c:pt idx="159">
                  <c:v>1.6541747452788547</c:v>
                </c:pt>
                <c:pt idx="160">
                  <c:v>1.6055820967027317</c:v>
                </c:pt>
                <c:pt idx="161">
                  <c:v>1.5954586282493726</c:v>
                </c:pt>
                <c:pt idx="162">
                  <c:v>1.5569894481266087</c:v>
                </c:pt>
                <c:pt idx="163">
                  <c:v>1.5549647544359366</c:v>
                </c:pt>
                <c:pt idx="164">
                  <c:v>1.5205449616945159</c:v>
                </c:pt>
                <c:pt idx="165">
                  <c:v>1.5347178175292187</c:v>
                </c:pt>
                <c:pt idx="166">
                  <c:v>1.4901745563344395</c:v>
                </c:pt>
                <c:pt idx="167">
                  <c:v>1.4598041509743624</c:v>
                </c:pt>
                <c:pt idx="168">
                  <c:v>1.4294337456142858</c:v>
                </c:pt>
                <c:pt idx="169">
                  <c:v>1.3707176285848039</c:v>
                </c:pt>
                <c:pt idx="170">
                  <c:v>1.328199061080696</c:v>
                </c:pt>
                <c:pt idx="171">
                  <c:v>1.2836557998859166</c:v>
                </c:pt>
                <c:pt idx="172">
                  <c:v>1.239112538691137</c:v>
                </c:pt>
                <c:pt idx="173">
                  <c:v>1.190519890115014</c:v>
                </c:pt>
                <c:pt idx="174">
                  <c:v>1.1641988721362806</c:v>
                </c:pt>
                <c:pt idx="175">
                  <c:v>1.1075074487974705</c:v>
                </c:pt>
                <c:pt idx="176">
                  <c:v>1.0285443948612707</c:v>
                </c:pt>
                <c:pt idx="177">
                  <c:v>1.0022233768825373</c:v>
                </c:pt>
                <c:pt idx="178">
                  <c:v>0.98602582735716304</c:v>
                </c:pt>
                <c:pt idx="179">
                  <c:v>0.95768011568775813</c:v>
                </c:pt>
                <c:pt idx="180">
                  <c:v>0.92326032294633742</c:v>
                </c:pt>
                <c:pt idx="181">
                  <c:v>0.90908746711163502</c:v>
                </c:pt>
                <c:pt idx="182">
                  <c:v>0.86859359329819896</c:v>
                </c:pt>
                <c:pt idx="183">
                  <c:v>0.86251951222618373</c:v>
                </c:pt>
                <c:pt idx="184">
                  <c:v>0.82405033210341949</c:v>
                </c:pt>
                <c:pt idx="185">
                  <c:v>0.81392686365006062</c:v>
                </c:pt>
                <c:pt idx="186">
                  <c:v>0.75723544031125045</c:v>
                </c:pt>
                <c:pt idx="187">
                  <c:v>0.74508727816721976</c:v>
                </c:pt>
                <c:pt idx="188">
                  <c:v>0.69851932328176847</c:v>
                </c:pt>
                <c:pt idx="189">
                  <c:v>0.71269217911647098</c:v>
                </c:pt>
                <c:pt idx="190">
                  <c:v>0.69649462959109665</c:v>
                </c:pt>
                <c:pt idx="191">
                  <c:v>0.6904205485190813</c:v>
                </c:pt>
                <c:pt idx="192">
                  <c:v>0.66814891792169162</c:v>
                </c:pt>
                <c:pt idx="193">
                  <c:v>0.66814891792169162</c:v>
                </c:pt>
                <c:pt idx="194">
                  <c:v>0.62360565672691215</c:v>
                </c:pt>
                <c:pt idx="195">
                  <c:v>0.60538341351086611</c:v>
                </c:pt>
                <c:pt idx="196">
                  <c:v>0.56691423338810198</c:v>
                </c:pt>
                <c:pt idx="197">
                  <c:v>0.57703770184146086</c:v>
                </c:pt>
                <c:pt idx="198">
                  <c:v>0.57501300815078926</c:v>
                </c:pt>
                <c:pt idx="199">
                  <c:v>0.56488953969743017</c:v>
                </c:pt>
                <c:pt idx="200">
                  <c:v>0.5810870892228045</c:v>
                </c:pt>
                <c:pt idx="201">
                  <c:v>0.60538341351086611</c:v>
                </c:pt>
                <c:pt idx="202">
                  <c:v>0.60943280089220953</c:v>
                </c:pt>
                <c:pt idx="203">
                  <c:v>0.61145749458288123</c:v>
                </c:pt>
                <c:pt idx="204">
                  <c:v>0.61145749458288134</c:v>
                </c:pt>
                <c:pt idx="205">
                  <c:v>0.58513647660414814</c:v>
                </c:pt>
                <c:pt idx="206">
                  <c:v>0.59121055767616337</c:v>
                </c:pt>
                <c:pt idx="207">
                  <c:v>0.56286484600675835</c:v>
                </c:pt>
                <c:pt idx="208">
                  <c:v>0.53249444064668139</c:v>
                </c:pt>
                <c:pt idx="209">
                  <c:v>0.53451913433735321</c:v>
                </c:pt>
                <c:pt idx="210">
                  <c:v>0.54059321540936867</c:v>
                </c:pt>
                <c:pt idx="211">
                  <c:v>0.53046974695600968</c:v>
                </c:pt>
                <c:pt idx="212">
                  <c:v>0.58311178291347621</c:v>
                </c:pt>
                <c:pt idx="213">
                  <c:v>0.58716117029481985</c:v>
                </c:pt>
                <c:pt idx="214">
                  <c:v>0.62563035041758397</c:v>
                </c:pt>
                <c:pt idx="215">
                  <c:v>0.6418278999429583</c:v>
                </c:pt>
                <c:pt idx="216">
                  <c:v>0.65600075577766082</c:v>
                </c:pt>
                <c:pt idx="217">
                  <c:v>0.65802544946833252</c:v>
                </c:pt>
                <c:pt idx="218">
                  <c:v>0.64385259363363001</c:v>
                </c:pt>
                <c:pt idx="219">
                  <c:v>0.62765504410825568</c:v>
                </c:pt>
                <c:pt idx="220">
                  <c:v>0.62563035041758397</c:v>
                </c:pt>
                <c:pt idx="221">
                  <c:v>0.59930933243885065</c:v>
                </c:pt>
                <c:pt idx="222">
                  <c:v>0.57906239553213279</c:v>
                </c:pt>
                <c:pt idx="223">
                  <c:v>0.55881545862541482</c:v>
                </c:pt>
                <c:pt idx="224">
                  <c:v>0.55476607124407118</c:v>
                </c:pt>
                <c:pt idx="225">
                  <c:v>0.56691423338810187</c:v>
                </c:pt>
                <c:pt idx="226">
                  <c:v>0.55274137755339925</c:v>
                </c:pt>
                <c:pt idx="227">
                  <c:v>0.57703770184146086</c:v>
                </c:pt>
                <c:pt idx="228">
                  <c:v>0.59323525136683519</c:v>
                </c:pt>
                <c:pt idx="229">
                  <c:v>0.61955626934556851</c:v>
                </c:pt>
                <c:pt idx="230">
                  <c:v>0.59930933243885065</c:v>
                </c:pt>
                <c:pt idx="231">
                  <c:v>0.6296797377989275</c:v>
                </c:pt>
                <c:pt idx="232">
                  <c:v>0.64385259363363001</c:v>
                </c:pt>
                <c:pt idx="233">
                  <c:v>0.63372912518027102</c:v>
                </c:pt>
                <c:pt idx="234">
                  <c:v>0.63777851256161466</c:v>
                </c:pt>
                <c:pt idx="235">
                  <c:v>0.63372912518027114</c:v>
                </c:pt>
                <c:pt idx="236">
                  <c:v>0.62158096303624022</c:v>
                </c:pt>
                <c:pt idx="237">
                  <c:v>0.64992667470564547</c:v>
                </c:pt>
                <c:pt idx="238">
                  <c:v>0.63777851256161466</c:v>
                </c:pt>
                <c:pt idx="239">
                  <c:v>0.653976062086989</c:v>
                </c:pt>
                <c:pt idx="240">
                  <c:v>0.68839585482840959</c:v>
                </c:pt>
                <c:pt idx="241">
                  <c:v>0.68029708006572243</c:v>
                </c:pt>
                <c:pt idx="242">
                  <c:v>0.7248403412605019</c:v>
                </c:pt>
                <c:pt idx="243">
                  <c:v>0.7633095213832658</c:v>
                </c:pt>
                <c:pt idx="244">
                  <c:v>0.78355645828998377</c:v>
                </c:pt>
                <c:pt idx="245">
                  <c:v>0.81595155734073244</c:v>
                </c:pt>
                <c:pt idx="246">
                  <c:v>0.80582808888737334</c:v>
                </c:pt>
                <c:pt idx="247">
                  <c:v>0.82000094472207585</c:v>
                </c:pt>
                <c:pt idx="248">
                  <c:v>0.8483466563914811</c:v>
                </c:pt>
                <c:pt idx="249">
                  <c:v>0.83417380055677837</c:v>
                </c:pt>
                <c:pt idx="250">
                  <c:v>0.87871706175155795</c:v>
                </c:pt>
                <c:pt idx="251">
                  <c:v>0.96375419675977325</c:v>
                </c:pt>
                <c:pt idx="252">
                  <c:v>0.96780358414111689</c:v>
                </c:pt>
                <c:pt idx="253">
                  <c:v>1.0508160254586605</c:v>
                </c:pt>
                <c:pt idx="254">
                  <c:v>1.1054827551067989</c:v>
                </c:pt>
                <c:pt idx="255">
                  <c:v>1.1561000973735938</c:v>
                </c:pt>
                <c:pt idx="256">
                  <c:v>1.2553100882165114</c:v>
                </c:pt>
                <c:pt idx="257">
                  <c:v>1.316050898936665</c:v>
                </c:pt>
                <c:pt idx="258">
                  <c:v>1.3808410970381626</c:v>
                </c:pt>
                <c:pt idx="259">
                  <c:v>1.4861251689530959</c:v>
                </c:pt>
                <c:pt idx="260">
                  <c:v>1.5873598534866855</c:v>
                </c:pt>
                <c:pt idx="261">
                  <c:v>1.6703722948042292</c:v>
                </c:pt>
                <c:pt idx="262">
                  <c:v>1.7412365739777418</c:v>
                </c:pt>
                <c:pt idx="263">
                  <c:v>1.8768910512527519</c:v>
                </c:pt>
                <c:pt idx="264">
                  <c:v>1.982175123167685</c:v>
                </c:pt>
                <c:pt idx="265">
                  <c:v>2.0732863392479155</c:v>
                </c:pt>
                <c:pt idx="266">
                  <c:v>2.1562987805654594</c:v>
                </c:pt>
                <c:pt idx="267">
                  <c:v>2.2595581587897207</c:v>
                </c:pt>
                <c:pt idx="268">
                  <c:v>2.3263730505818896</c:v>
                </c:pt>
                <c:pt idx="269">
                  <c:v>2.4134348792807763</c:v>
                </c:pt>
                <c:pt idx="270">
                  <c:v>2.5713609871531768</c:v>
                </c:pt>
                <c:pt idx="271">
                  <c:v>2.7252377076442329</c:v>
                </c:pt>
                <c:pt idx="272">
                  <c:v>2.883163815516633</c:v>
                </c:pt>
                <c:pt idx="273">
                  <c:v>3.0107195180289557</c:v>
                </c:pt>
                <c:pt idx="274">
                  <c:v>3.1909172564987451</c:v>
                </c:pt>
                <c:pt idx="275">
                  <c:v>3.3933866255659244</c:v>
                </c:pt>
                <c:pt idx="276">
                  <c:v>3.5978806883237753</c:v>
                </c:pt>
                <c:pt idx="277">
                  <c:v>3.8874118860898412</c:v>
                </c:pt>
                <c:pt idx="278">
                  <c:v>4.0979800299197082</c:v>
                </c:pt>
                <c:pt idx="279">
                  <c:v>4.3490420475630103</c:v>
                </c:pt>
                <c:pt idx="280">
                  <c:v>4.7560054793880413</c:v>
                </c:pt>
                <c:pt idx="281">
                  <c:v>4.9807464790526099</c:v>
                </c:pt>
                <c:pt idx="282">
                  <c:v>5.1670182985944146</c:v>
                </c:pt>
                <c:pt idx="283">
                  <c:v>5.4079568477843578</c:v>
                </c:pt>
                <c:pt idx="284">
                  <c:v>5.6407966222116146</c:v>
                </c:pt>
                <c:pt idx="285">
                  <c:v>5.8371919102067782</c:v>
                </c:pt>
                <c:pt idx="286">
                  <c:v>5.9829698559351474</c:v>
                </c:pt>
                <c:pt idx="287">
                  <c:v>6.2299824861971063</c:v>
                </c:pt>
                <c:pt idx="288">
                  <c:v>6.4992667470564536</c:v>
                </c:pt>
                <c:pt idx="289">
                  <c:v>6.8009461069665509</c:v>
                </c:pt>
                <c:pt idx="290">
                  <c:v>6.9993660886523861</c:v>
                </c:pt>
                <c:pt idx="291">
                  <c:v>7.1188230164020228</c:v>
                </c:pt>
                <c:pt idx="292">
                  <c:v>7.4670703311975704</c:v>
                </c:pt>
                <c:pt idx="293">
                  <c:v>7.7505274478916215</c:v>
                </c:pt>
                <c:pt idx="294">
                  <c:v>7.6877619434807958</c:v>
                </c:pt>
                <c:pt idx="295">
                  <c:v>7.5338852229897411</c:v>
                </c:pt>
                <c:pt idx="296">
                  <c:v>7.6695397002647505</c:v>
                </c:pt>
                <c:pt idx="297">
                  <c:v>7.8173423396837904</c:v>
                </c:pt>
                <c:pt idx="298">
                  <c:v>8.0076635466069384</c:v>
                </c:pt>
                <c:pt idx="299">
                  <c:v>8.0825772131617963</c:v>
                </c:pt>
                <c:pt idx="300">
                  <c:v>8.1716637355513537</c:v>
                </c:pt>
                <c:pt idx="301">
                  <c:v>8.3356639244957709</c:v>
                </c:pt>
                <c:pt idx="302">
                  <c:v>8.8499361219264063</c:v>
                </c:pt>
                <c:pt idx="303">
                  <c:v>8.7952693922782679</c:v>
                </c:pt>
                <c:pt idx="304">
                  <c:v>8.756800212155504</c:v>
                </c:pt>
                <c:pt idx="305">
                  <c:v>8.6474667528592271</c:v>
                </c:pt>
                <c:pt idx="306">
                  <c:v>8.4753677891521253</c:v>
                </c:pt>
                <c:pt idx="307">
                  <c:v>8.5219357440375756</c:v>
                </c:pt>
                <c:pt idx="308">
                  <c:v>8.4611949333174206</c:v>
                </c:pt>
                <c:pt idx="309">
                  <c:v>8.1797625103140419</c:v>
                </c:pt>
                <c:pt idx="310">
                  <c:v>8.1007994563778443</c:v>
                </c:pt>
                <c:pt idx="311">
                  <c:v>8.0805525194711247</c:v>
                </c:pt>
                <c:pt idx="312">
                  <c:v>8.0825772131617946</c:v>
                </c:pt>
                <c:pt idx="313">
                  <c:v>8.1372439428099348</c:v>
                </c:pt>
                <c:pt idx="314">
                  <c:v>7.9894413033908931</c:v>
                </c:pt>
                <c:pt idx="315">
                  <c:v>7.7302805109849038</c:v>
                </c:pt>
                <c:pt idx="316">
                  <c:v>7.4569468627442115</c:v>
                </c:pt>
                <c:pt idx="317">
                  <c:v>7.2423293315330017</c:v>
                </c:pt>
                <c:pt idx="318">
                  <c:v>6.8414399807799873</c:v>
                </c:pt>
                <c:pt idx="319">
                  <c:v>6.3575381887094284</c:v>
                </c:pt>
                <c:pt idx="320">
                  <c:v>5.8290931354440909</c:v>
                </c:pt>
                <c:pt idx="321">
                  <c:v>5.2763517578906916</c:v>
                </c:pt>
                <c:pt idx="322">
                  <c:v>4.9766970916712667</c:v>
                </c:pt>
                <c:pt idx="323">
                  <c:v>4.6770424254518401</c:v>
                </c:pt>
                <c:pt idx="324">
                  <c:v>4.30247409267756</c:v>
                </c:pt>
                <c:pt idx="325">
                  <c:v>3.9663749400260424</c:v>
                </c:pt>
                <c:pt idx="326">
                  <c:v>3.7132882286920679</c:v>
                </c:pt>
                <c:pt idx="327">
                  <c:v>3.4784237605741395</c:v>
                </c:pt>
                <c:pt idx="328">
                  <c:v>3.3063247968670373</c:v>
                </c:pt>
                <c:pt idx="329">
                  <c:v>3.0876578782744839</c:v>
                </c:pt>
                <c:pt idx="330">
                  <c:v>2.8669662659912585</c:v>
                </c:pt>
                <c:pt idx="331">
                  <c:v>2.6766450590681097</c:v>
                </c:pt>
                <c:pt idx="332">
                  <c:v>2.6240030231106433</c:v>
                </c:pt>
                <c:pt idx="333">
                  <c:v>2.4579781404755563</c:v>
                </c:pt>
                <c:pt idx="334">
                  <c:v>2.3324471316539048</c:v>
                </c:pt>
                <c:pt idx="335">
                  <c:v>2.1866691859255361</c:v>
                </c:pt>
                <c:pt idx="336">
                  <c:v>2.059113483413213</c:v>
                </c:pt>
                <c:pt idx="337">
                  <c:v>1.9639528799516388</c:v>
                </c:pt>
                <c:pt idx="338">
                  <c:v>1.9092861503035006</c:v>
                </c:pt>
                <c:pt idx="339">
                  <c:v>1.836397177439316</c:v>
                </c:pt>
                <c:pt idx="340">
                  <c:v>1.7655328982658034</c:v>
                </c:pt>
                <c:pt idx="341">
                  <c:v>1.7047920875456495</c:v>
                </c:pt>
                <c:pt idx="342">
                  <c:v>1.6096314840840749</c:v>
                </c:pt>
                <c:pt idx="343">
                  <c:v>1.5610388355079521</c:v>
                </c:pt>
                <c:pt idx="344">
                  <c:v>1.5124461869318291</c:v>
                </c:pt>
                <c:pt idx="345">
                  <c:v>1.4881498626437677</c:v>
                </c:pt>
                <c:pt idx="346">
                  <c:v>1.4355078266863011</c:v>
                </c:pt>
                <c:pt idx="347">
                  <c:v>1.3950139528728651</c:v>
                </c:pt>
                <c:pt idx="348">
                  <c:v>1.3039027367926346</c:v>
                </c:pt>
                <c:pt idx="349">
                  <c:v>1.2897298809579318</c:v>
                </c:pt>
                <c:pt idx="350">
                  <c:v>1.307952124173978</c:v>
                </c:pt>
                <c:pt idx="351">
                  <c:v>1.2512607008351679</c:v>
                </c:pt>
                <c:pt idx="352">
                  <c:v>1.2370878450004652</c:v>
                </c:pt>
                <c:pt idx="353">
                  <c:v>1.2127915207124038</c:v>
                </c:pt>
                <c:pt idx="354">
                  <c:v>1.1257296920135169</c:v>
                </c:pt>
                <c:pt idx="355">
                  <c:v>1.1216803046321731</c:v>
                </c:pt>
                <c:pt idx="356">
                  <c:v>1.1075074487974705</c:v>
                </c:pt>
                <c:pt idx="357">
                  <c:v>1.0325937822426143</c:v>
                </c:pt>
                <c:pt idx="358">
                  <c:v>1.0224703137892555</c:v>
                </c:pt>
                <c:pt idx="359">
                  <c:v>0.98805052104783486</c:v>
                </c:pt>
                <c:pt idx="360">
                  <c:v>0.98602582735716304</c:v>
                </c:pt>
                <c:pt idx="361">
                  <c:v>0.97792705259447588</c:v>
                </c:pt>
                <c:pt idx="362">
                  <c:v>0.96780358414111689</c:v>
                </c:pt>
                <c:pt idx="363">
                  <c:v>0.92528501663700913</c:v>
                </c:pt>
                <c:pt idx="364">
                  <c:v>0.92123562925566571</c:v>
                </c:pt>
                <c:pt idx="365">
                  <c:v>0.92528501663700935</c:v>
                </c:pt>
                <c:pt idx="366">
                  <c:v>0.94755664723439903</c:v>
                </c:pt>
                <c:pt idx="367">
                  <c:v>0.92933440401835299</c:v>
                </c:pt>
                <c:pt idx="368">
                  <c:v>0.96172950306910143</c:v>
                </c:pt>
                <c:pt idx="369">
                  <c:v>0.95363072830641415</c:v>
                </c:pt>
                <c:pt idx="370">
                  <c:v>0.9576801156877579</c:v>
                </c:pt>
                <c:pt idx="371">
                  <c:v>0.95363072830641438</c:v>
                </c:pt>
                <c:pt idx="372">
                  <c:v>0.9212356292556656</c:v>
                </c:pt>
                <c:pt idx="373">
                  <c:v>0.87871706175155795</c:v>
                </c:pt>
                <c:pt idx="374">
                  <c:v>0.87061828698887067</c:v>
                </c:pt>
                <c:pt idx="375">
                  <c:v>0.82607502579409142</c:v>
                </c:pt>
                <c:pt idx="376">
                  <c:v>0.76128482769259409</c:v>
                </c:pt>
                <c:pt idx="377">
                  <c:v>0.80987747626871709</c:v>
                </c:pt>
                <c:pt idx="378">
                  <c:v>0.79772931412468651</c:v>
                </c:pt>
                <c:pt idx="379">
                  <c:v>0.80785278257804538</c:v>
                </c:pt>
                <c:pt idx="380">
                  <c:v>0.82607502579409153</c:v>
                </c:pt>
                <c:pt idx="381">
                  <c:v>0.82607502579409142</c:v>
                </c:pt>
                <c:pt idx="382">
                  <c:v>0.74711197185789147</c:v>
                </c:pt>
                <c:pt idx="383">
                  <c:v>0.75521074662057852</c:v>
                </c:pt>
                <c:pt idx="384">
                  <c:v>0.67017361161236333</c:v>
                </c:pt>
                <c:pt idx="385">
                  <c:v>0.6438525936336299</c:v>
                </c:pt>
                <c:pt idx="386">
                  <c:v>0.60133402612952236</c:v>
                </c:pt>
                <c:pt idx="387">
                  <c:v>0.60335871982019429</c:v>
                </c:pt>
                <c:pt idx="388">
                  <c:v>0.59930933243885054</c:v>
                </c:pt>
                <c:pt idx="389">
                  <c:v>0.66005014315900434</c:v>
                </c:pt>
                <c:pt idx="390">
                  <c:v>0.68232177375639413</c:v>
                </c:pt>
                <c:pt idx="391">
                  <c:v>0.67219830530303526</c:v>
                </c:pt>
                <c:pt idx="392">
                  <c:v>0.64182789994295819</c:v>
                </c:pt>
                <c:pt idx="393">
                  <c:v>0.63372912518027114</c:v>
                </c:pt>
                <c:pt idx="394">
                  <c:v>0.62158096303624044</c:v>
                </c:pt>
                <c:pt idx="395">
                  <c:v>0.605383413510866</c:v>
                </c:pt>
                <c:pt idx="396">
                  <c:v>0.56286484600675835</c:v>
                </c:pt>
                <c:pt idx="397">
                  <c:v>0.56893892707877369</c:v>
                </c:pt>
                <c:pt idx="398">
                  <c:v>0.55476607124407118</c:v>
                </c:pt>
                <c:pt idx="399">
                  <c:v>0.57906239553213279</c:v>
                </c:pt>
                <c:pt idx="400">
                  <c:v>0.5810870892228045</c:v>
                </c:pt>
                <c:pt idx="401">
                  <c:v>0.57298831446011733</c:v>
                </c:pt>
                <c:pt idx="402">
                  <c:v>0.56691423338810198</c:v>
                </c:pt>
                <c:pt idx="403">
                  <c:v>0.58918586398549166</c:v>
                </c:pt>
                <c:pt idx="404">
                  <c:v>0.56691423338810198</c:v>
                </c:pt>
                <c:pt idx="405">
                  <c:v>0.5810870892228045</c:v>
                </c:pt>
                <c:pt idx="406">
                  <c:v>0.56286484600675835</c:v>
                </c:pt>
                <c:pt idx="407">
                  <c:v>0.56286484600675835</c:v>
                </c:pt>
                <c:pt idx="408">
                  <c:v>0.56286484600675835</c:v>
                </c:pt>
                <c:pt idx="409">
                  <c:v>0.58918586398549166</c:v>
                </c:pt>
                <c:pt idx="410">
                  <c:v>0.5810870892228045</c:v>
                </c:pt>
                <c:pt idx="411">
                  <c:v>0.58311178291347632</c:v>
                </c:pt>
                <c:pt idx="412">
                  <c:v>0.5689389270787738</c:v>
                </c:pt>
                <c:pt idx="413">
                  <c:v>0.58311178291347632</c:v>
                </c:pt>
                <c:pt idx="414">
                  <c:v>0.58311178291347632</c:v>
                </c:pt>
                <c:pt idx="415">
                  <c:v>0.59930933243885054</c:v>
                </c:pt>
                <c:pt idx="416">
                  <c:v>0.57906239553213268</c:v>
                </c:pt>
                <c:pt idx="417">
                  <c:v>0.57298831446011722</c:v>
                </c:pt>
                <c:pt idx="418">
                  <c:v>0.54059321540936867</c:v>
                </c:pt>
                <c:pt idx="419">
                  <c:v>0.53249444064668139</c:v>
                </c:pt>
                <c:pt idx="420">
                  <c:v>0.54869199017205583</c:v>
                </c:pt>
                <c:pt idx="421">
                  <c:v>0.53856852171869696</c:v>
                </c:pt>
                <c:pt idx="422">
                  <c:v>0.53046974695600968</c:v>
                </c:pt>
                <c:pt idx="423">
                  <c:v>0.52844505326533786</c:v>
                </c:pt>
                <c:pt idx="424">
                  <c:v>0.56286484600675835</c:v>
                </c:pt>
                <c:pt idx="425">
                  <c:v>0.57096362076944551</c:v>
                </c:pt>
                <c:pt idx="426">
                  <c:v>0.59121055767616337</c:v>
                </c:pt>
                <c:pt idx="427">
                  <c:v>0.58918586398549155</c:v>
                </c:pt>
                <c:pt idx="428">
                  <c:v>0.62967973779892739</c:v>
                </c:pt>
                <c:pt idx="429">
                  <c:v>0.61955626934556851</c:v>
                </c:pt>
                <c:pt idx="430">
                  <c:v>0.64992667470564547</c:v>
                </c:pt>
                <c:pt idx="431">
                  <c:v>0.65195136839631729</c:v>
                </c:pt>
                <c:pt idx="432">
                  <c:v>0.68839585482840948</c:v>
                </c:pt>
                <c:pt idx="433">
                  <c:v>0.6762476926843789</c:v>
                </c:pt>
                <c:pt idx="434">
                  <c:v>0.69446993590042483</c:v>
                </c:pt>
                <c:pt idx="435">
                  <c:v>0.67827238637505061</c:v>
                </c:pt>
                <c:pt idx="436">
                  <c:v>0.66612422423101969</c:v>
                </c:pt>
                <c:pt idx="437">
                  <c:v>0.67219830530303504</c:v>
                </c:pt>
                <c:pt idx="438">
                  <c:v>0.65600075577766093</c:v>
                </c:pt>
                <c:pt idx="439">
                  <c:v>0.68029708006572243</c:v>
                </c:pt>
                <c:pt idx="440">
                  <c:v>0.74103789078587623</c:v>
                </c:pt>
                <c:pt idx="441">
                  <c:v>0.74508727816721965</c:v>
                </c:pt>
                <c:pt idx="442">
                  <c:v>0.75723544031125045</c:v>
                </c:pt>
                <c:pt idx="443">
                  <c:v>0.81595155734073244</c:v>
                </c:pt>
                <c:pt idx="444">
                  <c:v>0.82202563841274789</c:v>
                </c:pt>
                <c:pt idx="445">
                  <c:v>0.84834665639148121</c:v>
                </c:pt>
                <c:pt idx="446">
                  <c:v>0.88479114282357341</c:v>
                </c:pt>
                <c:pt idx="447">
                  <c:v>0.86049481853551169</c:v>
                </c:pt>
                <c:pt idx="448">
                  <c:v>0.87871706175155784</c:v>
                </c:pt>
                <c:pt idx="449">
                  <c:v>0.8989639986582757</c:v>
                </c:pt>
                <c:pt idx="450">
                  <c:v>0.90098869234894774</c:v>
                </c:pt>
                <c:pt idx="451">
                  <c:v>0.90301338603961945</c:v>
                </c:pt>
                <c:pt idx="452">
                  <c:v>0.93135909770902447</c:v>
                </c:pt>
                <c:pt idx="453">
                  <c:v>0.94958134092507074</c:v>
                </c:pt>
                <c:pt idx="454">
                  <c:v>1.0062727642638811</c:v>
                </c:pt>
                <c:pt idx="455">
                  <c:v>1.0710629623653785</c:v>
                </c:pt>
                <c:pt idx="456">
                  <c:v>1.1156062235601578</c:v>
                </c:pt>
                <c:pt idx="457">
                  <c:v>1.1480013226109065</c:v>
                </c:pt>
                <c:pt idx="458">
                  <c:v>1.2249396828564343</c:v>
                </c:pt>
                <c:pt idx="459">
                  <c:v>1.3059274304833062</c:v>
                </c:pt>
                <c:pt idx="460">
                  <c:v>1.4071621150168958</c:v>
                </c:pt>
                <c:pt idx="461">
                  <c:v>1.4598041509743624</c:v>
                </c:pt>
                <c:pt idx="462">
                  <c:v>1.5002980247877982</c:v>
                </c:pt>
                <c:pt idx="463">
                  <c:v>1.601532709321388</c:v>
                </c:pt>
                <c:pt idx="464">
                  <c:v>1.6723969884949008</c:v>
                </c:pt>
                <c:pt idx="465">
                  <c:v>1.690619231710947</c:v>
                </c:pt>
                <c:pt idx="466">
                  <c:v>1.7412365739777413</c:v>
                </c:pt>
                <c:pt idx="467">
                  <c:v>1.747310655049757</c:v>
                </c:pt>
                <c:pt idx="468">
                  <c:v>1.747310655049757</c:v>
                </c:pt>
                <c:pt idx="469">
                  <c:v>1.824249015295285</c:v>
                </c:pt>
                <c:pt idx="470">
                  <c:v>1.8789157449434233</c:v>
                </c:pt>
                <c:pt idx="471">
                  <c:v>1.9801504294770129</c:v>
                </c:pt>
                <c:pt idx="472">
                  <c:v>2.0672122581759003</c:v>
                </c:pt>
                <c:pt idx="473">
                  <c:v>2.2575334650990486</c:v>
                </c:pt>
                <c:pt idx="474">
                  <c:v>2.4397558972595101</c:v>
                </c:pt>
                <c:pt idx="475">
                  <c:v>2.6908179149028122</c:v>
                </c:pt>
                <c:pt idx="476">
                  <c:v>2.8669662659912585</c:v>
                </c:pt>
                <c:pt idx="477">
                  <c:v>3.0167935991009713</c:v>
                </c:pt>
                <c:pt idx="478">
                  <c:v>3.1767444006640426</c:v>
                </c:pt>
                <c:pt idx="479">
                  <c:v>3.3609915265151757</c:v>
                </c:pt>
                <c:pt idx="480">
                  <c:v>3.4602015173580938</c:v>
                </c:pt>
                <c:pt idx="481">
                  <c:v>3.5796584451077291</c:v>
                </c:pt>
                <c:pt idx="482">
                  <c:v>3.6829178233319908</c:v>
                </c:pt>
                <c:pt idx="483">
                  <c:v>3.8226216879883448</c:v>
                </c:pt>
                <c:pt idx="484">
                  <c:v>3.9744737147887292</c:v>
                </c:pt>
                <c:pt idx="485">
                  <c:v>4.1141775794450819</c:v>
                </c:pt>
                <c:pt idx="486">
                  <c:v>4.2579308314827804</c:v>
                </c:pt>
                <c:pt idx="487">
                  <c:v>4.4421779573339126</c:v>
                </c:pt>
                <c:pt idx="488">
                  <c:v>4.5798571282995946</c:v>
                </c:pt>
                <c:pt idx="489">
                  <c:v>4.7742277226040875</c:v>
                </c:pt>
                <c:pt idx="490">
                  <c:v>4.9544254610738765</c:v>
                </c:pt>
                <c:pt idx="491">
                  <c:v>5.0597095329888093</c:v>
                </c:pt>
                <c:pt idx="492">
                  <c:v>5.1406972806156812</c:v>
                </c:pt>
                <c:pt idx="493">
                  <c:v>5.2196603345518815</c:v>
                </c:pt>
                <c:pt idx="494">
                  <c:v>5.397833379330998</c:v>
                </c:pt>
                <c:pt idx="495">
                  <c:v>5.5557594872033986</c:v>
                </c:pt>
                <c:pt idx="496">
                  <c:v>5.6630682528090039</c:v>
                </c:pt>
                <c:pt idx="497">
                  <c:v>5.7400066130545326</c:v>
                </c:pt>
                <c:pt idx="498">
                  <c:v>5.9364019010496962</c:v>
                </c:pt>
                <c:pt idx="499">
                  <c:v>6.0275131171299261</c:v>
                </c:pt>
                <c:pt idx="500">
                  <c:v>6.1530441259515785</c:v>
                </c:pt>
                <c:pt idx="501">
                  <c:v>6.3332418644213666</c:v>
                </c:pt>
                <c:pt idx="502">
                  <c:v>6.430427161573613</c:v>
                </c:pt>
                <c:pt idx="503">
                  <c:v>6.3980320625228657</c:v>
                </c:pt>
                <c:pt idx="504">
                  <c:v>6.4223283868109267</c:v>
                </c:pt>
                <c:pt idx="505">
                  <c:v>6.4263777741922699</c:v>
                </c:pt>
                <c:pt idx="506">
                  <c:v>6.4769951164590651</c:v>
                </c:pt>
                <c:pt idx="507">
                  <c:v>6.5235630713445163</c:v>
                </c:pt>
                <c:pt idx="508">
                  <c:v>6.4709210353870494</c:v>
                </c:pt>
                <c:pt idx="509">
                  <c:v>6.5863285757553411</c:v>
                </c:pt>
                <c:pt idx="510">
                  <c:v>6.8009461069665509</c:v>
                </c:pt>
                <c:pt idx="511">
                  <c:v>6.9366005842415612</c:v>
                </c:pt>
                <c:pt idx="512">
                  <c:v>7.0641562867538852</c:v>
                </c:pt>
                <c:pt idx="513">
                  <c:v>7.1289464848553825</c:v>
                </c:pt>
                <c:pt idx="514">
                  <c:v>7.027711800321792</c:v>
                </c:pt>
                <c:pt idx="515">
                  <c:v>6.9264771157882032</c:v>
                </c:pt>
                <c:pt idx="516">
                  <c:v>6.9366005842415621</c:v>
                </c:pt>
                <c:pt idx="517">
                  <c:v>6.8677609987587198</c:v>
                </c:pt>
                <c:pt idx="518">
                  <c:v>6.8920573230467808</c:v>
                </c:pt>
                <c:pt idx="519">
                  <c:v>6.8252424312546127</c:v>
                </c:pt>
                <c:pt idx="520">
                  <c:v>6.7665263142251311</c:v>
                </c:pt>
                <c:pt idx="521">
                  <c:v>6.8535881429240177</c:v>
                </c:pt>
                <c:pt idx="522">
                  <c:v>6.7017361161236328</c:v>
                </c:pt>
                <c:pt idx="523">
                  <c:v>6.6612422423101965</c:v>
                </c:pt>
                <c:pt idx="524">
                  <c:v>6.6673163233822121</c:v>
                </c:pt>
                <c:pt idx="525">
                  <c:v>6.5579828640859361</c:v>
                </c:pt>
                <c:pt idx="526">
                  <c:v>6.4506740984803317</c:v>
                </c:pt>
                <c:pt idx="527">
                  <c:v>6.416254305738911</c:v>
                </c:pt>
                <c:pt idx="528">
                  <c:v>6.3352665581120382</c:v>
                </c:pt>
                <c:pt idx="529">
                  <c:v>6.5073655218191417</c:v>
                </c:pt>
                <c:pt idx="530">
                  <c:v>6.387908594069506</c:v>
                </c:pt>
                <c:pt idx="531">
                  <c:v>6.2826245221545722</c:v>
                </c:pt>
                <c:pt idx="532">
                  <c:v>6.1692416754769521</c:v>
                </c:pt>
                <c:pt idx="533">
                  <c:v>6.1246984142821725</c:v>
                </c:pt>
                <c:pt idx="534">
                  <c:v>6.0416859729646291</c:v>
                </c:pt>
                <c:pt idx="535">
                  <c:v>6.0194143423672397</c:v>
                </c:pt>
                <c:pt idx="536">
                  <c:v>5.9485500631937267</c:v>
                </c:pt>
                <c:pt idx="537">
                  <c:v>5.8979327209269314</c:v>
                </c:pt>
                <c:pt idx="538">
                  <c:v>5.8513647660414803</c:v>
                </c:pt>
                <c:pt idx="539">
                  <c:v>5.7136855950757992</c:v>
                </c:pt>
                <c:pt idx="540">
                  <c:v>5.543611325059369</c:v>
                </c:pt>
                <c:pt idx="541">
                  <c:v>5.3330431812295016</c:v>
                </c:pt>
                <c:pt idx="542">
                  <c:v>5.0921046320395584</c:v>
                </c:pt>
                <c:pt idx="543">
                  <c:v>4.8835611819003635</c:v>
                </c:pt>
                <c:pt idx="544">
                  <c:v>4.6750177317611685</c:v>
                </c:pt>
                <c:pt idx="545">
                  <c:v>4.5008940743633952</c:v>
                </c:pt>
                <c:pt idx="546">
                  <c:v>4.4097828582831644</c:v>
                </c:pt>
                <c:pt idx="547">
                  <c:v>4.3206963358936052</c:v>
                </c:pt>
                <c:pt idx="548">
                  <c:v>4.2073134892159851</c:v>
                </c:pt>
                <c:pt idx="549">
                  <c:v>4.146572678495831</c:v>
                </c:pt>
                <c:pt idx="550">
                  <c:v>4.0048441201488059</c:v>
                </c:pt>
                <c:pt idx="551">
                  <c:v>3.8205969942976727</c:v>
                </c:pt>
                <c:pt idx="552">
                  <c:v>3.658621499043929</c:v>
                </c:pt>
                <c:pt idx="553">
                  <c:v>3.4885472290274988</c:v>
                </c:pt>
                <c:pt idx="554">
                  <c:v>3.3508680580618169</c:v>
                </c:pt>
                <c:pt idx="555">
                  <c:v>3.2536827609095704</c:v>
                </c:pt>
                <c:pt idx="556">
                  <c:v>3.1099295088718732</c:v>
                </c:pt>
                <c:pt idx="557">
                  <c:v>2.9196083019487249</c:v>
                </c:pt>
                <c:pt idx="558">
                  <c:v>2.75560811300431</c:v>
                </c:pt>
                <c:pt idx="559">
                  <c:v>2.5916079240598946</c:v>
                </c:pt>
                <c:pt idx="560">
                  <c:v>2.4438052846408533</c:v>
                </c:pt>
                <c:pt idx="561">
                  <c:v>2.2352618345016593</c:v>
                </c:pt>
                <c:pt idx="562">
                  <c:v>2.158323474256131</c:v>
                </c:pt>
                <c:pt idx="563">
                  <c:v>2.0773357266292591</c:v>
                </c:pt>
                <c:pt idx="564">
                  <c:v>1.9497800241169365</c:v>
                </c:pt>
                <c:pt idx="565">
                  <c:v>1.844495952202003</c:v>
                </c:pt>
                <c:pt idx="566">
                  <c:v>1.7432612676684136</c:v>
                </c:pt>
                <c:pt idx="567">
                  <c:v>1.6481006642068394</c:v>
                </c:pt>
                <c:pt idx="568">
                  <c:v>1.5934339345587012</c:v>
                </c:pt>
                <c:pt idx="569">
                  <c:v>1.5002980247877986</c:v>
                </c:pt>
                <c:pt idx="570">
                  <c:v>1.4395572140676447</c:v>
                </c:pt>
                <c:pt idx="571">
                  <c:v>1.3929892591821933</c:v>
                </c:pt>
                <c:pt idx="572">
                  <c:v>1.3747670159661471</c:v>
                </c:pt>
                <c:pt idx="573">
                  <c:v>1.3018780431019628</c:v>
                </c:pt>
                <c:pt idx="574">
                  <c:v>1.2816311061952448</c:v>
                </c:pt>
                <c:pt idx="575">
                  <c:v>1.2735323314325575</c:v>
                </c:pt>
                <c:pt idx="576">
                  <c:v>1.2654335566698705</c:v>
                </c:pt>
                <c:pt idx="577">
                  <c:v>1.2046927459497165</c:v>
                </c:pt>
                <c:pt idx="578">
                  <c:v>1.1095321424881424</c:v>
                </c:pt>
                <c:pt idx="579">
                  <c:v>1.0204456200985834</c:v>
                </c:pt>
                <c:pt idx="580">
                  <c:v>0.99412460211985021</c:v>
                </c:pt>
                <c:pt idx="581">
                  <c:v>0.91921093556499389</c:v>
                </c:pt>
                <c:pt idx="582">
                  <c:v>0.83012441317543495</c:v>
                </c:pt>
                <c:pt idx="583">
                  <c:v>0.76735890876460933</c:v>
                </c:pt>
                <c:pt idx="584">
                  <c:v>0.73496380971386077</c:v>
                </c:pt>
                <c:pt idx="585">
                  <c:v>0.75723544031125045</c:v>
                </c:pt>
                <c:pt idx="586">
                  <c:v>0.73091442233251713</c:v>
                </c:pt>
                <c:pt idx="587">
                  <c:v>0.70459340435378393</c:v>
                </c:pt>
                <c:pt idx="588">
                  <c:v>0.67827238637505061</c:v>
                </c:pt>
                <c:pt idx="589">
                  <c:v>0.66207483684967616</c:v>
                </c:pt>
                <c:pt idx="590">
                  <c:v>0.65802544946833252</c:v>
                </c:pt>
                <c:pt idx="591">
                  <c:v>0.64790198101497354</c:v>
                </c:pt>
                <c:pt idx="592">
                  <c:v>0.59121055767616337</c:v>
                </c:pt>
                <c:pt idx="593">
                  <c:v>0.55679076493474289</c:v>
                </c:pt>
                <c:pt idx="594">
                  <c:v>0.53046974695600968</c:v>
                </c:pt>
                <c:pt idx="595">
                  <c:v>0.50819811635862</c:v>
                </c:pt>
                <c:pt idx="596">
                  <c:v>0.51224750373996364</c:v>
                </c:pt>
                <c:pt idx="597">
                  <c:v>0.48795117945190197</c:v>
                </c:pt>
                <c:pt idx="598">
                  <c:v>0.47985240468921481</c:v>
                </c:pt>
                <c:pt idx="599">
                  <c:v>0.47580301730787128</c:v>
                </c:pt>
                <c:pt idx="600">
                  <c:v>0.45758077409182513</c:v>
                </c:pt>
                <c:pt idx="601">
                  <c:v>0.40696343182503025</c:v>
                </c:pt>
                <c:pt idx="602">
                  <c:v>0.40493873813435854</c:v>
                </c:pt>
                <c:pt idx="603">
                  <c:v>0.37659302646495346</c:v>
                </c:pt>
                <c:pt idx="604">
                  <c:v>0.3806424138462971</c:v>
                </c:pt>
                <c:pt idx="605">
                  <c:v>0.37051894539293811</c:v>
                </c:pt>
                <c:pt idx="606">
                  <c:v>0.35229670217689185</c:v>
                </c:pt>
                <c:pt idx="607">
                  <c:v>0.34217323372353292</c:v>
                </c:pt>
                <c:pt idx="608">
                  <c:v>0.3462226211048765</c:v>
                </c:pt>
                <c:pt idx="609">
                  <c:v>0.35229670217689196</c:v>
                </c:pt>
                <c:pt idx="610">
                  <c:v>0.35634608955823549</c:v>
                </c:pt>
                <c:pt idx="611">
                  <c:v>0.34217323372353298</c:v>
                </c:pt>
                <c:pt idx="612">
                  <c:v>0.33002507157950223</c:v>
                </c:pt>
                <c:pt idx="613">
                  <c:v>0.33407445896084581</c:v>
                </c:pt>
                <c:pt idx="614">
                  <c:v>0.33407445896084581</c:v>
                </c:pt>
                <c:pt idx="615">
                  <c:v>0.31382752205412784</c:v>
                </c:pt>
                <c:pt idx="616">
                  <c:v>0.27130895455002024</c:v>
                </c:pt>
                <c:pt idx="617">
                  <c:v>0.28548181038472276</c:v>
                </c:pt>
                <c:pt idx="618">
                  <c:v>0.29560527883808169</c:v>
                </c:pt>
                <c:pt idx="619">
                  <c:v>0.30572874729144067</c:v>
                </c:pt>
                <c:pt idx="620">
                  <c:v>0.28953119776606634</c:v>
                </c:pt>
                <c:pt idx="621">
                  <c:v>0.27738303562203559</c:v>
                </c:pt>
                <c:pt idx="622">
                  <c:v>0.27130895455002024</c:v>
                </c:pt>
                <c:pt idx="623">
                  <c:v>0.28953119776606634</c:v>
                </c:pt>
                <c:pt idx="624">
                  <c:v>0.27333364824069201</c:v>
                </c:pt>
                <c:pt idx="625">
                  <c:v>0.27535834193136383</c:v>
                </c:pt>
                <c:pt idx="626">
                  <c:v>0.28143242300337917</c:v>
                </c:pt>
                <c:pt idx="627">
                  <c:v>0.29560527883808169</c:v>
                </c:pt>
                <c:pt idx="628">
                  <c:v>0.35634608955823549</c:v>
                </c:pt>
                <c:pt idx="629">
                  <c:v>0.41101281920637395</c:v>
                </c:pt>
                <c:pt idx="630">
                  <c:v>0.42518567504107641</c:v>
                </c:pt>
                <c:pt idx="631">
                  <c:v>0.44543261194779438</c:v>
                </c:pt>
                <c:pt idx="632">
                  <c:v>0.46365485516384053</c:v>
                </c:pt>
                <c:pt idx="633">
                  <c:v>0.48390179207055839</c:v>
                </c:pt>
                <c:pt idx="634">
                  <c:v>0.52439566588399422</c:v>
                </c:pt>
                <c:pt idx="635">
                  <c:v>0.54261790910004049</c:v>
                </c:pt>
                <c:pt idx="636">
                  <c:v>0.57096362076944551</c:v>
                </c:pt>
                <c:pt idx="637">
                  <c:v>0.63575381887094295</c:v>
                </c:pt>
                <c:pt idx="638">
                  <c:v>0.71471687280714291</c:v>
                </c:pt>
                <c:pt idx="639">
                  <c:v>0.7633095213832658</c:v>
                </c:pt>
                <c:pt idx="640">
                  <c:v>0.83012441317543495</c:v>
                </c:pt>
                <c:pt idx="641">
                  <c:v>1.0001986831918654</c:v>
                </c:pt>
                <c:pt idx="642">
                  <c:v>1.1743223405896397</c:v>
                </c:pt>
                <c:pt idx="643">
                  <c:v>1.4031127276355522</c:v>
                </c:pt>
                <c:pt idx="644">
                  <c:v>1.6440512768254956</c:v>
                </c:pt>
                <c:pt idx="645">
                  <c:v>1.8991626818501415</c:v>
                </c:pt>
                <c:pt idx="646">
                  <c:v>2.1421259247307565</c:v>
                </c:pt>
                <c:pt idx="647">
                  <c:v>2.3729410054673408</c:v>
                </c:pt>
                <c:pt idx="648">
                  <c:v>2.5673115997718332</c:v>
                </c:pt>
                <c:pt idx="649">
                  <c:v>2.8345711669405094</c:v>
                </c:pt>
                <c:pt idx="650">
                  <c:v>2.9580774820714888</c:v>
                </c:pt>
                <c:pt idx="651">
                  <c:v>3.0309664549356734</c:v>
                </c:pt>
                <c:pt idx="652">
                  <c:v>3.0977813467278428</c:v>
                </c:pt>
                <c:pt idx="653">
                  <c:v>3.172695013282699</c:v>
                </c:pt>
                <c:pt idx="654">
                  <c:v>3.3144235716297246</c:v>
                </c:pt>
                <c:pt idx="655">
                  <c:v>3.5148682470062318</c:v>
                </c:pt>
                <c:pt idx="656">
                  <c:v>3.7193623097640831</c:v>
                </c:pt>
                <c:pt idx="657">
                  <c:v>4.0534367687249295</c:v>
                </c:pt>
                <c:pt idx="658">
                  <c:v>4.3328444980376366</c:v>
                </c:pt>
                <c:pt idx="659">
                  <c:v>4.3996593898298055</c:v>
                </c:pt>
                <c:pt idx="660">
                  <c:v>4.4482520384059292</c:v>
                </c:pt>
                <c:pt idx="661">
                  <c:v>4.5798571282995955</c:v>
                </c:pt>
                <c:pt idx="662">
                  <c:v>4.4644495879313029</c:v>
                </c:pt>
                <c:pt idx="663">
                  <c:v>4.4725483626939901</c:v>
                </c:pt>
                <c:pt idx="664">
                  <c:v>4.411807551973836</c:v>
                </c:pt>
                <c:pt idx="665">
                  <c:v>4.3895359213764467</c:v>
                </c:pt>
                <c:pt idx="666">
                  <c:v>4.425980407808539</c:v>
                </c:pt>
                <c:pt idx="667">
                  <c:v>4.5535361103208611</c:v>
                </c:pt>
                <c:pt idx="668">
                  <c:v>4.4178816330458508</c:v>
                </c:pt>
                <c:pt idx="669">
                  <c:v>4.5170916238887688</c:v>
                </c:pt>
                <c:pt idx="670">
                  <c:v>4.4523014257872715</c:v>
                </c:pt>
                <c:pt idx="671">
                  <c:v>4.3632149033977132</c:v>
                </c:pt>
                <c:pt idx="672">
                  <c:v>4.2761530746988257</c:v>
                </c:pt>
                <c:pt idx="673">
                  <c:v>4.2660296062454668</c:v>
                </c:pt>
                <c:pt idx="674">
                  <c:v>4.1283504352797848</c:v>
                </c:pt>
                <c:pt idx="675">
                  <c:v>4.0412886065808982</c:v>
                </c:pt>
                <c:pt idx="676">
                  <c:v>3.9501773905006674</c:v>
                </c:pt>
                <c:pt idx="677">
                  <c:v>3.8104735258443134</c:v>
                </c:pt>
                <c:pt idx="678">
                  <c:v>3.6363498684465396</c:v>
                </c:pt>
                <c:pt idx="679">
                  <c:v>3.4602015173580933</c:v>
                </c:pt>
                <c:pt idx="680">
                  <c:v>3.2881025536509911</c:v>
                </c:pt>
                <c:pt idx="681">
                  <c:v>3.0593121666050789</c:v>
                </c:pt>
                <c:pt idx="682">
                  <c:v>2.9135342208767097</c:v>
                </c:pt>
                <c:pt idx="683">
                  <c:v>2.7657315814576688</c:v>
                </c:pt>
                <c:pt idx="684">
                  <c:v>2.5936326177505662</c:v>
                </c:pt>
                <c:pt idx="685">
                  <c:v>2.4255830414248076</c:v>
                </c:pt>
                <c:pt idx="686">
                  <c:v>2.3020767262938286</c:v>
                </c:pt>
                <c:pt idx="687">
                  <c:v>2.1927432669975517</c:v>
                </c:pt>
                <c:pt idx="688">
                  <c:v>2.1542740868747874</c:v>
                </c:pt>
                <c:pt idx="689">
                  <c:v>2.0996073572266489</c:v>
                </c:pt>
                <c:pt idx="690">
                  <c:v>2.0348171591251516</c:v>
                </c:pt>
                <c:pt idx="691">
                  <c:v>1.9153602313755158</c:v>
                </c:pt>
                <c:pt idx="692">
                  <c:v>1.8971379881594697</c:v>
                </c:pt>
                <c:pt idx="693">
                  <c:v>1.844495952202003</c:v>
                </c:pt>
                <c:pt idx="694">
                  <c:v>1.7837551414818493</c:v>
                </c:pt>
                <c:pt idx="695">
                  <c:v>1.7290884118337109</c:v>
                </c:pt>
                <c:pt idx="696">
                  <c:v>1.6663229074228851</c:v>
                </c:pt>
                <c:pt idx="697">
                  <c:v>1.5833104661053419</c:v>
                </c:pt>
                <c:pt idx="698">
                  <c:v>1.5529400607452648</c:v>
                </c:pt>
                <c:pt idx="699">
                  <c:v>1.482075781571752</c:v>
                </c:pt>
                <c:pt idx="700">
                  <c:v>1.4112115023982394</c:v>
                </c:pt>
                <c:pt idx="701">
                  <c:v>1.3342731421527112</c:v>
                </c:pt>
                <c:pt idx="702">
                  <c:v>1.2958039620299471</c:v>
                </c:pt>
                <c:pt idx="703">
                  <c:v>1.2917545746486039</c:v>
                </c:pt>
                <c:pt idx="704">
                  <c:v>1.2775817188139011</c:v>
                </c:pt>
                <c:pt idx="705">
                  <c:v>1.2046927459497165</c:v>
                </c:pt>
                <c:pt idx="706">
                  <c:v>1.1034580614161269</c:v>
                </c:pt>
                <c:pt idx="707">
                  <c:v>1.0832111245094089</c:v>
                </c:pt>
                <c:pt idx="708">
                  <c:v>1.0589148002213473</c:v>
                </c:pt>
                <c:pt idx="709">
                  <c:v>1.0528407191493321</c:v>
                </c:pt>
                <c:pt idx="710">
                  <c:v>1.014371539026568</c:v>
                </c:pt>
                <c:pt idx="711">
                  <c:v>0.89288991758626046</c:v>
                </c:pt>
                <c:pt idx="712">
                  <c:v>0.85239604377282474</c:v>
                </c:pt>
                <c:pt idx="713">
                  <c:v>0.86656889960752737</c:v>
                </c:pt>
                <c:pt idx="714">
                  <c:v>0.7997540078153581</c:v>
                </c:pt>
                <c:pt idx="715">
                  <c:v>0.8119021699593888</c:v>
                </c:pt>
                <c:pt idx="716">
                  <c:v>0.77748237721796831</c:v>
                </c:pt>
                <c:pt idx="717">
                  <c:v>0.76735890876460933</c:v>
                </c:pt>
                <c:pt idx="718">
                  <c:v>0.76938360245528103</c:v>
                </c:pt>
                <c:pt idx="719">
                  <c:v>0.75723544031125034</c:v>
                </c:pt>
                <c:pt idx="720">
                  <c:v>0.73698850340453248</c:v>
                </c:pt>
                <c:pt idx="721">
                  <c:v>0.75318605292990681</c:v>
                </c:pt>
                <c:pt idx="722">
                  <c:v>0.72281564756982986</c:v>
                </c:pt>
                <c:pt idx="723">
                  <c:v>0.70661809804445563</c:v>
                </c:pt>
                <c:pt idx="724">
                  <c:v>0.66612422423101969</c:v>
                </c:pt>
                <c:pt idx="725">
                  <c:v>0.66005014315900445</c:v>
                </c:pt>
                <c:pt idx="726">
                  <c:v>0.6418278999429583</c:v>
                </c:pt>
                <c:pt idx="727">
                  <c:v>0.63170443148959932</c:v>
                </c:pt>
                <c:pt idx="728">
                  <c:v>0.56893892707877369</c:v>
                </c:pt>
                <c:pt idx="729">
                  <c:v>0.54059321540936855</c:v>
                </c:pt>
                <c:pt idx="730">
                  <c:v>0.53856852171869685</c:v>
                </c:pt>
                <c:pt idx="731">
                  <c:v>0.53249444064668139</c:v>
                </c:pt>
                <c:pt idx="732">
                  <c:v>0.48997587314257379</c:v>
                </c:pt>
                <c:pt idx="733">
                  <c:v>0.45555608040115331</c:v>
                </c:pt>
                <c:pt idx="734">
                  <c:v>0.42518567504107635</c:v>
                </c:pt>
                <c:pt idx="735">
                  <c:v>0.47175362992652764</c:v>
                </c:pt>
                <c:pt idx="736">
                  <c:v>0.48187709837988663</c:v>
                </c:pt>
                <c:pt idx="737">
                  <c:v>0.49807464790526096</c:v>
                </c:pt>
                <c:pt idx="738">
                  <c:v>0.50009934159593272</c:v>
                </c:pt>
                <c:pt idx="739">
                  <c:v>0.50617342266794818</c:v>
                </c:pt>
                <c:pt idx="740">
                  <c:v>0.51224750373996364</c:v>
                </c:pt>
                <c:pt idx="741">
                  <c:v>0.50212403528660454</c:v>
                </c:pt>
                <c:pt idx="742">
                  <c:v>0.48187709837988663</c:v>
                </c:pt>
                <c:pt idx="743">
                  <c:v>0.45150669301980972</c:v>
                </c:pt>
                <c:pt idx="744">
                  <c:v>0.44543261194779443</c:v>
                </c:pt>
                <c:pt idx="745">
                  <c:v>0.46365485516384053</c:v>
                </c:pt>
                <c:pt idx="746">
                  <c:v>0.43935853087577892</c:v>
                </c:pt>
                <c:pt idx="747">
                  <c:v>0.47782771099854304</c:v>
                </c:pt>
                <c:pt idx="748">
                  <c:v>0.4899758731425739</c:v>
                </c:pt>
                <c:pt idx="749">
                  <c:v>0.50617342266794818</c:v>
                </c:pt>
                <c:pt idx="750">
                  <c:v>0.52237097219332251</c:v>
                </c:pt>
                <c:pt idx="751">
                  <c:v>0.52034627850265069</c:v>
                </c:pt>
                <c:pt idx="752">
                  <c:v>0.50212403528660465</c:v>
                </c:pt>
                <c:pt idx="753">
                  <c:v>0.52844505326533786</c:v>
                </c:pt>
                <c:pt idx="754">
                  <c:v>0.47985240468921486</c:v>
                </c:pt>
                <c:pt idx="755">
                  <c:v>0.48592648576123026</c:v>
                </c:pt>
                <c:pt idx="756">
                  <c:v>0.43935853087577897</c:v>
                </c:pt>
                <c:pt idx="757">
                  <c:v>0.44948199932913796</c:v>
                </c:pt>
                <c:pt idx="758">
                  <c:v>0.43935853087577909</c:v>
                </c:pt>
                <c:pt idx="759">
                  <c:v>0.44948199932913802</c:v>
                </c:pt>
                <c:pt idx="760">
                  <c:v>0.45555608040115336</c:v>
                </c:pt>
                <c:pt idx="761">
                  <c:v>0.46770424254518417</c:v>
                </c:pt>
                <c:pt idx="762">
                  <c:v>0.45150669301980972</c:v>
                </c:pt>
                <c:pt idx="763">
                  <c:v>0.48187709837988663</c:v>
                </c:pt>
                <c:pt idx="764">
                  <c:v>0.46770424254518411</c:v>
                </c:pt>
                <c:pt idx="765">
                  <c:v>0.48187709837988668</c:v>
                </c:pt>
                <c:pt idx="766">
                  <c:v>0.48187709837988663</c:v>
                </c:pt>
                <c:pt idx="767">
                  <c:v>0.48390179207055845</c:v>
                </c:pt>
                <c:pt idx="768">
                  <c:v>0.49807464790526101</c:v>
                </c:pt>
                <c:pt idx="769">
                  <c:v>0.50009934159593272</c:v>
                </c:pt>
                <c:pt idx="770">
                  <c:v>0.46972893623585588</c:v>
                </c:pt>
                <c:pt idx="771">
                  <c:v>0.4474573056384662</c:v>
                </c:pt>
                <c:pt idx="772">
                  <c:v>0.43125975611309186</c:v>
                </c:pt>
                <c:pt idx="773">
                  <c:v>0.42721036873174828</c:v>
                </c:pt>
                <c:pt idx="774">
                  <c:v>0.36444486432092266</c:v>
                </c:pt>
                <c:pt idx="775">
                  <c:v>0.36242017063025089</c:v>
                </c:pt>
                <c:pt idx="776">
                  <c:v>0.3988646570623432</c:v>
                </c:pt>
                <c:pt idx="777">
                  <c:v>0.44543261194779443</c:v>
                </c:pt>
                <c:pt idx="778">
                  <c:v>0.46972893623585588</c:v>
                </c:pt>
                <c:pt idx="779">
                  <c:v>0.48997587314257374</c:v>
                </c:pt>
                <c:pt idx="780">
                  <c:v>0.49200056683324556</c:v>
                </c:pt>
                <c:pt idx="781">
                  <c:v>0.55881545862541471</c:v>
                </c:pt>
                <c:pt idx="782">
                  <c:v>0.57298831446011722</c:v>
                </c:pt>
                <c:pt idx="783">
                  <c:v>0.54666729648138401</c:v>
                </c:pt>
                <c:pt idx="784">
                  <c:v>0.52642035957466604</c:v>
                </c:pt>
                <c:pt idx="785">
                  <c:v>0.55476607124407118</c:v>
                </c:pt>
                <c:pt idx="786">
                  <c:v>0.56488953969743017</c:v>
                </c:pt>
                <c:pt idx="787">
                  <c:v>0.59728463874817894</c:v>
                </c:pt>
                <c:pt idx="788">
                  <c:v>0.57703770184146097</c:v>
                </c:pt>
                <c:pt idx="789">
                  <c:v>0.58918586398549166</c:v>
                </c:pt>
                <c:pt idx="790">
                  <c:v>0.60740810720153771</c:v>
                </c:pt>
                <c:pt idx="791">
                  <c:v>0.60133402612952236</c:v>
                </c:pt>
                <c:pt idx="792">
                  <c:v>0.52439566588399433</c:v>
                </c:pt>
                <c:pt idx="793">
                  <c:v>0.45555608040115331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D4-49EB-9A6A-2B87EB485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'WC-CDA'!$D$3:$D$4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'WC-CDA'!$A$5:$C$798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'WC-CDA'!$D$5:$D$798</c:f>
              <c:numCache>
                <c:formatCode>General</c:formatCode>
                <c:ptCount val="794"/>
                <c:pt idx="6">
                  <c:v>1.4172855834702548E-2</c:v>
                </c:pt>
                <c:pt idx="7">
                  <c:v>7.0864279173512741E-3</c:v>
                </c:pt>
                <c:pt idx="8">
                  <c:v>1.4172855834702555E-2</c:v>
                </c:pt>
                <c:pt idx="9">
                  <c:v>3.1888925628080739E-2</c:v>
                </c:pt>
                <c:pt idx="10">
                  <c:v>3.9683996337167141E-2</c:v>
                </c:pt>
                <c:pt idx="11">
                  <c:v>3.7794282225873464E-2</c:v>
                </c:pt>
                <c:pt idx="12">
                  <c:v>4.2518567504107645E-2</c:v>
                </c:pt>
                <c:pt idx="13">
                  <c:v>6.074081072015379E-2</c:v>
                </c:pt>
                <c:pt idx="14">
                  <c:v>9.1111216080230678E-2</c:v>
                </c:pt>
                <c:pt idx="15">
                  <c:v>0.1093334592962768</c:v>
                </c:pt>
                <c:pt idx="16">
                  <c:v>0.1336297835843383</c:v>
                </c:pt>
                <c:pt idx="17">
                  <c:v>0.15185202680038443</c:v>
                </c:pt>
                <c:pt idx="18">
                  <c:v>0.17007427001643058</c:v>
                </c:pt>
                <c:pt idx="19">
                  <c:v>0.18627181954180491</c:v>
                </c:pt>
                <c:pt idx="20">
                  <c:v>0.30775344098211249</c:v>
                </c:pt>
                <c:pt idx="21">
                  <c:v>0.37051894539293811</c:v>
                </c:pt>
                <c:pt idx="22">
                  <c:v>0.39076588229965603</c:v>
                </c:pt>
                <c:pt idx="23">
                  <c:v>0.39683996337167138</c:v>
                </c:pt>
                <c:pt idx="24">
                  <c:v>0.4474573056384662</c:v>
                </c:pt>
                <c:pt idx="25">
                  <c:v>0.4535313867104816</c:v>
                </c:pt>
                <c:pt idx="26">
                  <c:v>0.42923506242241999</c:v>
                </c:pt>
                <c:pt idx="27">
                  <c:v>0.28953119776606634</c:v>
                </c:pt>
                <c:pt idx="28">
                  <c:v>0.25106201764330222</c:v>
                </c:pt>
                <c:pt idx="29">
                  <c:v>0.25106201764330233</c:v>
                </c:pt>
                <c:pt idx="30">
                  <c:v>0.32800037788883041</c:v>
                </c:pt>
                <c:pt idx="31">
                  <c:v>0.2915558914567381</c:v>
                </c:pt>
                <c:pt idx="32">
                  <c:v>0.27940772931270741</c:v>
                </c:pt>
                <c:pt idx="33">
                  <c:v>0.30977813467278426</c:v>
                </c:pt>
                <c:pt idx="34">
                  <c:v>0.34217323372353292</c:v>
                </c:pt>
                <c:pt idx="35">
                  <c:v>0.32800037788883041</c:v>
                </c:pt>
                <c:pt idx="36">
                  <c:v>0.33812384634218934</c:v>
                </c:pt>
                <c:pt idx="37">
                  <c:v>0.22879038704591256</c:v>
                </c:pt>
                <c:pt idx="38">
                  <c:v>0.26928426085934842</c:v>
                </c:pt>
                <c:pt idx="39">
                  <c:v>0.31382752205412784</c:v>
                </c:pt>
                <c:pt idx="40">
                  <c:v>0.33407445896084581</c:v>
                </c:pt>
                <c:pt idx="41">
                  <c:v>0.32800037788883041</c:v>
                </c:pt>
                <c:pt idx="42">
                  <c:v>0.32395099050748694</c:v>
                </c:pt>
                <c:pt idx="43">
                  <c:v>0.35634608955823549</c:v>
                </c:pt>
                <c:pt idx="44">
                  <c:v>0.58716117029481996</c:v>
                </c:pt>
                <c:pt idx="45">
                  <c:v>0.5689389270787738</c:v>
                </c:pt>
                <c:pt idx="46">
                  <c:v>0.65397606208698911</c:v>
                </c:pt>
                <c:pt idx="47">
                  <c:v>0.74306258447654805</c:v>
                </c:pt>
                <c:pt idx="48">
                  <c:v>0.85442073746349667</c:v>
                </c:pt>
                <c:pt idx="49">
                  <c:v>1.2229149891657631</c:v>
                </c:pt>
                <c:pt idx="50">
                  <c:v>1.4091868087075679</c:v>
                </c:pt>
                <c:pt idx="51">
                  <c:v>1.3727423222754758</c:v>
                </c:pt>
                <c:pt idx="52">
                  <c:v>1.4982733310971263</c:v>
                </c:pt>
                <c:pt idx="53">
                  <c:v>1.6136808714654187</c:v>
                </c:pt>
                <c:pt idx="54">
                  <c:v>1.7412365739777413</c:v>
                </c:pt>
                <c:pt idx="55">
                  <c:v>2.1380765373494133</c:v>
                </c:pt>
                <c:pt idx="56">
                  <c:v>2.1522493931841153</c:v>
                </c:pt>
                <c:pt idx="57">
                  <c:v>2.2150148975949415</c:v>
                </c:pt>
                <c:pt idx="58">
                  <c:v>2.4012867171367462</c:v>
                </c:pt>
                <c:pt idx="59">
                  <c:v>2.907460139804694</c:v>
                </c:pt>
                <c:pt idx="60">
                  <c:v>3.2901272473416632</c:v>
                </c:pt>
                <c:pt idx="61">
                  <c:v>3.5209423280782475</c:v>
                </c:pt>
                <c:pt idx="62">
                  <c:v>3.2901272473416627</c:v>
                </c:pt>
                <c:pt idx="63">
                  <c:v>3.3447939769898012</c:v>
                </c:pt>
                <c:pt idx="64">
                  <c:v>4.0291404444368677</c:v>
                </c:pt>
                <c:pt idx="65">
                  <c:v>4.2700789936268109</c:v>
                </c:pt>
                <c:pt idx="66">
                  <c:v>4.3004493989868866</c:v>
                </c:pt>
                <c:pt idx="67">
                  <c:v>4.5737830472275789</c:v>
                </c:pt>
                <c:pt idx="68">
                  <c:v>5.0536354519167945</c:v>
                </c:pt>
                <c:pt idx="69">
                  <c:v>5.9789204685538033</c:v>
                </c:pt>
                <c:pt idx="70">
                  <c:v>6.5620322514672802</c:v>
                </c:pt>
                <c:pt idx="71">
                  <c:v>6.6835138729075876</c:v>
                </c:pt>
                <c:pt idx="72">
                  <c:v>7.2787738179650949</c:v>
                </c:pt>
                <c:pt idx="73">
                  <c:v>8.3538861677118152</c:v>
                </c:pt>
                <c:pt idx="74">
                  <c:v>8.9369979506252939</c:v>
                </c:pt>
                <c:pt idx="75">
                  <c:v>9.1799611935059069</c:v>
                </c:pt>
                <c:pt idx="76">
                  <c:v>9.2103315988659862</c:v>
                </c:pt>
                <c:pt idx="77">
                  <c:v>9.9574435707238766</c:v>
                </c:pt>
                <c:pt idx="78">
                  <c:v>10.305690885519425</c:v>
                </c:pt>
                <c:pt idx="79">
                  <c:v>10.977889190822461</c:v>
                </c:pt>
                <c:pt idx="80">
                  <c:v>11.026481839398583</c:v>
                </c:pt>
                <c:pt idx="81">
                  <c:v>10.854382875691481</c:v>
                </c:pt>
                <c:pt idx="82">
                  <c:v>10.508160254586604</c:v>
                </c:pt>
                <c:pt idx="83">
                  <c:v>11.401050172172868</c:v>
                </c:pt>
                <c:pt idx="84">
                  <c:v>11.340309361452711</c:v>
                </c:pt>
                <c:pt idx="85">
                  <c:v>12.184606630462847</c:v>
                </c:pt>
                <c:pt idx="86">
                  <c:v>12.824409836715134</c:v>
                </c:pt>
                <c:pt idx="87">
                  <c:v>13.448015493442044</c:v>
                </c:pt>
                <c:pt idx="88">
                  <c:v>14.519078455807426</c:v>
                </c:pt>
                <c:pt idx="89">
                  <c:v>15.699474877469083</c:v>
                </c:pt>
                <c:pt idx="90">
                  <c:v>15.719721814375799</c:v>
                </c:pt>
                <c:pt idx="91">
                  <c:v>18.732466026095427</c:v>
                </c:pt>
                <c:pt idx="92">
                  <c:v>20.046492231341421</c:v>
                </c:pt>
                <c:pt idx="93">
                  <c:v>20.69034482497505</c:v>
                </c:pt>
                <c:pt idx="94">
                  <c:v>21.141851517994859</c:v>
                </c:pt>
                <c:pt idx="95">
                  <c:v>22.273655291080388</c:v>
                </c:pt>
                <c:pt idx="96">
                  <c:v>22.74945830838826</c:v>
                </c:pt>
                <c:pt idx="97">
                  <c:v>23.008619100794252</c:v>
                </c:pt>
                <c:pt idx="98">
                  <c:v>21.089209482037393</c:v>
                </c:pt>
                <c:pt idx="99">
                  <c:v>18.463181765236076</c:v>
                </c:pt>
                <c:pt idx="100">
                  <c:v>20.704517680809751</c:v>
                </c:pt>
                <c:pt idx="101">
                  <c:v>21.694592895548258</c:v>
                </c:pt>
                <c:pt idx="102">
                  <c:v>21.411135778854206</c:v>
                </c:pt>
                <c:pt idx="103">
                  <c:v>21.336222112299346</c:v>
                </c:pt>
                <c:pt idx="104">
                  <c:v>21.328123337536663</c:v>
                </c:pt>
                <c:pt idx="105">
                  <c:v>20.449406275785105</c:v>
                </c:pt>
                <c:pt idx="106">
                  <c:v>21.826197985441926</c:v>
                </c:pt>
                <c:pt idx="107">
                  <c:v>19.372269232347712</c:v>
                </c:pt>
                <c:pt idx="108">
                  <c:v>18.023823234360297</c:v>
                </c:pt>
                <c:pt idx="109">
                  <c:v>17.029698632240446</c:v>
                </c:pt>
                <c:pt idx="110">
                  <c:v>16.511377047428468</c:v>
                </c:pt>
                <c:pt idx="111">
                  <c:v>17.426538595612119</c:v>
                </c:pt>
                <c:pt idx="112">
                  <c:v>18.744614188239456</c:v>
                </c:pt>
                <c:pt idx="113">
                  <c:v>18.698046233354006</c:v>
                </c:pt>
                <c:pt idx="114">
                  <c:v>18.50974972012153</c:v>
                </c:pt>
                <c:pt idx="115">
                  <c:v>18.230341990808821</c:v>
                </c:pt>
                <c:pt idx="116">
                  <c:v>17.859823045415883</c:v>
                </c:pt>
                <c:pt idx="117">
                  <c:v>18.159477711635308</c:v>
                </c:pt>
                <c:pt idx="118">
                  <c:v>18.657552359540571</c:v>
                </c:pt>
                <c:pt idx="119">
                  <c:v>18.345749531177113</c:v>
                </c:pt>
                <c:pt idx="120">
                  <c:v>18.212119747592777</c:v>
                </c:pt>
                <c:pt idx="121">
                  <c:v>18.345749531177116</c:v>
                </c:pt>
                <c:pt idx="122">
                  <c:v>18.396366873443906</c:v>
                </c:pt>
                <c:pt idx="123">
                  <c:v>19.36214576389435</c:v>
                </c:pt>
                <c:pt idx="124">
                  <c:v>19.588911457249594</c:v>
                </c:pt>
                <c:pt idx="125">
                  <c:v>18.050144252339031</c:v>
                </c:pt>
                <c:pt idx="126">
                  <c:v>18.169601180088666</c:v>
                </c:pt>
                <c:pt idx="127">
                  <c:v>18.487478089524135</c:v>
                </c:pt>
                <c:pt idx="128">
                  <c:v>18.14125546841926</c:v>
                </c:pt>
                <c:pt idx="129">
                  <c:v>17.954983648877455</c:v>
                </c:pt>
                <c:pt idx="130">
                  <c:v>17.019575163787088</c:v>
                </c:pt>
                <c:pt idx="131">
                  <c:v>16.284611354073228</c:v>
                </c:pt>
                <c:pt idx="132">
                  <c:v>16.732068659711693</c:v>
                </c:pt>
                <c:pt idx="133">
                  <c:v>16.54377214647922</c:v>
                </c:pt>
                <c:pt idx="134">
                  <c:v>16.576167245529966</c:v>
                </c:pt>
                <c:pt idx="135">
                  <c:v>16.349401552174722</c:v>
                </c:pt>
                <c:pt idx="136">
                  <c:v>15.23986940968658</c:v>
                </c:pt>
                <c:pt idx="137">
                  <c:v>13.419669781772638</c:v>
                </c:pt>
                <c:pt idx="138">
                  <c:v>12.411372323818087</c:v>
                </c:pt>
                <c:pt idx="139">
                  <c:v>12.737348008016246</c:v>
                </c:pt>
                <c:pt idx="140">
                  <c:v>12.030729909971791</c:v>
                </c:pt>
                <c:pt idx="141">
                  <c:v>11.65616157719751</c:v>
                </c:pt>
                <c:pt idx="142">
                  <c:v>11.382827928956818</c:v>
                </c:pt>
                <c:pt idx="143">
                  <c:v>12.457940278703541</c:v>
                </c:pt>
                <c:pt idx="144">
                  <c:v>13.419669781772642</c:v>
                </c:pt>
                <c:pt idx="145">
                  <c:v>13.472311817730107</c:v>
                </c:pt>
                <c:pt idx="146">
                  <c:v>11.925445838056858</c:v>
                </c:pt>
                <c:pt idx="147">
                  <c:v>11.160111622982923</c:v>
                </c:pt>
                <c:pt idx="148">
                  <c:v>10.552703515781383</c:v>
                </c:pt>
                <c:pt idx="149">
                  <c:v>10.439320669103763</c:v>
                </c:pt>
                <c:pt idx="150">
                  <c:v>9.6355172739070607</c:v>
                </c:pt>
                <c:pt idx="151">
                  <c:v>9.0625289594469454</c:v>
                </c:pt>
                <c:pt idx="152">
                  <c:v>8.66163960869393</c:v>
                </c:pt>
                <c:pt idx="153">
                  <c:v>8.6940347077446791</c:v>
                </c:pt>
                <c:pt idx="154">
                  <c:v>8.4207010595039851</c:v>
                </c:pt>
                <c:pt idx="155">
                  <c:v>7.7019347993154978</c:v>
                </c:pt>
                <c:pt idx="156">
                  <c:v>6.8819338545934219</c:v>
                </c:pt>
                <c:pt idx="157">
                  <c:v>6.3190690085866645</c:v>
                </c:pt>
                <c:pt idx="158">
                  <c:v>6.3514641076374128</c:v>
                </c:pt>
                <c:pt idx="159">
                  <c:v>6.1854392250023258</c:v>
                </c:pt>
                <c:pt idx="160">
                  <c:v>5.0718576951328407</c:v>
                </c:pt>
                <c:pt idx="161">
                  <c:v>4.8126969027268514</c:v>
                </c:pt>
                <c:pt idx="162">
                  <c:v>5.1670182985944155</c:v>
                </c:pt>
                <c:pt idx="163">
                  <c:v>4.8612895513029741</c:v>
                </c:pt>
                <c:pt idx="164">
                  <c:v>5.0414872897727632</c:v>
                </c:pt>
                <c:pt idx="165">
                  <c:v>4.8511660828496153</c:v>
                </c:pt>
                <c:pt idx="166">
                  <c:v>4.9058328124977537</c:v>
                </c:pt>
                <c:pt idx="167">
                  <c:v>5.4140309288563744</c:v>
                </c:pt>
                <c:pt idx="168">
                  <c:v>5.345191343373533</c:v>
                </c:pt>
                <c:pt idx="169">
                  <c:v>4.7843511910574454</c:v>
                </c:pt>
                <c:pt idx="170">
                  <c:v>4.648696713782436</c:v>
                </c:pt>
                <c:pt idx="171">
                  <c:v>4.3308198043469641</c:v>
                </c:pt>
                <c:pt idx="172">
                  <c:v>4.1668196154025479</c:v>
                </c:pt>
                <c:pt idx="173">
                  <c:v>4.1344245163518005</c:v>
                </c:pt>
                <c:pt idx="174">
                  <c:v>3.618127625230493</c:v>
                </c:pt>
                <c:pt idx="175">
                  <c:v>3.3549174454431601</c:v>
                </c:pt>
                <c:pt idx="176">
                  <c:v>3.1686456259013553</c:v>
                </c:pt>
                <c:pt idx="177">
                  <c:v>2.8163489237244632</c:v>
                </c:pt>
                <c:pt idx="178">
                  <c:v>2.6725956716867665</c:v>
                </c:pt>
                <c:pt idx="179">
                  <c:v>2.7414352571696066</c:v>
                </c:pt>
                <c:pt idx="180">
                  <c:v>2.6989166896654995</c:v>
                </c:pt>
                <c:pt idx="181">
                  <c:v>2.7454846445509511</c:v>
                </c:pt>
                <c:pt idx="182">
                  <c:v>2.6503240410893767</c:v>
                </c:pt>
                <c:pt idx="183">
                  <c:v>2.5916079240598942</c:v>
                </c:pt>
                <c:pt idx="184">
                  <c:v>2.644249960017361</c:v>
                </c:pt>
                <c:pt idx="185">
                  <c:v>2.5895832303692226</c:v>
                </c:pt>
                <c:pt idx="186">
                  <c:v>2.476200383691602</c:v>
                </c:pt>
                <c:pt idx="187">
                  <c:v>2.4640522215475715</c:v>
                </c:pt>
                <c:pt idx="188">
                  <c:v>2.5733856808438484</c:v>
                </c:pt>
                <c:pt idx="189">
                  <c:v>2.6017313925132535</c:v>
                </c:pt>
                <c:pt idx="190">
                  <c:v>2.5531387439371303</c:v>
                </c:pt>
                <c:pt idx="191">
                  <c:v>2.6260277168013149</c:v>
                </c:pt>
                <c:pt idx="192">
                  <c:v>2.5187189511957095</c:v>
                </c:pt>
                <c:pt idx="193">
                  <c:v>2.5146695638143659</c:v>
                </c:pt>
                <c:pt idx="194">
                  <c:v>2.4438052846408533</c:v>
                </c:pt>
                <c:pt idx="195">
                  <c:v>2.3142248884378591</c:v>
                </c:pt>
                <c:pt idx="196">
                  <c:v>2.283854483077782</c:v>
                </c:pt>
                <c:pt idx="197">
                  <c:v>2.2453853029550186</c:v>
                </c:pt>
                <c:pt idx="198">
                  <c:v>2.1846444922348645</c:v>
                </c:pt>
                <c:pt idx="199">
                  <c:v>2.1785704111628492</c:v>
                </c:pt>
                <c:pt idx="200">
                  <c:v>2.1056814382986646</c:v>
                </c:pt>
                <c:pt idx="201">
                  <c:v>2.1826197985441929</c:v>
                </c:pt>
                <c:pt idx="202">
                  <c:v>2.1522493931841153</c:v>
                </c:pt>
                <c:pt idx="203">
                  <c:v>2.1967926543788954</c:v>
                </c:pt>
                <c:pt idx="204">
                  <c:v>2.1603481679468026</c:v>
                </c:pt>
                <c:pt idx="205">
                  <c:v>1.8971379881594699</c:v>
                </c:pt>
                <c:pt idx="206">
                  <c:v>1.8687922764900644</c:v>
                </c:pt>
                <c:pt idx="207">
                  <c:v>1.9578787988796233</c:v>
                </c:pt>
                <c:pt idx="208">
                  <c:v>1.872841663871408</c:v>
                </c:pt>
                <c:pt idx="209">
                  <c:v>1.8404465648206596</c:v>
                </c:pt>
                <c:pt idx="210">
                  <c:v>1.6359525020628085</c:v>
                </c:pt>
                <c:pt idx="211">
                  <c:v>1.6926439254016188</c:v>
                </c:pt>
                <c:pt idx="212">
                  <c:v>1.939656555663577</c:v>
                </c:pt>
                <c:pt idx="213">
                  <c:v>2.061138177103885</c:v>
                </c:pt>
                <c:pt idx="214">
                  <c:v>2.0732863392479155</c:v>
                </c:pt>
                <c:pt idx="215">
                  <c:v>2.1360518436587412</c:v>
                </c:pt>
                <c:pt idx="216">
                  <c:v>2.2008420417602386</c:v>
                </c:pt>
                <c:pt idx="217">
                  <c:v>2.2757557083150952</c:v>
                </c:pt>
                <c:pt idx="218">
                  <c:v>2.4377312035688381</c:v>
                </c:pt>
                <c:pt idx="219">
                  <c:v>2.8629168786099148</c:v>
                </c:pt>
                <c:pt idx="220">
                  <c:v>3.0167935991009709</c:v>
                </c:pt>
                <c:pt idx="221">
                  <c:v>3.0674109413677657</c:v>
                </c:pt>
                <c:pt idx="222">
                  <c:v>3.0431146170797043</c:v>
                </c:pt>
                <c:pt idx="223">
                  <c:v>3.2354605176935247</c:v>
                </c:pt>
                <c:pt idx="224">
                  <c:v>3.2719050041256166</c:v>
                </c:pt>
                <c:pt idx="225">
                  <c:v>3.4217323372353294</c:v>
                </c:pt>
                <c:pt idx="226">
                  <c:v>3.0653862476770937</c:v>
                </c:pt>
                <c:pt idx="227">
                  <c:v>2.9742750315968634</c:v>
                </c:pt>
                <c:pt idx="228">
                  <c:v>3.0410899233890327</c:v>
                </c:pt>
                <c:pt idx="229">
                  <c:v>3.174719706973371</c:v>
                </c:pt>
                <c:pt idx="230">
                  <c:v>3.118028283634561</c:v>
                </c:pt>
                <c:pt idx="231">
                  <c:v>3.3731396886592067</c:v>
                </c:pt>
                <c:pt idx="232">
                  <c:v>3.2071148060241197</c:v>
                </c:pt>
                <c:pt idx="233">
                  <c:v>3.4622262110487654</c:v>
                </c:pt>
                <c:pt idx="234">
                  <c:v>3.5290411028409348</c:v>
                </c:pt>
                <c:pt idx="235">
                  <c:v>3.4581768236674217</c:v>
                </c:pt>
                <c:pt idx="236">
                  <c:v>3.3427692832991296</c:v>
                </c:pt>
                <c:pt idx="237">
                  <c:v>3.2476086798375552</c:v>
                </c:pt>
                <c:pt idx="238">
                  <c:v>3.1544727700666528</c:v>
                </c:pt>
                <c:pt idx="239">
                  <c:v>3.1726950132826985</c:v>
                </c:pt>
                <c:pt idx="240">
                  <c:v>2.9054354461140224</c:v>
                </c:pt>
                <c:pt idx="241">
                  <c:v>2.9196083019487244</c:v>
                </c:pt>
                <c:pt idx="242">
                  <c:v>2.8467193290845407</c:v>
                </c:pt>
                <c:pt idx="243">
                  <c:v>2.854818103847228</c:v>
                </c:pt>
                <c:pt idx="244">
                  <c:v>2.9175836082580529</c:v>
                </c:pt>
                <c:pt idx="245">
                  <c:v>3.0147689054102997</c:v>
                </c:pt>
                <c:pt idx="246">
                  <c:v>3.0957566530371712</c:v>
                </c:pt>
                <c:pt idx="247">
                  <c:v>3.4197076435446578</c:v>
                </c:pt>
                <c:pt idx="248">
                  <c:v>3.3407445896084584</c:v>
                </c:pt>
                <c:pt idx="249">
                  <c:v>3.5128435533155602</c:v>
                </c:pt>
                <c:pt idx="250">
                  <c:v>3.6323004810651964</c:v>
                </c:pt>
                <c:pt idx="251">
                  <c:v>3.9906712643141029</c:v>
                </c:pt>
                <c:pt idx="252">
                  <c:v>4.2336345071947177</c:v>
                </c:pt>
                <c:pt idx="253">
                  <c:v>4.6669189569984821</c:v>
                </c:pt>
                <c:pt idx="254">
                  <c:v>4.6810918128331851</c:v>
                </c:pt>
                <c:pt idx="255">
                  <c:v>5.2095368660985226</c:v>
                </c:pt>
                <c:pt idx="256">
                  <c:v>5.5152656133899631</c:v>
                </c:pt>
                <c:pt idx="257">
                  <c:v>5.7055868203131128</c:v>
                </c:pt>
                <c:pt idx="258">
                  <c:v>5.7663276310332652</c:v>
                </c:pt>
                <c:pt idx="259">
                  <c:v>6.3595628824001</c:v>
                </c:pt>
                <c:pt idx="260">
                  <c:v>6.4850938912217515</c:v>
                </c:pt>
                <c:pt idx="261">
                  <c:v>7.1370452596180689</c:v>
                </c:pt>
                <c:pt idx="262">
                  <c:v>7.3577368719012943</c:v>
                </c:pt>
                <c:pt idx="263">
                  <c:v>7.7181323488408733</c:v>
                </c:pt>
                <c:pt idx="264">
                  <c:v>8.5664790052323543</c:v>
                </c:pt>
                <c:pt idx="265">
                  <c:v>9.7549742016566956</c:v>
                </c:pt>
                <c:pt idx="266">
                  <c:v>10.386678633146294</c:v>
                </c:pt>
                <c:pt idx="267">
                  <c:v>11.30588956871129</c:v>
                </c:pt>
                <c:pt idx="268">
                  <c:v>12.006433585683729</c:v>
                </c:pt>
                <c:pt idx="269">
                  <c:v>12.717101071109528</c:v>
                </c:pt>
                <c:pt idx="270">
                  <c:v>13.223274493777478</c:v>
                </c:pt>
                <c:pt idx="271">
                  <c:v>12.743422089088261</c:v>
                </c:pt>
                <c:pt idx="272">
                  <c:v>13.336657340455096</c:v>
                </c:pt>
                <c:pt idx="273">
                  <c:v>14.055423600643584</c:v>
                </c:pt>
                <c:pt idx="274">
                  <c:v>15.171029824203742</c:v>
                </c:pt>
                <c:pt idx="275">
                  <c:v>16.539722759097874</c:v>
                </c:pt>
                <c:pt idx="276">
                  <c:v>17.26456310035838</c:v>
                </c:pt>
                <c:pt idx="277">
                  <c:v>17.91044038768268</c:v>
                </c:pt>
                <c:pt idx="278">
                  <c:v>19.25686169197942</c:v>
                </c:pt>
                <c:pt idx="279">
                  <c:v>20.62352993318288</c:v>
                </c:pt>
                <c:pt idx="280">
                  <c:v>23.162495821285308</c:v>
                </c:pt>
                <c:pt idx="281">
                  <c:v>25.187189511957097</c:v>
                </c:pt>
                <c:pt idx="282">
                  <c:v>26.849463031998642</c:v>
                </c:pt>
                <c:pt idx="283">
                  <c:v>29.548379721664137</c:v>
                </c:pt>
                <c:pt idx="284">
                  <c:v>30.892776332270209</c:v>
                </c:pt>
                <c:pt idx="285">
                  <c:v>34.346903768556288</c:v>
                </c:pt>
                <c:pt idx="286">
                  <c:v>36.758313954146395</c:v>
                </c:pt>
                <c:pt idx="287">
                  <c:v>36.974956179048277</c:v>
                </c:pt>
                <c:pt idx="288">
                  <c:v>38.313278708582338</c:v>
                </c:pt>
                <c:pt idx="289">
                  <c:v>40.192194453525758</c:v>
                </c:pt>
                <c:pt idx="290">
                  <c:v>40.115256093280223</c:v>
                </c:pt>
                <c:pt idx="291">
                  <c:v>41.811949406063192</c:v>
                </c:pt>
                <c:pt idx="292">
                  <c:v>42.188542432528152</c:v>
                </c:pt>
                <c:pt idx="293">
                  <c:v>43.565334142184959</c:v>
                </c:pt>
                <c:pt idx="294">
                  <c:v>45.454373355581751</c:v>
                </c:pt>
                <c:pt idx="295">
                  <c:v>46.144793904100823</c:v>
                </c:pt>
                <c:pt idx="296">
                  <c:v>44.768002194444001</c:v>
                </c:pt>
                <c:pt idx="297">
                  <c:v>44.885434428502968</c:v>
                </c:pt>
                <c:pt idx="298">
                  <c:v>44.184890411530532</c:v>
                </c:pt>
                <c:pt idx="299">
                  <c:v>42.749382584844227</c:v>
                </c:pt>
                <c:pt idx="300">
                  <c:v>42.901234611644611</c:v>
                </c:pt>
                <c:pt idx="301">
                  <c:v>43.984445736154022</c:v>
                </c:pt>
                <c:pt idx="302">
                  <c:v>43.358815385736442</c:v>
                </c:pt>
                <c:pt idx="303">
                  <c:v>43.719210862676029</c:v>
                </c:pt>
                <c:pt idx="304">
                  <c:v>44.231458366415985</c:v>
                </c:pt>
                <c:pt idx="305">
                  <c:v>45.816793526211995</c:v>
                </c:pt>
                <c:pt idx="306">
                  <c:v>45.747953940729154</c:v>
                </c:pt>
                <c:pt idx="307">
                  <c:v>45.300496635090681</c:v>
                </c:pt>
                <c:pt idx="308">
                  <c:v>43.609877403379741</c:v>
                </c:pt>
                <c:pt idx="309">
                  <c:v>44.04923593425552</c:v>
                </c:pt>
                <c:pt idx="310">
                  <c:v>44.741681176465271</c:v>
                </c:pt>
                <c:pt idx="311">
                  <c:v>45.195212563175751</c:v>
                </c:pt>
                <c:pt idx="312">
                  <c:v>43.581531691710332</c:v>
                </c:pt>
                <c:pt idx="313">
                  <c:v>43.611902097070413</c:v>
                </c:pt>
                <c:pt idx="314">
                  <c:v>41.880788991546027</c:v>
                </c:pt>
                <c:pt idx="315">
                  <c:v>40.589034416897434</c:v>
                </c:pt>
                <c:pt idx="316">
                  <c:v>38.203945249286058</c:v>
                </c:pt>
                <c:pt idx="317">
                  <c:v>35.760139964645198</c:v>
                </c:pt>
                <c:pt idx="318">
                  <c:v>32.86887737436588</c:v>
                </c:pt>
                <c:pt idx="319">
                  <c:v>30.252973126017928</c:v>
                </c:pt>
                <c:pt idx="320">
                  <c:v>27.68161213886475</c:v>
                </c:pt>
                <c:pt idx="321">
                  <c:v>24.606102422734295</c:v>
                </c:pt>
                <c:pt idx="322">
                  <c:v>21.931482057356856</c:v>
                </c:pt>
                <c:pt idx="323">
                  <c:v>20.192270177069787</c:v>
                </c:pt>
                <c:pt idx="324">
                  <c:v>18.467231152617419</c:v>
                </c:pt>
                <c:pt idx="325">
                  <c:v>16.588315407673996</c:v>
                </c:pt>
                <c:pt idx="326">
                  <c:v>15.264165733974647</c:v>
                </c:pt>
                <c:pt idx="327">
                  <c:v>14.033151970046195</c:v>
                </c:pt>
                <c:pt idx="328">
                  <c:v>13.223274493777479</c:v>
                </c:pt>
                <c:pt idx="329">
                  <c:v>11.925445838056858</c:v>
                </c:pt>
                <c:pt idx="330">
                  <c:v>10.36845638993025</c:v>
                </c:pt>
                <c:pt idx="331">
                  <c:v>9.1455414007644862</c:v>
                </c:pt>
                <c:pt idx="332">
                  <c:v>8.5138369692748874</c:v>
                </c:pt>
                <c:pt idx="333">
                  <c:v>8.4146269784319703</c:v>
                </c:pt>
                <c:pt idx="334">
                  <c:v>8.1878612850767301</c:v>
                </c:pt>
                <c:pt idx="335">
                  <c:v>7.4286011510748073</c:v>
                </c:pt>
                <c:pt idx="336">
                  <c:v>6.7989214132758793</c:v>
                </c:pt>
                <c:pt idx="337">
                  <c:v>6.3615875760907716</c:v>
                </c:pt>
                <c:pt idx="338">
                  <c:v>5.7663276310332652</c:v>
                </c:pt>
                <c:pt idx="339">
                  <c:v>5.6084015231608655</c:v>
                </c:pt>
                <c:pt idx="340">
                  <c:v>5.4808458206485424</c:v>
                </c:pt>
                <c:pt idx="341">
                  <c:v>5.3431666496828614</c:v>
                </c:pt>
                <c:pt idx="342">
                  <c:v>5.047561370844778</c:v>
                </c:pt>
                <c:pt idx="343">
                  <c:v>4.7398079298626659</c:v>
                </c:pt>
                <c:pt idx="344">
                  <c:v>4.5839065156809378</c:v>
                </c:pt>
                <c:pt idx="345">
                  <c:v>4.4097828582831635</c:v>
                </c:pt>
                <c:pt idx="346">
                  <c:v>4.2721036873174825</c:v>
                </c:pt>
                <c:pt idx="347">
                  <c:v>4.2437579756480774</c:v>
                </c:pt>
                <c:pt idx="348">
                  <c:v>4.1000047236103798</c:v>
                </c:pt>
                <c:pt idx="349">
                  <c:v>3.8752637239458108</c:v>
                </c:pt>
                <c:pt idx="350">
                  <c:v>3.8570414807297646</c:v>
                </c:pt>
                <c:pt idx="351">
                  <c:v>3.6646955801159442</c:v>
                </c:pt>
                <c:pt idx="352">
                  <c:v>3.6282510936838528</c:v>
                </c:pt>
                <c:pt idx="353">
                  <c:v>3.5087941659342166</c:v>
                </c:pt>
                <c:pt idx="354">
                  <c:v>3.4500780489047349</c:v>
                </c:pt>
                <c:pt idx="355">
                  <c:v>3.4399545804513756</c:v>
                </c:pt>
                <c:pt idx="356">
                  <c:v>3.3346705085364428</c:v>
                </c:pt>
                <c:pt idx="357">
                  <c:v>3.1848431754267303</c:v>
                </c:pt>
                <c:pt idx="358">
                  <c:v>3.0694356350584378</c:v>
                </c:pt>
                <c:pt idx="359">
                  <c:v>3.0107195180289561</c:v>
                </c:pt>
                <c:pt idx="360">
                  <c:v>2.879114428135289</c:v>
                </c:pt>
                <c:pt idx="361">
                  <c:v>2.8892378965886478</c:v>
                </c:pt>
                <c:pt idx="362">
                  <c:v>2.8527934101565555</c:v>
                </c:pt>
                <c:pt idx="363">
                  <c:v>2.7252377076442329</c:v>
                </c:pt>
                <c:pt idx="364">
                  <c:v>2.6240030231106433</c:v>
                </c:pt>
                <c:pt idx="365">
                  <c:v>2.5713609871531768</c:v>
                </c:pt>
                <c:pt idx="366">
                  <c:v>2.5106201764330227</c:v>
                </c:pt>
                <c:pt idx="367">
                  <c:v>2.4600028341662283</c:v>
                </c:pt>
                <c:pt idx="368">
                  <c:v>2.4660769152382436</c:v>
                </c:pt>
                <c:pt idx="369">
                  <c:v>2.4559534467848847</c:v>
                </c:pt>
                <c:pt idx="370">
                  <c:v>2.3364965190352485</c:v>
                </c:pt>
                <c:pt idx="371">
                  <c:v>2.3992620234460742</c:v>
                </c:pt>
                <c:pt idx="372">
                  <c:v>2.3162495821285312</c:v>
                </c:pt>
                <c:pt idx="373">
                  <c:v>2.4093854918994331</c:v>
                </c:pt>
                <c:pt idx="374">
                  <c:v>2.324348356891218</c:v>
                </c:pt>
                <c:pt idx="375">
                  <c:v>2.2413359155736745</c:v>
                </c:pt>
                <c:pt idx="376">
                  <c:v>2.3283977442725612</c:v>
                </c:pt>
                <c:pt idx="377">
                  <c:v>2.4012867171367458</c:v>
                </c:pt>
                <c:pt idx="378">
                  <c:v>2.4033114108274178</c:v>
                </c:pt>
                <c:pt idx="379">
                  <c:v>2.4721509963102588</c:v>
                </c:pt>
                <c:pt idx="380">
                  <c:v>2.4174842666621208</c:v>
                </c:pt>
                <c:pt idx="381">
                  <c:v>2.4134348792807772</c:v>
                </c:pt>
                <c:pt idx="382">
                  <c:v>2.4883485458356334</c:v>
                </c:pt>
                <c:pt idx="383">
                  <c:v>2.3344718253445769</c:v>
                </c:pt>
                <c:pt idx="384">
                  <c:v>2.2251383660483</c:v>
                </c:pt>
                <c:pt idx="385">
                  <c:v>2.324348356891218</c:v>
                </c:pt>
                <c:pt idx="386">
                  <c:v>2.3344718253445769</c:v>
                </c:pt>
                <c:pt idx="387">
                  <c:v>2.4681016089289152</c:v>
                </c:pt>
                <c:pt idx="388">
                  <c:v>2.4640522215475715</c:v>
                </c:pt>
                <c:pt idx="389">
                  <c:v>2.423558347734136</c:v>
                </c:pt>
                <c:pt idx="390">
                  <c:v>2.5004967079796638</c:v>
                </c:pt>
                <c:pt idx="391">
                  <c:v>2.6300771041826585</c:v>
                </c:pt>
                <c:pt idx="392">
                  <c:v>2.4721509963102588</c:v>
                </c:pt>
                <c:pt idx="393">
                  <c:v>2.3850891676113717</c:v>
                </c:pt>
                <c:pt idx="394">
                  <c:v>2.0429159338878389</c:v>
                </c:pt>
                <c:pt idx="395">
                  <c:v>1.8789157449434235</c:v>
                </c:pt>
                <c:pt idx="396">
                  <c:v>1.9194096187568594</c:v>
                </c:pt>
                <c:pt idx="397">
                  <c:v>1.8566441143460337</c:v>
                </c:pt>
                <c:pt idx="398">
                  <c:v>1.5893845471773571</c:v>
                </c:pt>
                <c:pt idx="399">
                  <c:v>1.6238043399187776</c:v>
                </c:pt>
                <c:pt idx="400">
                  <c:v>1.6217796462281058</c:v>
                </c:pt>
                <c:pt idx="401">
                  <c:v>1.6865698443296033</c:v>
                </c:pt>
                <c:pt idx="402">
                  <c:v>1.8222243216046135</c:v>
                </c:pt>
                <c:pt idx="403">
                  <c:v>1.7594588171937879</c:v>
                </c:pt>
                <c:pt idx="404">
                  <c:v>1.8040020783885673</c:v>
                </c:pt>
                <c:pt idx="405">
                  <c:v>2.006471447455747</c:v>
                </c:pt>
                <c:pt idx="406">
                  <c:v>1.81817493422327</c:v>
                </c:pt>
                <c:pt idx="407">
                  <c:v>1.9011873755408133</c:v>
                </c:pt>
                <c:pt idx="408">
                  <c:v>1.9356071682822338</c:v>
                </c:pt>
                <c:pt idx="409">
                  <c:v>1.9821751231676852</c:v>
                </c:pt>
                <c:pt idx="410">
                  <c:v>1.9983726726930595</c:v>
                </c:pt>
                <c:pt idx="411">
                  <c:v>1.9922985916210441</c:v>
                </c:pt>
                <c:pt idx="412">
                  <c:v>1.887014519706111</c:v>
                </c:pt>
                <c:pt idx="413">
                  <c:v>1.9092861503035006</c:v>
                </c:pt>
                <c:pt idx="414">
                  <c:v>1.8687922764900644</c:v>
                </c:pt>
                <c:pt idx="415">
                  <c:v>1.8040020783885671</c:v>
                </c:pt>
                <c:pt idx="416">
                  <c:v>1.7452859613590852</c:v>
                </c:pt>
                <c:pt idx="417">
                  <c:v>1.7149155559990081</c:v>
                </c:pt>
                <c:pt idx="418">
                  <c:v>1.7594588171937875</c:v>
                </c:pt>
                <c:pt idx="419">
                  <c:v>1.7695822856471464</c:v>
                </c:pt>
                <c:pt idx="420">
                  <c:v>1.6622735200415417</c:v>
                </c:pt>
                <c:pt idx="421">
                  <c:v>1.6744216821855726</c:v>
                </c:pt>
                <c:pt idx="422">
                  <c:v>1.690619231710947</c:v>
                </c:pt>
                <c:pt idx="423">
                  <c:v>1.7797057541005057</c:v>
                </c:pt>
                <c:pt idx="424">
                  <c:v>1.8222243216046132</c:v>
                </c:pt>
                <c:pt idx="425">
                  <c:v>1.7776810604098341</c:v>
                </c:pt>
                <c:pt idx="426">
                  <c:v>1.9315577809008901</c:v>
                </c:pt>
                <c:pt idx="427">
                  <c:v>2.1542740868747869</c:v>
                </c:pt>
                <c:pt idx="428">
                  <c:v>2.2271630597389716</c:v>
                </c:pt>
                <c:pt idx="429">
                  <c:v>2.4600028341662283</c:v>
                </c:pt>
                <c:pt idx="430">
                  <c:v>2.4802497710729461</c:v>
                </c:pt>
                <c:pt idx="431">
                  <c:v>2.51871895119571</c:v>
                </c:pt>
                <c:pt idx="432">
                  <c:v>2.6138795546572844</c:v>
                </c:pt>
                <c:pt idx="433">
                  <c:v>2.6624722032334072</c:v>
                </c:pt>
                <c:pt idx="434">
                  <c:v>2.9196083019487249</c:v>
                </c:pt>
                <c:pt idx="435">
                  <c:v>3.1605468511386685</c:v>
                </c:pt>
                <c:pt idx="436">
                  <c:v>3.0755097161304534</c:v>
                </c:pt>
                <c:pt idx="437">
                  <c:v>3.1848431754267303</c:v>
                </c:pt>
                <c:pt idx="438">
                  <c:v>3.1807937880453863</c:v>
                </c:pt>
                <c:pt idx="439">
                  <c:v>3.2010407249521045</c:v>
                </c:pt>
                <c:pt idx="440">
                  <c:v>3.3690903012778635</c:v>
                </c:pt>
                <c:pt idx="441">
                  <c:v>3.3589668328245041</c:v>
                </c:pt>
                <c:pt idx="442">
                  <c:v>3.1686456259013553</c:v>
                </c:pt>
                <c:pt idx="443">
                  <c:v>3.3144235716297246</c:v>
                </c:pt>
                <c:pt idx="444">
                  <c:v>3.383263157112566</c:v>
                </c:pt>
                <c:pt idx="445">
                  <c:v>3.4703249858114527</c:v>
                </c:pt>
                <c:pt idx="446">
                  <c:v>3.6424239495185549</c:v>
                </c:pt>
                <c:pt idx="447">
                  <c:v>3.812498219534985</c:v>
                </c:pt>
                <c:pt idx="448">
                  <c:v>3.9056341293058887</c:v>
                </c:pt>
                <c:pt idx="449">
                  <c:v>4.1931406333812831</c:v>
                </c:pt>
                <c:pt idx="450">
                  <c:v>4.3895359213764467</c:v>
                </c:pt>
                <c:pt idx="451">
                  <c:v>4.3227210295842768</c:v>
                </c:pt>
                <c:pt idx="452">
                  <c:v>4.4745730563846617</c:v>
                </c:pt>
                <c:pt idx="453">
                  <c:v>4.577832434608923</c:v>
                </c:pt>
                <c:pt idx="454">
                  <c:v>4.7377832361719943</c:v>
                </c:pt>
                <c:pt idx="455">
                  <c:v>4.9544254610738765</c:v>
                </c:pt>
                <c:pt idx="456">
                  <c:v>5.1346231995436664</c:v>
                </c:pt>
                <c:pt idx="457">
                  <c:v>5.2723023705093492</c:v>
                </c:pt>
                <c:pt idx="458">
                  <c:v>5.6893892707877374</c:v>
                </c:pt>
                <c:pt idx="459">
                  <c:v>5.8149202796093888</c:v>
                </c:pt>
                <c:pt idx="460">
                  <c:v>5.9910686306978338</c:v>
                </c:pt>
                <c:pt idx="461">
                  <c:v>6.5620322514672802</c:v>
                </c:pt>
                <c:pt idx="462">
                  <c:v>7.4812431870322751</c:v>
                </c:pt>
                <c:pt idx="463">
                  <c:v>8.0238610961323129</c:v>
                </c:pt>
                <c:pt idx="464">
                  <c:v>9.1090969143323957</c:v>
                </c:pt>
                <c:pt idx="465">
                  <c:v>9.5970480937842968</c:v>
                </c:pt>
                <c:pt idx="466">
                  <c:v>9.9675670391772364</c:v>
                </c:pt>
                <c:pt idx="467">
                  <c:v>10.471715768154512</c:v>
                </c:pt>
                <c:pt idx="468">
                  <c:v>11.716902387917665</c:v>
                </c:pt>
                <c:pt idx="469">
                  <c:v>12.340508044644578</c:v>
                </c:pt>
                <c:pt idx="470">
                  <c:v>12.506532927279665</c:v>
                </c:pt>
                <c:pt idx="471">
                  <c:v>13.628213231911834</c:v>
                </c:pt>
                <c:pt idx="472">
                  <c:v>14.646634158319747</c:v>
                </c:pt>
                <c:pt idx="473">
                  <c:v>15.051572896454106</c:v>
                </c:pt>
                <c:pt idx="474">
                  <c:v>15.533449994833992</c:v>
                </c:pt>
                <c:pt idx="475">
                  <c:v>16.302833597289276</c:v>
                </c:pt>
                <c:pt idx="476">
                  <c:v>17.659378370039374</c:v>
                </c:pt>
                <c:pt idx="477">
                  <c:v>19.538294114982801</c:v>
                </c:pt>
                <c:pt idx="478">
                  <c:v>20.180122014925757</c:v>
                </c:pt>
                <c:pt idx="479">
                  <c:v>20.477751987454514</c:v>
                </c:pt>
                <c:pt idx="480">
                  <c:v>20.994048878575818</c:v>
                </c:pt>
                <c:pt idx="481">
                  <c:v>21.287629463723228</c:v>
                </c:pt>
                <c:pt idx="482">
                  <c:v>21.858593084492671</c:v>
                </c:pt>
                <c:pt idx="483">
                  <c:v>22.941804209002079</c:v>
                </c:pt>
                <c:pt idx="484">
                  <c:v>24.660769152382436</c:v>
                </c:pt>
                <c:pt idx="485">
                  <c:v>26.96891995974828</c:v>
                </c:pt>
                <c:pt idx="486">
                  <c:v>27.922550688054692</c:v>
                </c:pt>
                <c:pt idx="487">
                  <c:v>28.649415723005866</c:v>
                </c:pt>
                <c:pt idx="488">
                  <c:v>29.827787450976849</c:v>
                </c:pt>
                <c:pt idx="489">
                  <c:v>31.368579349578084</c:v>
                </c:pt>
                <c:pt idx="490">
                  <c:v>31.595345042933324</c:v>
                </c:pt>
                <c:pt idx="491">
                  <c:v>32.852679824840507</c:v>
                </c:pt>
                <c:pt idx="492">
                  <c:v>31.797814412000502</c:v>
                </c:pt>
                <c:pt idx="493">
                  <c:v>32.148086420486727</c:v>
                </c:pt>
                <c:pt idx="494">
                  <c:v>32.075197447622536</c:v>
                </c:pt>
                <c:pt idx="495">
                  <c:v>32.354605176935245</c:v>
                </c:pt>
                <c:pt idx="496">
                  <c:v>32.773716770904308</c:v>
                </c:pt>
                <c:pt idx="497">
                  <c:v>33.466162013114065</c:v>
                </c:pt>
                <c:pt idx="498">
                  <c:v>33.016680013784928</c:v>
                </c:pt>
                <c:pt idx="499">
                  <c:v>32.907346554488647</c:v>
                </c:pt>
                <c:pt idx="500">
                  <c:v>33.310260598932338</c:v>
                </c:pt>
                <c:pt idx="501">
                  <c:v>33.332532229529725</c:v>
                </c:pt>
                <c:pt idx="502">
                  <c:v>33.259643256665541</c:v>
                </c:pt>
                <c:pt idx="503">
                  <c:v>34.162656642705159</c:v>
                </c:pt>
                <c:pt idx="504">
                  <c:v>34.895595758728348</c:v>
                </c:pt>
                <c:pt idx="505">
                  <c:v>34.73564495716527</c:v>
                </c:pt>
                <c:pt idx="506">
                  <c:v>35.077818190888806</c:v>
                </c:pt>
                <c:pt idx="507">
                  <c:v>35.660929973802283</c:v>
                </c:pt>
                <c:pt idx="508">
                  <c:v>35.590065694628763</c:v>
                </c:pt>
                <c:pt idx="509">
                  <c:v>35.395695100324275</c:v>
                </c:pt>
                <c:pt idx="510">
                  <c:v>37.815204060677061</c:v>
                </c:pt>
                <c:pt idx="511">
                  <c:v>39.244637806291351</c:v>
                </c:pt>
                <c:pt idx="512">
                  <c:v>40.516145444033249</c:v>
                </c:pt>
                <c:pt idx="513">
                  <c:v>42.180443657765458</c:v>
                </c:pt>
                <c:pt idx="514">
                  <c:v>41.961776739172898</c:v>
                </c:pt>
                <c:pt idx="515">
                  <c:v>43.125975611309187</c:v>
                </c:pt>
                <c:pt idx="516">
                  <c:v>44.454174672389875</c:v>
                </c:pt>
                <c:pt idx="517">
                  <c:v>42.27155487384568</c:v>
                </c:pt>
                <c:pt idx="518">
                  <c:v>42.474024242912854</c:v>
                </c:pt>
                <c:pt idx="519">
                  <c:v>43.577482304328996</c:v>
                </c:pt>
                <c:pt idx="520">
                  <c:v>44.249680609632023</c:v>
                </c:pt>
                <c:pt idx="521">
                  <c:v>45.357188058429493</c:v>
                </c:pt>
                <c:pt idx="522">
                  <c:v>45.699361292153036</c:v>
                </c:pt>
                <c:pt idx="523">
                  <c:v>45.067656860663433</c:v>
                </c:pt>
                <c:pt idx="524">
                  <c:v>41.202516605170977</c:v>
                </c:pt>
                <c:pt idx="525">
                  <c:v>40.461478714385102</c:v>
                </c:pt>
                <c:pt idx="526">
                  <c:v>40.123354868042917</c:v>
                </c:pt>
                <c:pt idx="527">
                  <c:v>39.552391247273476</c:v>
                </c:pt>
                <c:pt idx="528">
                  <c:v>39.001674563410738</c:v>
                </c:pt>
                <c:pt idx="529">
                  <c:v>39.386366364638384</c:v>
                </c:pt>
                <c:pt idx="530">
                  <c:v>41.052689272061272</c:v>
                </c:pt>
                <c:pt idx="531">
                  <c:v>45.610274769763471</c:v>
                </c:pt>
                <c:pt idx="532">
                  <c:v>45.620398238216829</c:v>
                </c:pt>
                <c:pt idx="533">
                  <c:v>45.409830094386969</c:v>
                </c:pt>
                <c:pt idx="534">
                  <c:v>44.794323212422739</c:v>
                </c:pt>
                <c:pt idx="535">
                  <c:v>44.237532447487993</c:v>
                </c:pt>
                <c:pt idx="536">
                  <c:v>43.223160908461431</c:v>
                </c:pt>
                <c:pt idx="537">
                  <c:v>41.775504919631096</c:v>
                </c:pt>
                <c:pt idx="538">
                  <c:v>40.572836867372061</c:v>
                </c:pt>
                <c:pt idx="539">
                  <c:v>39.216292094621956</c:v>
                </c:pt>
                <c:pt idx="540">
                  <c:v>36.646955801159443</c:v>
                </c:pt>
                <c:pt idx="541">
                  <c:v>34.948237794685816</c:v>
                </c:pt>
                <c:pt idx="542">
                  <c:v>33.601816490389076</c:v>
                </c:pt>
                <c:pt idx="543">
                  <c:v>32.125814789889333</c:v>
                </c:pt>
                <c:pt idx="544">
                  <c:v>30.485812900445183</c:v>
                </c:pt>
                <c:pt idx="545">
                  <c:v>27.875982733169245</c:v>
                </c:pt>
                <c:pt idx="546">
                  <c:v>25.365362556736223</c:v>
                </c:pt>
                <c:pt idx="547">
                  <c:v>24.065509207324926</c:v>
                </c:pt>
                <c:pt idx="548">
                  <c:v>22.808174425417743</c:v>
                </c:pt>
                <c:pt idx="549">
                  <c:v>22.160272444402771</c:v>
                </c:pt>
                <c:pt idx="550">
                  <c:v>21.206641716096357</c:v>
                </c:pt>
                <c:pt idx="551">
                  <c:v>20.666048500686991</c:v>
                </c:pt>
                <c:pt idx="552">
                  <c:v>19.73873879035931</c:v>
                </c:pt>
                <c:pt idx="553">
                  <c:v>19.094886196725675</c:v>
                </c:pt>
                <c:pt idx="554">
                  <c:v>17.815279784221104</c:v>
                </c:pt>
                <c:pt idx="555">
                  <c:v>16.640957443631468</c:v>
                </c:pt>
                <c:pt idx="556">
                  <c:v>15.365400418508234</c:v>
                </c:pt>
                <c:pt idx="557">
                  <c:v>14.972609842517908</c:v>
                </c:pt>
                <c:pt idx="558">
                  <c:v>14.32065847412159</c:v>
                </c:pt>
                <c:pt idx="559">
                  <c:v>13.498632835708841</c:v>
                </c:pt>
                <c:pt idx="560">
                  <c:v>12.336458657263233</c:v>
                </c:pt>
                <c:pt idx="561">
                  <c:v>11.249198145372478</c:v>
                </c:pt>
                <c:pt idx="562">
                  <c:v>9.9979374445373104</c:v>
                </c:pt>
                <c:pt idx="563">
                  <c:v>9.3277638329249477</c:v>
                </c:pt>
                <c:pt idx="564">
                  <c:v>9.1698377250525489</c:v>
                </c:pt>
                <c:pt idx="565">
                  <c:v>8.6413926717872105</c:v>
                </c:pt>
                <c:pt idx="566">
                  <c:v>7.4427740069095085</c:v>
                </c:pt>
                <c:pt idx="567">
                  <c:v>6.6531434675475101</c:v>
                </c:pt>
                <c:pt idx="568">
                  <c:v>6.0639576035620184</c:v>
                </c:pt>
                <c:pt idx="569">
                  <c:v>5.648895396974301</c:v>
                </c:pt>
                <c:pt idx="570">
                  <c:v>5.0921046320395575</c:v>
                </c:pt>
                <c:pt idx="571">
                  <c:v>4.9503760736925333</c:v>
                </c:pt>
                <c:pt idx="572">
                  <c:v>4.6871658939051999</c:v>
                </c:pt>
                <c:pt idx="573">
                  <c:v>4.2721036873174825</c:v>
                </c:pt>
                <c:pt idx="574">
                  <c:v>3.9623255526446988</c:v>
                </c:pt>
                <c:pt idx="575">
                  <c:v>3.869189642873796</c:v>
                </c:pt>
                <c:pt idx="576">
                  <c:v>3.8428686248950621</c:v>
                </c:pt>
                <c:pt idx="577">
                  <c:v>3.925881066212606</c:v>
                </c:pt>
                <c:pt idx="578">
                  <c:v>3.9279057599032785</c:v>
                </c:pt>
                <c:pt idx="579">
                  <c:v>3.7477080214334886</c:v>
                </c:pt>
                <c:pt idx="580">
                  <c:v>3.4844978416461552</c:v>
                </c:pt>
                <c:pt idx="581">
                  <c:v>3.1261270583972478</c:v>
                </c:pt>
                <c:pt idx="582">
                  <c:v>2.7090401581188588</c:v>
                </c:pt>
                <c:pt idx="583">
                  <c:v>2.4174842666621204</c:v>
                </c:pt>
                <c:pt idx="584">
                  <c:v>2.3263730505818896</c:v>
                </c:pt>
                <c:pt idx="585">
                  <c:v>2.2048914291415818</c:v>
                </c:pt>
                <c:pt idx="586">
                  <c:v>2.1016320509173205</c:v>
                </c:pt>
                <c:pt idx="587">
                  <c:v>2.0226689969811207</c:v>
                </c:pt>
                <c:pt idx="588">
                  <c:v>2.0206443032904491</c:v>
                </c:pt>
                <c:pt idx="589">
                  <c:v>1.9295330872102185</c:v>
                </c:pt>
                <c:pt idx="590">
                  <c:v>1.9052367629221572</c:v>
                </c:pt>
                <c:pt idx="591">
                  <c:v>1.8282984026766287</c:v>
                </c:pt>
                <c:pt idx="592">
                  <c:v>1.8019773846978953</c:v>
                </c:pt>
                <c:pt idx="593">
                  <c:v>1.8546194206553619</c:v>
                </c:pt>
                <c:pt idx="594">
                  <c:v>1.6602488263508697</c:v>
                </c:pt>
                <c:pt idx="595">
                  <c:v>1.4598041509743622</c:v>
                </c:pt>
                <c:pt idx="596">
                  <c:v>1.316050898936665</c:v>
                </c:pt>
                <c:pt idx="597">
                  <c:v>1.2208902954750909</c:v>
                </c:pt>
                <c:pt idx="598">
                  <c:v>1.188495196424342</c:v>
                </c:pt>
                <c:pt idx="599">
                  <c:v>1.1965939711870293</c:v>
                </c:pt>
                <c:pt idx="600">
                  <c:v>1.0346184759332862</c:v>
                </c:pt>
                <c:pt idx="601">
                  <c:v>0.96172950306910165</c:v>
                </c:pt>
                <c:pt idx="602">
                  <c:v>0.94148256616238368</c:v>
                </c:pt>
                <c:pt idx="603">
                  <c:v>0.89288991758626057</c:v>
                </c:pt>
                <c:pt idx="604">
                  <c:v>0.83214910686610677</c:v>
                </c:pt>
                <c:pt idx="605">
                  <c:v>0.77950707090864024</c:v>
                </c:pt>
                <c:pt idx="606">
                  <c:v>0.76938360245528126</c:v>
                </c:pt>
                <c:pt idx="607">
                  <c:v>0.70864279173512745</c:v>
                </c:pt>
                <c:pt idx="608">
                  <c:v>0.6195562693455684</c:v>
                </c:pt>
                <c:pt idx="609">
                  <c:v>0.55476607124407107</c:v>
                </c:pt>
                <c:pt idx="610">
                  <c:v>0.55071668386272754</c:v>
                </c:pt>
                <c:pt idx="611">
                  <c:v>0.52642035957466604</c:v>
                </c:pt>
                <c:pt idx="612">
                  <c:v>0.53451913433735332</c:v>
                </c:pt>
                <c:pt idx="613">
                  <c:v>0.52642035957466615</c:v>
                </c:pt>
                <c:pt idx="614">
                  <c:v>0.56691423338810198</c:v>
                </c:pt>
                <c:pt idx="615">
                  <c:v>0.5810870892228045</c:v>
                </c:pt>
                <c:pt idx="616">
                  <c:v>0.57501300815078904</c:v>
                </c:pt>
                <c:pt idx="617">
                  <c:v>0.52237097219332251</c:v>
                </c:pt>
                <c:pt idx="618">
                  <c:v>0.52439566588399422</c:v>
                </c:pt>
                <c:pt idx="619">
                  <c:v>0.51427219743063524</c:v>
                </c:pt>
                <c:pt idx="620">
                  <c:v>0.52844505326533786</c:v>
                </c:pt>
                <c:pt idx="621">
                  <c:v>0.51427219743063524</c:v>
                </c:pt>
                <c:pt idx="622">
                  <c:v>0.50212403528660443</c:v>
                </c:pt>
                <c:pt idx="623">
                  <c:v>0.50009934159593272</c:v>
                </c:pt>
                <c:pt idx="624">
                  <c:v>0.51629689112130706</c:v>
                </c:pt>
                <c:pt idx="625">
                  <c:v>0.53451913433735321</c:v>
                </c:pt>
                <c:pt idx="626">
                  <c:v>0.52034627850265069</c:v>
                </c:pt>
                <c:pt idx="627">
                  <c:v>0.50819811635861989</c:v>
                </c:pt>
                <c:pt idx="628">
                  <c:v>0.55071668386272765</c:v>
                </c:pt>
                <c:pt idx="629">
                  <c:v>0.58311178291347621</c:v>
                </c:pt>
                <c:pt idx="630">
                  <c:v>0.70054401697244018</c:v>
                </c:pt>
                <c:pt idx="631">
                  <c:v>0.88884053020491705</c:v>
                </c:pt>
                <c:pt idx="632">
                  <c:v>1.0325937822426143</c:v>
                </c:pt>
                <c:pt idx="633">
                  <c:v>1.2856804935765882</c:v>
                </c:pt>
                <c:pt idx="634">
                  <c:v>1.4942239437157829</c:v>
                </c:pt>
                <c:pt idx="635">
                  <c:v>1.9457306367355929</c:v>
                </c:pt>
                <c:pt idx="636">
                  <c:v>3.0896825719651555</c:v>
                </c:pt>
                <c:pt idx="637">
                  <c:v>4.3632149033977132</c:v>
                </c:pt>
                <c:pt idx="638">
                  <c:v>6.0194143423672397</c:v>
                </c:pt>
                <c:pt idx="639">
                  <c:v>7.8335398892091659</c:v>
                </c:pt>
                <c:pt idx="640">
                  <c:v>9.1678130313618773</c:v>
                </c:pt>
                <c:pt idx="641">
                  <c:v>9.6476654360510938</c:v>
                </c:pt>
                <c:pt idx="642">
                  <c:v>10.720753092107142</c:v>
                </c:pt>
                <c:pt idx="643">
                  <c:v>13.298188160332334</c:v>
                </c:pt>
                <c:pt idx="644">
                  <c:v>16.268413804547855</c:v>
                </c:pt>
                <c:pt idx="645">
                  <c:v>16.493154804212423</c:v>
                </c:pt>
                <c:pt idx="646">
                  <c:v>19.568664520342875</c:v>
                </c:pt>
                <c:pt idx="647">
                  <c:v>27.359685842047934</c:v>
                </c:pt>
                <c:pt idx="648">
                  <c:v>29.598997063930941</c:v>
                </c:pt>
                <c:pt idx="649">
                  <c:v>34.407644579276443</c:v>
                </c:pt>
                <c:pt idx="650">
                  <c:v>39.509872679769366</c:v>
                </c:pt>
                <c:pt idx="651">
                  <c:v>44.379261005835026</c:v>
                </c:pt>
                <c:pt idx="652">
                  <c:v>49.617143583602953</c:v>
                </c:pt>
                <c:pt idx="653">
                  <c:v>50.475613708447788</c:v>
                </c:pt>
                <c:pt idx="654">
                  <c:v>46.819016903094528</c:v>
                </c:pt>
                <c:pt idx="655">
                  <c:v>47.155116055746042</c:v>
                </c:pt>
                <c:pt idx="656">
                  <c:v>47.456795415656146</c:v>
                </c:pt>
                <c:pt idx="657">
                  <c:v>47.841487216883785</c:v>
                </c:pt>
                <c:pt idx="658">
                  <c:v>47.841487216883785</c:v>
                </c:pt>
                <c:pt idx="659">
                  <c:v>49.819612952670127</c:v>
                </c:pt>
                <c:pt idx="660">
                  <c:v>51.427219743063525</c:v>
                </c:pt>
                <c:pt idx="661">
                  <c:v>48.827513044240952</c:v>
                </c:pt>
                <c:pt idx="662">
                  <c:v>46.849387308454602</c:v>
                </c:pt>
                <c:pt idx="663">
                  <c:v>43.788050448158849</c:v>
                </c:pt>
                <c:pt idx="664">
                  <c:v>38.430710942641291</c:v>
                </c:pt>
                <c:pt idx="665">
                  <c:v>35.861374649178792</c:v>
                </c:pt>
                <c:pt idx="666">
                  <c:v>32.791939014120359</c:v>
                </c:pt>
                <c:pt idx="667">
                  <c:v>30.315738630428751</c:v>
                </c:pt>
                <c:pt idx="668">
                  <c:v>29.538256253210783</c:v>
                </c:pt>
                <c:pt idx="669">
                  <c:v>29.706305829536539</c:v>
                </c:pt>
                <c:pt idx="670">
                  <c:v>29.617219307146986</c:v>
                </c:pt>
                <c:pt idx="671">
                  <c:v>31.386801592794132</c:v>
                </c:pt>
                <c:pt idx="672">
                  <c:v>29.985713558849248</c:v>
                </c:pt>
                <c:pt idx="673">
                  <c:v>28.637267560861837</c:v>
                </c:pt>
                <c:pt idx="674">
                  <c:v>27.560130517424444</c:v>
                </c:pt>
                <c:pt idx="675">
                  <c:v>27.497365013013617</c:v>
                </c:pt>
                <c:pt idx="676">
                  <c:v>27.141018923455384</c:v>
                </c:pt>
                <c:pt idx="677">
                  <c:v>25.887733528929541</c:v>
                </c:pt>
                <c:pt idx="678">
                  <c:v>24.025015333511494</c:v>
                </c:pt>
                <c:pt idx="679">
                  <c:v>21.724963300908335</c:v>
                </c:pt>
                <c:pt idx="680">
                  <c:v>19.584862069868247</c:v>
                </c:pt>
                <c:pt idx="681">
                  <c:v>17.94890956780544</c:v>
                </c:pt>
                <c:pt idx="682">
                  <c:v>17.084365361888583</c:v>
                </c:pt>
                <c:pt idx="683">
                  <c:v>16.59438948874601</c:v>
                </c:pt>
                <c:pt idx="684">
                  <c:v>15.774388544023934</c:v>
                </c:pt>
                <c:pt idx="685">
                  <c:v>13.881299943245811</c:v>
                </c:pt>
                <c:pt idx="686">
                  <c:v>12.486285990372945</c:v>
                </c:pt>
                <c:pt idx="687">
                  <c:v>11.145938767148218</c:v>
                </c:pt>
                <c:pt idx="688">
                  <c:v>9.908850922147753</c:v>
                </c:pt>
                <c:pt idx="689">
                  <c:v>9.226529148391359</c:v>
                </c:pt>
                <c:pt idx="690">
                  <c:v>9.0625289594469436</c:v>
                </c:pt>
                <c:pt idx="691">
                  <c:v>8.4834665639148117</c:v>
                </c:pt>
                <c:pt idx="692">
                  <c:v>7.8173423396837913</c:v>
                </c:pt>
                <c:pt idx="693">
                  <c:v>7.4265764573841349</c:v>
                </c:pt>
                <c:pt idx="694">
                  <c:v>7.0054401697244026</c:v>
                </c:pt>
                <c:pt idx="695">
                  <c:v>6.8738350798307355</c:v>
                </c:pt>
                <c:pt idx="696">
                  <c:v>6.8029708006572225</c:v>
                </c:pt>
                <c:pt idx="697">
                  <c:v>6.7118595845769926</c:v>
                </c:pt>
                <c:pt idx="698">
                  <c:v>6.649094080166166</c:v>
                </c:pt>
                <c:pt idx="699">
                  <c:v>6.7219830530303506</c:v>
                </c:pt>
                <c:pt idx="700">
                  <c:v>6.5741804136113098</c:v>
                </c:pt>
                <c:pt idx="701">
                  <c:v>6.4607975669336906</c:v>
                </c:pt>
                <c:pt idx="702">
                  <c:v>6.4526987921710033</c:v>
                </c:pt>
                <c:pt idx="703">
                  <c:v>6.274525747391885</c:v>
                </c:pt>
                <c:pt idx="704">
                  <c:v>6.207710855599716</c:v>
                </c:pt>
                <c:pt idx="705">
                  <c:v>6.1975873871463572</c:v>
                </c:pt>
                <c:pt idx="706">
                  <c:v>5.8716117029481989</c:v>
                </c:pt>
                <c:pt idx="707">
                  <c:v>5.9586735316470856</c:v>
                </c:pt>
                <c:pt idx="708">
                  <c:v>5.9687970001004444</c:v>
                </c:pt>
                <c:pt idx="709">
                  <c:v>5.7825251805586406</c:v>
                </c:pt>
                <c:pt idx="710">
                  <c:v>5.9910686306978338</c:v>
                </c:pt>
                <c:pt idx="711">
                  <c:v>6.0173896486765681</c:v>
                </c:pt>
                <c:pt idx="712">
                  <c:v>5.9121055767616344</c:v>
                </c:pt>
                <c:pt idx="713">
                  <c:v>6.1307724953541873</c:v>
                </c:pt>
                <c:pt idx="714">
                  <c:v>6.0254884234392545</c:v>
                </c:pt>
                <c:pt idx="715">
                  <c:v>6.1287478016635166</c:v>
                </c:pt>
                <c:pt idx="716">
                  <c:v>6.1773404502396394</c:v>
                </c:pt>
                <c:pt idx="717">
                  <c:v>6.013340261295224</c:v>
                </c:pt>
                <c:pt idx="718">
                  <c:v>6.0578835224900036</c:v>
                </c:pt>
                <c:pt idx="719">
                  <c:v>6.0133402612952249</c:v>
                </c:pt>
                <c:pt idx="720">
                  <c:v>6.0761057657060507</c:v>
                </c:pt>
                <c:pt idx="721">
                  <c:v>5.9586735316470856</c:v>
                </c:pt>
                <c:pt idx="722">
                  <c:v>5.9404512884310403</c:v>
                </c:pt>
                <c:pt idx="723">
                  <c:v>5.970821693791116</c:v>
                </c:pt>
                <c:pt idx="724">
                  <c:v>5.8493400723508087</c:v>
                </c:pt>
                <c:pt idx="725">
                  <c:v>5.7764510994866241</c:v>
                </c:pt>
                <c:pt idx="726">
                  <c:v>5.6893892707877374</c:v>
                </c:pt>
                <c:pt idx="727">
                  <c:v>5.2034627850265069</c:v>
                </c:pt>
                <c:pt idx="728">
                  <c:v>5.0819811635861996</c:v>
                </c:pt>
                <c:pt idx="729">
                  <c:v>4.8936846503537224</c:v>
                </c:pt>
                <c:pt idx="730">
                  <c:v>4.7964993532014768</c:v>
                </c:pt>
                <c:pt idx="731">
                  <c:v>4.8187709837988661</c:v>
                </c:pt>
                <c:pt idx="732">
                  <c:v>4.8207956774895377</c:v>
                </c:pt>
                <c:pt idx="733">
                  <c:v>4.8693883260656614</c:v>
                </c:pt>
                <c:pt idx="734">
                  <c:v>4.984795866433954</c:v>
                </c:pt>
                <c:pt idx="735">
                  <c:v>5.0455366771541081</c:v>
                </c:pt>
                <c:pt idx="736">
                  <c:v>5.0840058572768712</c:v>
                </c:pt>
                <c:pt idx="737">
                  <c:v>5.0273144339380611</c:v>
                </c:pt>
                <c:pt idx="738">
                  <c:v>5.0374379023914191</c:v>
                </c:pt>
                <c:pt idx="739">
                  <c:v>4.9908699475059688</c:v>
                </c:pt>
                <c:pt idx="740">
                  <c:v>5.0475613708447797</c:v>
                </c:pt>
                <c:pt idx="741">
                  <c:v>5.0657836140608259</c:v>
                </c:pt>
                <c:pt idx="742">
                  <c:v>5.1467713616876969</c:v>
                </c:pt>
                <c:pt idx="743">
                  <c:v>5.1447466679970262</c:v>
                </c:pt>
                <c:pt idx="744">
                  <c:v>5.0192156591753738</c:v>
                </c:pt>
                <c:pt idx="745">
                  <c:v>5.0414872897727649</c:v>
                </c:pt>
                <c:pt idx="746">
                  <c:v>5.0536354519167954</c:v>
                </c:pt>
                <c:pt idx="747">
                  <c:v>4.7499313983160247</c:v>
                </c:pt>
                <c:pt idx="748">
                  <c:v>4.4563508131686156</c:v>
                </c:pt>
                <c:pt idx="749">
                  <c:v>4.7256350740279638</c:v>
                </c:pt>
                <c:pt idx="750">
                  <c:v>4.6365485516384055</c:v>
                </c:pt>
                <c:pt idx="751">
                  <c:v>4.8187709837988661</c:v>
                </c:pt>
                <c:pt idx="752">
                  <c:v>4.8876105692817067</c:v>
                </c:pt>
                <c:pt idx="753">
                  <c:v>4.8430673080869289</c:v>
                </c:pt>
                <c:pt idx="754">
                  <c:v>5.1244997310903084</c:v>
                </c:pt>
                <c:pt idx="755">
                  <c:v>5.1568948301410558</c:v>
                </c:pt>
                <c:pt idx="756">
                  <c:v>3.8955106608525294</c:v>
                </c:pt>
                <c:pt idx="757">
                  <c:v>4.5839065156809378</c:v>
                </c:pt>
                <c:pt idx="758">
                  <c:v>4.4705236690033177</c:v>
                </c:pt>
                <c:pt idx="759">
                  <c:v>4.2295851198133736</c:v>
                </c:pt>
                <c:pt idx="760">
                  <c:v>4.2680542999361384</c:v>
                </c:pt>
                <c:pt idx="761">
                  <c:v>4.2619802188641227</c:v>
                </c:pt>
                <c:pt idx="762">
                  <c:v>4.4320544888805538</c:v>
                </c:pt>
                <c:pt idx="763">
                  <c:v>5.1224750373996342</c:v>
                </c:pt>
                <c:pt idx="764">
                  <c:v>4.1587208406398624</c:v>
                </c:pt>
                <c:pt idx="765">
                  <c:v>3.895510660852529</c:v>
                </c:pt>
                <c:pt idx="766">
                  <c:v>3.9724490210980572</c:v>
                </c:pt>
                <c:pt idx="767">
                  <c:v>3.8934859671618578</c:v>
                </c:pt>
                <c:pt idx="768">
                  <c:v>3.7254363908360983</c:v>
                </c:pt>
                <c:pt idx="769">
                  <c:v>3.5756090577263859</c:v>
                </c:pt>
                <c:pt idx="770">
                  <c:v>3.5756090577263855</c:v>
                </c:pt>
                <c:pt idx="771">
                  <c:v>3.774029039412222</c:v>
                </c:pt>
                <c:pt idx="772">
                  <c:v>3.6970906791666942</c:v>
                </c:pt>
                <c:pt idx="773">
                  <c:v>3.5432139586756373</c:v>
                </c:pt>
                <c:pt idx="774">
                  <c:v>3.6120535441584782</c:v>
                </c:pt>
                <c:pt idx="775">
                  <c:v>3.4622262110487654</c:v>
                </c:pt>
                <c:pt idx="776">
                  <c:v>3.6849425170226624</c:v>
                </c:pt>
                <c:pt idx="777">
                  <c:v>4.3733383718510721</c:v>
                </c:pt>
                <c:pt idx="778">
                  <c:v>4.8997587314257371</c:v>
                </c:pt>
                <c:pt idx="779">
                  <c:v>5.8533894597321519</c:v>
                </c:pt>
                <c:pt idx="780">
                  <c:v>6.2664269726291986</c:v>
                </c:pt>
                <c:pt idx="781">
                  <c:v>6.4486494047896601</c:v>
                </c:pt>
                <c:pt idx="782">
                  <c:v>7.2180330072449417</c:v>
                </c:pt>
                <c:pt idx="783">
                  <c:v>8.0198117087509715</c:v>
                </c:pt>
                <c:pt idx="784">
                  <c:v>7.6047495021632532</c:v>
                </c:pt>
                <c:pt idx="785">
                  <c:v>7.5703297094218334</c:v>
                </c:pt>
                <c:pt idx="786">
                  <c:v>8.1088982311405307</c:v>
                </c:pt>
                <c:pt idx="787">
                  <c:v>8.3154169875890513</c:v>
                </c:pt>
                <c:pt idx="788">
                  <c:v>8.5442073746349649</c:v>
                </c:pt>
                <c:pt idx="789">
                  <c:v>8.3457873929491289</c:v>
                </c:pt>
                <c:pt idx="790">
                  <c:v>8.2870712759196472</c:v>
                </c:pt>
                <c:pt idx="791">
                  <c:v>9.9290978590544707</c:v>
                </c:pt>
                <c:pt idx="792">
                  <c:v>11.3625809920501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D4-49EB-9A6A-2B87EB485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'WC-CDA'!$E$3:$E$4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'WC-CDA'!$A$5:$C$798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'WC-CDA'!$E$5:$E$798</c:f>
              <c:numCache>
                <c:formatCode>General</c:formatCode>
                <c:ptCount val="794"/>
                <c:pt idx="7">
                  <c:v>0</c:v>
                </c:pt>
                <c:pt idx="14">
                  <c:v>7.0864279173512767E-3</c:v>
                </c:pt>
                <c:pt idx="18">
                  <c:v>9.4485705564683695E-3</c:v>
                </c:pt>
                <c:pt idx="22">
                  <c:v>1.0629641876026915E-2</c:v>
                </c:pt>
                <c:pt idx="23">
                  <c:v>8.5037135008215314E-3</c:v>
                </c:pt>
                <c:pt idx="25">
                  <c:v>7.0864279173512767E-3</c:v>
                </c:pt>
                <c:pt idx="26">
                  <c:v>6.07408107201538E-3</c:v>
                </c:pt>
                <c:pt idx="27">
                  <c:v>6.07408107201538E-3</c:v>
                </c:pt>
                <c:pt idx="28">
                  <c:v>4.0493873813435858E-3</c:v>
                </c:pt>
                <c:pt idx="29">
                  <c:v>2.0246936906717925E-3</c:v>
                </c:pt>
                <c:pt idx="30">
                  <c:v>2.0246936906717925E-3</c:v>
                </c:pt>
                <c:pt idx="32">
                  <c:v>6.0740810720153774E-3</c:v>
                </c:pt>
                <c:pt idx="33">
                  <c:v>6.0740810720153766E-3</c:v>
                </c:pt>
                <c:pt idx="34">
                  <c:v>6.0740810720153766E-3</c:v>
                </c:pt>
                <c:pt idx="35">
                  <c:v>8.0987747626871699E-3</c:v>
                </c:pt>
                <c:pt idx="36">
                  <c:v>8.0987747626871699E-3</c:v>
                </c:pt>
                <c:pt idx="37">
                  <c:v>1.0123468453358962E-2</c:v>
                </c:pt>
                <c:pt idx="38">
                  <c:v>1.0123468453358962E-2</c:v>
                </c:pt>
                <c:pt idx="39">
                  <c:v>6.0740810720153766E-3</c:v>
                </c:pt>
                <c:pt idx="40">
                  <c:v>6.0740810720153774E-3</c:v>
                </c:pt>
                <c:pt idx="41">
                  <c:v>1.417285583470255E-2</c:v>
                </c:pt>
                <c:pt idx="42">
                  <c:v>1.619754952537434E-2</c:v>
                </c:pt>
                <c:pt idx="43">
                  <c:v>1.8222243216046131E-2</c:v>
                </c:pt>
                <c:pt idx="44">
                  <c:v>1.8222243216046131E-2</c:v>
                </c:pt>
                <c:pt idx="45">
                  <c:v>1.8222243216046131E-2</c:v>
                </c:pt>
                <c:pt idx="46">
                  <c:v>2.6321017978733301E-2</c:v>
                </c:pt>
                <c:pt idx="47">
                  <c:v>3.8469180122764061E-2</c:v>
                </c:pt>
                <c:pt idx="48">
                  <c:v>3.2395099050748687E-2</c:v>
                </c:pt>
                <c:pt idx="49">
                  <c:v>3.0370405360076895E-2</c:v>
                </c:pt>
                <c:pt idx="50">
                  <c:v>3.4419792741420485E-2</c:v>
                </c:pt>
                <c:pt idx="51">
                  <c:v>3.8469180122764068E-2</c:v>
                </c:pt>
                <c:pt idx="52">
                  <c:v>3.8469180122764068E-2</c:v>
                </c:pt>
                <c:pt idx="53">
                  <c:v>3.4419792741420478E-2</c:v>
                </c:pt>
                <c:pt idx="54">
                  <c:v>2.83457116694051E-2</c:v>
                </c:pt>
                <c:pt idx="55">
                  <c:v>2.83457116694051E-2</c:v>
                </c:pt>
                <c:pt idx="56">
                  <c:v>3.2395099050748687E-2</c:v>
                </c:pt>
                <c:pt idx="57">
                  <c:v>3.8469180122764061E-2</c:v>
                </c:pt>
                <c:pt idx="58">
                  <c:v>4.4543261194779436E-2</c:v>
                </c:pt>
                <c:pt idx="59">
                  <c:v>5.0617342266794818E-2</c:v>
                </c:pt>
                <c:pt idx="60">
                  <c:v>6.4790198101497359E-2</c:v>
                </c:pt>
                <c:pt idx="61">
                  <c:v>6.4790198101497359E-2</c:v>
                </c:pt>
                <c:pt idx="62">
                  <c:v>8.5037135008215303E-2</c:v>
                </c:pt>
                <c:pt idx="63">
                  <c:v>0.10123468453358964</c:v>
                </c:pt>
                <c:pt idx="64">
                  <c:v>0.10730876560560501</c:v>
                </c:pt>
                <c:pt idx="65">
                  <c:v>0.10123468453358964</c:v>
                </c:pt>
                <c:pt idx="66">
                  <c:v>0.107308765605605</c:v>
                </c:pt>
                <c:pt idx="67">
                  <c:v>9.9209990842917845E-2</c:v>
                </c:pt>
                <c:pt idx="68">
                  <c:v>0.12148162144030758</c:v>
                </c:pt>
                <c:pt idx="69">
                  <c:v>0.11945692774963577</c:v>
                </c:pt>
                <c:pt idx="70">
                  <c:v>0.11540754036829218</c:v>
                </c:pt>
                <c:pt idx="71">
                  <c:v>0.12350631513097936</c:v>
                </c:pt>
                <c:pt idx="72">
                  <c:v>0.14577794572836908</c:v>
                </c:pt>
                <c:pt idx="73">
                  <c:v>0.16197549525374338</c:v>
                </c:pt>
                <c:pt idx="74">
                  <c:v>0.19032120692314852</c:v>
                </c:pt>
                <c:pt idx="75">
                  <c:v>0.19639528799516387</c:v>
                </c:pt>
                <c:pt idx="76">
                  <c:v>0.23283977442725615</c:v>
                </c:pt>
                <c:pt idx="77">
                  <c:v>0.24701263026195866</c:v>
                </c:pt>
                <c:pt idx="78">
                  <c:v>0.25916079240598944</c:v>
                </c:pt>
                <c:pt idx="79">
                  <c:v>0.26321017978733302</c:v>
                </c:pt>
                <c:pt idx="80">
                  <c:v>0.27535834193136377</c:v>
                </c:pt>
                <c:pt idx="81">
                  <c:v>0.28953119776606634</c:v>
                </c:pt>
                <c:pt idx="82">
                  <c:v>0.29762997252875351</c:v>
                </c:pt>
                <c:pt idx="83">
                  <c:v>0.28143242300337917</c:v>
                </c:pt>
                <c:pt idx="84">
                  <c:v>0.31180282836345607</c:v>
                </c:pt>
                <c:pt idx="85">
                  <c:v>0.33812384634218934</c:v>
                </c:pt>
                <c:pt idx="86">
                  <c:v>0.36242017063025084</c:v>
                </c:pt>
                <c:pt idx="87">
                  <c:v>0.38469180122764052</c:v>
                </c:pt>
                <c:pt idx="88">
                  <c:v>0.41303751289704566</c:v>
                </c:pt>
                <c:pt idx="89">
                  <c:v>0.42316098135040464</c:v>
                </c:pt>
                <c:pt idx="90">
                  <c:v>0.45555608040115336</c:v>
                </c:pt>
                <c:pt idx="91">
                  <c:v>0.45555608040115331</c:v>
                </c:pt>
                <c:pt idx="92">
                  <c:v>0.45555608040115331</c:v>
                </c:pt>
                <c:pt idx="93">
                  <c:v>0.47377832361719946</c:v>
                </c:pt>
                <c:pt idx="94">
                  <c:v>0.49200056683324561</c:v>
                </c:pt>
                <c:pt idx="95">
                  <c:v>0.49402526052391732</c:v>
                </c:pt>
                <c:pt idx="96">
                  <c:v>0.51832158481197887</c:v>
                </c:pt>
                <c:pt idx="97">
                  <c:v>0.5324944406466815</c:v>
                </c:pt>
                <c:pt idx="98">
                  <c:v>0.54869199017205583</c:v>
                </c:pt>
                <c:pt idx="99">
                  <c:v>0.54869199017205583</c:v>
                </c:pt>
                <c:pt idx="100">
                  <c:v>0.56691423338810198</c:v>
                </c:pt>
                <c:pt idx="101">
                  <c:v>0.57096362076944551</c:v>
                </c:pt>
                <c:pt idx="102">
                  <c:v>0.55274137755339936</c:v>
                </c:pt>
                <c:pt idx="103">
                  <c:v>0.56691423338810176</c:v>
                </c:pt>
                <c:pt idx="104">
                  <c:v>0.55274137755339925</c:v>
                </c:pt>
                <c:pt idx="105">
                  <c:v>0.5689389270787738</c:v>
                </c:pt>
                <c:pt idx="106">
                  <c:v>0.58918586398549166</c:v>
                </c:pt>
                <c:pt idx="107">
                  <c:v>0.59525994505750701</c:v>
                </c:pt>
                <c:pt idx="108">
                  <c:v>0.56286484600675835</c:v>
                </c:pt>
                <c:pt idx="109">
                  <c:v>0.57501300815078904</c:v>
                </c:pt>
                <c:pt idx="110">
                  <c:v>0.57298831446011733</c:v>
                </c:pt>
                <c:pt idx="111">
                  <c:v>0.59323525136683519</c:v>
                </c:pt>
                <c:pt idx="112">
                  <c:v>0.59525994505750712</c:v>
                </c:pt>
                <c:pt idx="113">
                  <c:v>0.56691423338810198</c:v>
                </c:pt>
                <c:pt idx="114">
                  <c:v>0.54059321540936867</c:v>
                </c:pt>
                <c:pt idx="115">
                  <c:v>0.56084015231608653</c:v>
                </c:pt>
                <c:pt idx="116">
                  <c:v>0.57501300815078904</c:v>
                </c:pt>
                <c:pt idx="117">
                  <c:v>0.55476607124407118</c:v>
                </c:pt>
                <c:pt idx="118">
                  <c:v>0.55679076493474311</c:v>
                </c:pt>
                <c:pt idx="119">
                  <c:v>0.55071668386272765</c:v>
                </c:pt>
                <c:pt idx="120">
                  <c:v>0.57096362076944562</c:v>
                </c:pt>
                <c:pt idx="121">
                  <c:v>0.58513647660414814</c:v>
                </c:pt>
                <c:pt idx="122">
                  <c:v>0.57703770184146097</c:v>
                </c:pt>
                <c:pt idx="123">
                  <c:v>0.56488953969743017</c:v>
                </c:pt>
                <c:pt idx="124">
                  <c:v>0.57906239553213268</c:v>
                </c:pt>
                <c:pt idx="125">
                  <c:v>0.54059321540936867</c:v>
                </c:pt>
                <c:pt idx="126">
                  <c:v>0.55881545862541471</c:v>
                </c:pt>
                <c:pt idx="127">
                  <c:v>0.55881545862541471</c:v>
                </c:pt>
                <c:pt idx="128">
                  <c:v>0.53451913433735321</c:v>
                </c:pt>
                <c:pt idx="129">
                  <c:v>0.54261790910004037</c:v>
                </c:pt>
                <c:pt idx="130">
                  <c:v>0.53046974695600968</c:v>
                </c:pt>
                <c:pt idx="131">
                  <c:v>0.5324944406466815</c:v>
                </c:pt>
                <c:pt idx="132">
                  <c:v>0.54261790910004037</c:v>
                </c:pt>
                <c:pt idx="133">
                  <c:v>0.49402526052391738</c:v>
                </c:pt>
                <c:pt idx="134">
                  <c:v>0.49200056683324561</c:v>
                </c:pt>
                <c:pt idx="135">
                  <c:v>0.49402526052391743</c:v>
                </c:pt>
                <c:pt idx="136">
                  <c:v>0.48390179207055845</c:v>
                </c:pt>
                <c:pt idx="137">
                  <c:v>0.50212403528660454</c:v>
                </c:pt>
                <c:pt idx="138">
                  <c:v>0.46972893623585588</c:v>
                </c:pt>
                <c:pt idx="139">
                  <c:v>0.47377832361719951</c:v>
                </c:pt>
                <c:pt idx="140">
                  <c:v>0.49200056683324561</c:v>
                </c:pt>
                <c:pt idx="141">
                  <c:v>0.47377832361719946</c:v>
                </c:pt>
                <c:pt idx="142">
                  <c:v>0.46567954885451229</c:v>
                </c:pt>
                <c:pt idx="143">
                  <c:v>0.45555608040115331</c:v>
                </c:pt>
                <c:pt idx="144">
                  <c:v>0.42518567504107641</c:v>
                </c:pt>
                <c:pt idx="145">
                  <c:v>0.42721036873174822</c:v>
                </c:pt>
                <c:pt idx="146">
                  <c:v>0.41101281920637389</c:v>
                </c:pt>
                <c:pt idx="147">
                  <c:v>0.40088935075301496</c:v>
                </c:pt>
                <c:pt idx="148">
                  <c:v>0.40088935075301491</c:v>
                </c:pt>
                <c:pt idx="149">
                  <c:v>0.40696343182503025</c:v>
                </c:pt>
                <c:pt idx="150">
                  <c:v>0.40088935075301491</c:v>
                </c:pt>
                <c:pt idx="151">
                  <c:v>0.40493873813435849</c:v>
                </c:pt>
                <c:pt idx="152">
                  <c:v>0.40291404444368667</c:v>
                </c:pt>
                <c:pt idx="153">
                  <c:v>0.40898812551570213</c:v>
                </c:pt>
                <c:pt idx="154">
                  <c:v>0.37456833277428159</c:v>
                </c:pt>
                <c:pt idx="155">
                  <c:v>0.35837078324890725</c:v>
                </c:pt>
                <c:pt idx="156">
                  <c:v>0.3441979274142048</c:v>
                </c:pt>
                <c:pt idx="157">
                  <c:v>0.34824731479554832</c:v>
                </c:pt>
                <c:pt idx="158">
                  <c:v>0.34014854003286116</c:v>
                </c:pt>
                <c:pt idx="159">
                  <c:v>0.31990160312614319</c:v>
                </c:pt>
                <c:pt idx="160">
                  <c:v>0.2915558914567381</c:v>
                </c:pt>
                <c:pt idx="161">
                  <c:v>0.29965466621942533</c:v>
                </c:pt>
                <c:pt idx="162">
                  <c:v>0.31180282836345607</c:v>
                </c:pt>
                <c:pt idx="163">
                  <c:v>0.30167935991009703</c:v>
                </c:pt>
                <c:pt idx="164">
                  <c:v>0.28750650407539452</c:v>
                </c:pt>
                <c:pt idx="165">
                  <c:v>0.2915558914567381</c:v>
                </c:pt>
                <c:pt idx="166">
                  <c:v>0.29762997252875351</c:v>
                </c:pt>
                <c:pt idx="167">
                  <c:v>0.30167935991009703</c:v>
                </c:pt>
                <c:pt idx="168">
                  <c:v>0.28548181038472276</c:v>
                </c:pt>
                <c:pt idx="169">
                  <c:v>0.2449879365712869</c:v>
                </c:pt>
                <c:pt idx="170">
                  <c:v>0.22271630597389719</c:v>
                </c:pt>
                <c:pt idx="171">
                  <c:v>0.22474099966456898</c:v>
                </c:pt>
                <c:pt idx="172">
                  <c:v>0.18424712585113312</c:v>
                </c:pt>
                <c:pt idx="173">
                  <c:v>0.18424712585113312</c:v>
                </c:pt>
                <c:pt idx="174">
                  <c:v>0.16804957632575879</c:v>
                </c:pt>
                <c:pt idx="175">
                  <c:v>0.16197549525374338</c:v>
                </c:pt>
                <c:pt idx="176">
                  <c:v>0.1720989637071024</c:v>
                </c:pt>
                <c:pt idx="177">
                  <c:v>0.18019773846978954</c:v>
                </c:pt>
                <c:pt idx="178">
                  <c:v>0.1640001889444152</c:v>
                </c:pt>
                <c:pt idx="179">
                  <c:v>0.1720989637071024</c:v>
                </c:pt>
                <c:pt idx="180">
                  <c:v>0.15792610787239986</c:v>
                </c:pt>
                <c:pt idx="181">
                  <c:v>0.15185202680038445</c:v>
                </c:pt>
                <c:pt idx="182">
                  <c:v>0.16804957632575879</c:v>
                </c:pt>
                <c:pt idx="183">
                  <c:v>0.15590141418172804</c:v>
                </c:pt>
                <c:pt idx="184">
                  <c:v>0.15185202680038443</c:v>
                </c:pt>
                <c:pt idx="185">
                  <c:v>0.15185202680038443</c:v>
                </c:pt>
                <c:pt idx="186">
                  <c:v>0.14780263941904084</c:v>
                </c:pt>
                <c:pt idx="187">
                  <c:v>0.13767917096568189</c:v>
                </c:pt>
                <c:pt idx="188">
                  <c:v>0.1397038646563537</c:v>
                </c:pt>
                <c:pt idx="189">
                  <c:v>0.12350631513097934</c:v>
                </c:pt>
                <c:pt idx="190">
                  <c:v>0.12958039620299472</c:v>
                </c:pt>
                <c:pt idx="191">
                  <c:v>0.12755570251232295</c:v>
                </c:pt>
                <c:pt idx="192">
                  <c:v>0.10730876560560502</c:v>
                </c:pt>
                <c:pt idx="193">
                  <c:v>0.10933345929627682</c:v>
                </c:pt>
                <c:pt idx="194">
                  <c:v>0.10325937822426144</c:v>
                </c:pt>
                <c:pt idx="195">
                  <c:v>9.7185297152246081E-2</c:v>
                </c:pt>
                <c:pt idx="196">
                  <c:v>9.1111216080230678E-2</c:v>
                </c:pt>
                <c:pt idx="197">
                  <c:v>7.8963053936199928E-2</c:v>
                </c:pt>
                <c:pt idx="198">
                  <c:v>6.4790198101497373E-2</c:v>
                </c:pt>
                <c:pt idx="199">
                  <c:v>6.6814891792169179E-2</c:v>
                </c:pt>
                <c:pt idx="200">
                  <c:v>5.2642035957466617E-2</c:v>
                </c:pt>
                <c:pt idx="201">
                  <c:v>6.4790198101497373E-2</c:v>
                </c:pt>
                <c:pt idx="202">
                  <c:v>5.8716117029481985E-2</c:v>
                </c:pt>
                <c:pt idx="203">
                  <c:v>5.2642035957466603E-2</c:v>
                </c:pt>
                <c:pt idx="204">
                  <c:v>5.2642035957466603E-2</c:v>
                </c:pt>
                <c:pt idx="205">
                  <c:v>5.4666729648138401E-2</c:v>
                </c:pt>
                <c:pt idx="206">
                  <c:v>5.2642035957466603E-2</c:v>
                </c:pt>
                <c:pt idx="207">
                  <c:v>5.4666729648138394E-2</c:v>
                </c:pt>
                <c:pt idx="208">
                  <c:v>5.0617342266794818E-2</c:v>
                </c:pt>
                <c:pt idx="209">
                  <c:v>5.8716117029481985E-2</c:v>
                </c:pt>
                <c:pt idx="210">
                  <c:v>6.2765504410825582E-2</c:v>
                </c:pt>
                <c:pt idx="211">
                  <c:v>7.4913666554856331E-2</c:v>
                </c:pt>
                <c:pt idx="212">
                  <c:v>7.4913666554856331E-2</c:v>
                </c:pt>
                <c:pt idx="213">
                  <c:v>7.8963053936199915E-2</c:v>
                </c:pt>
                <c:pt idx="214">
                  <c:v>8.3012441317543498E-2</c:v>
                </c:pt>
                <c:pt idx="215">
                  <c:v>7.2888972864184526E-2</c:v>
                </c:pt>
                <c:pt idx="216">
                  <c:v>6.2765504410825582E-2</c:v>
                </c:pt>
                <c:pt idx="217">
                  <c:v>5.8716117029481985E-2</c:v>
                </c:pt>
                <c:pt idx="218">
                  <c:v>5.8716117029481985E-2</c:v>
                </c:pt>
                <c:pt idx="219">
                  <c:v>5.8716117029481985E-2</c:v>
                </c:pt>
                <c:pt idx="220">
                  <c:v>6.2765504410825582E-2</c:v>
                </c:pt>
                <c:pt idx="221">
                  <c:v>6.074081072015379E-2</c:v>
                </c:pt>
                <c:pt idx="222">
                  <c:v>6.074081072015379E-2</c:v>
                </c:pt>
                <c:pt idx="223">
                  <c:v>6.8839585482840956E-2</c:v>
                </c:pt>
                <c:pt idx="224">
                  <c:v>7.0864279173512748E-2</c:v>
                </c:pt>
                <c:pt idx="225">
                  <c:v>5.66914233388102E-2</c:v>
                </c:pt>
                <c:pt idx="226">
                  <c:v>6.0740810720153783E-2</c:v>
                </c:pt>
                <c:pt idx="227">
                  <c:v>5.4666729648138401E-2</c:v>
                </c:pt>
                <c:pt idx="228">
                  <c:v>5.2642035957466603E-2</c:v>
                </c:pt>
                <c:pt idx="229">
                  <c:v>5.2642035957466603E-2</c:v>
                </c:pt>
                <c:pt idx="230">
                  <c:v>5.6691423338810207E-2</c:v>
                </c:pt>
                <c:pt idx="231">
                  <c:v>5.4666729648138408E-2</c:v>
                </c:pt>
                <c:pt idx="232">
                  <c:v>5.4666729648138401E-2</c:v>
                </c:pt>
                <c:pt idx="233">
                  <c:v>4.6567954885451242E-2</c:v>
                </c:pt>
                <c:pt idx="234">
                  <c:v>5.0617342266794825E-2</c:v>
                </c:pt>
                <c:pt idx="235">
                  <c:v>5.4666729648138401E-2</c:v>
                </c:pt>
                <c:pt idx="236">
                  <c:v>6.2765504410825582E-2</c:v>
                </c:pt>
                <c:pt idx="237">
                  <c:v>5.8716117029481998E-2</c:v>
                </c:pt>
                <c:pt idx="238">
                  <c:v>5.8716117029481985E-2</c:v>
                </c:pt>
                <c:pt idx="239">
                  <c:v>6.4790198101497359E-2</c:v>
                </c:pt>
                <c:pt idx="240">
                  <c:v>6.8839585482840956E-2</c:v>
                </c:pt>
                <c:pt idx="241">
                  <c:v>6.8839585482840943E-2</c:v>
                </c:pt>
                <c:pt idx="242">
                  <c:v>6.0740810720153783E-2</c:v>
                </c:pt>
                <c:pt idx="243">
                  <c:v>5.4666729648138401E-2</c:v>
                </c:pt>
                <c:pt idx="244">
                  <c:v>4.8592648576123013E-2</c:v>
                </c:pt>
                <c:pt idx="245">
                  <c:v>4.4543261194779429E-2</c:v>
                </c:pt>
                <c:pt idx="246">
                  <c:v>4.2518567504107645E-2</c:v>
                </c:pt>
                <c:pt idx="247">
                  <c:v>4.2518567504107652E-2</c:v>
                </c:pt>
                <c:pt idx="248">
                  <c:v>5.0617342266794811E-2</c:v>
                </c:pt>
                <c:pt idx="249">
                  <c:v>5.4666729648138394E-2</c:v>
                </c:pt>
                <c:pt idx="250">
                  <c:v>5.8716117029481985E-2</c:v>
                </c:pt>
                <c:pt idx="251">
                  <c:v>6.4790198101497359E-2</c:v>
                </c:pt>
                <c:pt idx="252">
                  <c:v>8.7061828698887095E-2</c:v>
                </c:pt>
                <c:pt idx="253">
                  <c:v>9.3135909770902456E-2</c:v>
                </c:pt>
                <c:pt idx="254">
                  <c:v>0.10325937822426143</c:v>
                </c:pt>
                <c:pt idx="255">
                  <c:v>0.10528407191493323</c:v>
                </c:pt>
                <c:pt idx="256">
                  <c:v>0.1093334592962768</c:v>
                </c:pt>
                <c:pt idx="257">
                  <c:v>0.1133828466776204</c:v>
                </c:pt>
                <c:pt idx="258">
                  <c:v>0.11945692774963579</c:v>
                </c:pt>
                <c:pt idx="259">
                  <c:v>9.9209990842917858E-2</c:v>
                </c:pt>
                <c:pt idx="260">
                  <c:v>0.10325937822426143</c:v>
                </c:pt>
                <c:pt idx="261">
                  <c:v>0.12755570251232293</c:v>
                </c:pt>
                <c:pt idx="262">
                  <c:v>0.12553100882165116</c:v>
                </c:pt>
                <c:pt idx="263">
                  <c:v>0.12958039620299472</c:v>
                </c:pt>
                <c:pt idx="264">
                  <c:v>0.1417285583470255</c:v>
                </c:pt>
                <c:pt idx="265">
                  <c:v>0.14982733310971266</c:v>
                </c:pt>
                <c:pt idx="266">
                  <c:v>0.17209896370710237</c:v>
                </c:pt>
                <c:pt idx="267">
                  <c:v>0.18627181954180494</c:v>
                </c:pt>
                <c:pt idx="268">
                  <c:v>0.18019773846978954</c:v>
                </c:pt>
                <c:pt idx="269">
                  <c:v>0.20044467537650748</c:v>
                </c:pt>
                <c:pt idx="270">
                  <c:v>0.24701263026195872</c:v>
                </c:pt>
                <c:pt idx="271">
                  <c:v>0.2449879365712869</c:v>
                </c:pt>
                <c:pt idx="272">
                  <c:v>0.2672595671686766</c:v>
                </c:pt>
                <c:pt idx="273">
                  <c:v>0.27535834193136377</c:v>
                </c:pt>
                <c:pt idx="274">
                  <c:v>0.31180282836345607</c:v>
                </c:pt>
                <c:pt idx="275">
                  <c:v>0.33609915265151757</c:v>
                </c:pt>
                <c:pt idx="276">
                  <c:v>0.34824731479554832</c:v>
                </c:pt>
                <c:pt idx="277">
                  <c:v>0.3462226211048765</c:v>
                </c:pt>
                <c:pt idx="278">
                  <c:v>0.40088935075301491</c:v>
                </c:pt>
                <c:pt idx="279">
                  <c:v>0.43530914349443545</c:v>
                </c:pt>
                <c:pt idx="280">
                  <c:v>0.4778277109985431</c:v>
                </c:pt>
                <c:pt idx="281">
                  <c:v>0.48997587314257379</c:v>
                </c:pt>
                <c:pt idx="282">
                  <c:v>0.50617342266794818</c:v>
                </c:pt>
                <c:pt idx="283">
                  <c:v>0.54464260279071219</c:v>
                </c:pt>
                <c:pt idx="284">
                  <c:v>0.57298831446011733</c:v>
                </c:pt>
                <c:pt idx="285">
                  <c:v>0.6296797377989275</c:v>
                </c:pt>
                <c:pt idx="286">
                  <c:v>0.65600075577766093</c:v>
                </c:pt>
                <c:pt idx="287">
                  <c:v>0.71269217911647087</c:v>
                </c:pt>
                <c:pt idx="288">
                  <c:v>0.75318605292990692</c:v>
                </c:pt>
                <c:pt idx="289">
                  <c:v>0.84227257531946564</c:v>
                </c:pt>
                <c:pt idx="290">
                  <c:v>0.96172950306910165</c:v>
                </c:pt>
                <c:pt idx="291">
                  <c:v>1.0811864308187373</c:v>
                </c:pt>
                <c:pt idx="292">
                  <c:v>1.1702729532082958</c:v>
                </c:pt>
                <c:pt idx="293">
                  <c:v>1.2755570251232293</c:v>
                </c:pt>
                <c:pt idx="294">
                  <c:v>1.3180755926273371</c:v>
                </c:pt>
                <c:pt idx="295">
                  <c:v>1.4233596645422701</c:v>
                </c:pt>
                <c:pt idx="296">
                  <c:v>1.447655988830332</c:v>
                </c:pt>
                <c:pt idx="297">
                  <c:v>1.4679029257370497</c:v>
                </c:pt>
                <c:pt idx="298">
                  <c:v>1.4921992500251113</c:v>
                </c:pt>
                <c:pt idx="299">
                  <c:v>1.5468659796732496</c:v>
                </c:pt>
                <c:pt idx="300">
                  <c:v>1.6136808714654187</c:v>
                </c:pt>
                <c:pt idx="301">
                  <c:v>1.6865698443296033</c:v>
                </c:pt>
                <c:pt idx="302">
                  <c:v>1.7108661686176647</c:v>
                </c:pt>
                <c:pt idx="303">
                  <c:v>1.7959033036258802</c:v>
                </c:pt>
                <c:pt idx="304">
                  <c:v>1.8222243216046135</c:v>
                </c:pt>
                <c:pt idx="305">
                  <c:v>1.8546194206553621</c:v>
                </c:pt>
                <c:pt idx="306">
                  <c:v>1.8546194206553621</c:v>
                </c:pt>
                <c:pt idx="307">
                  <c:v>1.8040020783885673</c:v>
                </c:pt>
                <c:pt idx="308">
                  <c:v>1.7938786099352086</c:v>
                </c:pt>
                <c:pt idx="309">
                  <c:v>1.8121008531512548</c:v>
                </c:pt>
                <c:pt idx="310">
                  <c:v>1.7756563667191625</c:v>
                </c:pt>
                <c:pt idx="311">
                  <c:v>1.7351624929057263</c:v>
                </c:pt>
                <c:pt idx="312">
                  <c:v>1.7209896370710236</c:v>
                </c:pt>
                <c:pt idx="313">
                  <c:v>1.7047920875456495</c:v>
                </c:pt>
                <c:pt idx="314">
                  <c:v>1.747310655049757</c:v>
                </c:pt>
                <c:pt idx="315">
                  <c:v>1.7149155559990081</c:v>
                </c:pt>
                <c:pt idx="316">
                  <c:v>1.6258290336094494</c:v>
                </c:pt>
                <c:pt idx="317">
                  <c:v>1.571162303961311</c:v>
                </c:pt>
                <c:pt idx="318">
                  <c:v>1.5387672049105625</c:v>
                </c:pt>
                <c:pt idx="319">
                  <c:v>1.4881498626437675</c:v>
                </c:pt>
                <c:pt idx="320">
                  <c:v>1.3788164033474906</c:v>
                </c:pt>
                <c:pt idx="321">
                  <c:v>1.2937792683392755</c:v>
                </c:pt>
                <c:pt idx="322">
                  <c:v>1.2330384576191218</c:v>
                </c:pt>
                <c:pt idx="323">
                  <c:v>1.2289890702377781</c:v>
                </c:pt>
                <c:pt idx="324">
                  <c:v>1.2229149891657627</c:v>
                </c:pt>
                <c:pt idx="325">
                  <c:v>1.1277543857041885</c:v>
                </c:pt>
                <c:pt idx="326">
                  <c:v>1.0649888812933628</c:v>
                </c:pt>
                <c:pt idx="327">
                  <c:v>1.01639623271724</c:v>
                </c:pt>
                <c:pt idx="328">
                  <c:v>0.93540848509036834</c:v>
                </c:pt>
                <c:pt idx="329">
                  <c:v>0.90098869234894774</c:v>
                </c:pt>
                <c:pt idx="330">
                  <c:v>0.80177870150602981</c:v>
                </c:pt>
                <c:pt idx="331">
                  <c:v>0.71674156649781462</c:v>
                </c:pt>
                <c:pt idx="332">
                  <c:v>0.73293911602318906</c:v>
                </c:pt>
                <c:pt idx="333">
                  <c:v>0.6560007557776607</c:v>
                </c:pt>
                <c:pt idx="334">
                  <c:v>0.64790198101497354</c:v>
                </c:pt>
                <c:pt idx="335">
                  <c:v>0.61955626934556851</c:v>
                </c:pt>
                <c:pt idx="336">
                  <c:v>0.56286484600675835</c:v>
                </c:pt>
                <c:pt idx="337">
                  <c:v>0.56691423338810198</c:v>
                </c:pt>
                <c:pt idx="338">
                  <c:v>0.54464260279071219</c:v>
                </c:pt>
                <c:pt idx="339">
                  <c:v>0.48390179207055845</c:v>
                </c:pt>
                <c:pt idx="340">
                  <c:v>0.49604995421458925</c:v>
                </c:pt>
                <c:pt idx="341">
                  <c:v>0.44340791825712256</c:v>
                </c:pt>
                <c:pt idx="342">
                  <c:v>0.42113628765973282</c:v>
                </c:pt>
                <c:pt idx="343">
                  <c:v>0.40291404444368667</c:v>
                </c:pt>
                <c:pt idx="344">
                  <c:v>0.370518945392938</c:v>
                </c:pt>
                <c:pt idx="345">
                  <c:v>0.3462226211048765</c:v>
                </c:pt>
                <c:pt idx="346">
                  <c:v>0.3441979274142048</c:v>
                </c:pt>
                <c:pt idx="347">
                  <c:v>0.30977813467278426</c:v>
                </c:pt>
                <c:pt idx="348">
                  <c:v>0.30167935991009703</c:v>
                </c:pt>
                <c:pt idx="349">
                  <c:v>0.28548181038472276</c:v>
                </c:pt>
                <c:pt idx="350">
                  <c:v>0.27940772931270741</c:v>
                </c:pt>
                <c:pt idx="351">
                  <c:v>0.26118548609666126</c:v>
                </c:pt>
                <c:pt idx="352">
                  <c:v>0.24093854918994331</c:v>
                </c:pt>
                <c:pt idx="353">
                  <c:v>0.23486446811792797</c:v>
                </c:pt>
                <c:pt idx="354">
                  <c:v>0.2267656933552408</c:v>
                </c:pt>
                <c:pt idx="355">
                  <c:v>0.21056814382986647</c:v>
                </c:pt>
                <c:pt idx="356">
                  <c:v>0.19841998168583566</c:v>
                </c:pt>
                <c:pt idx="357">
                  <c:v>0.20044467537650748</c:v>
                </c:pt>
                <c:pt idx="358">
                  <c:v>0.20651875644852288</c:v>
                </c:pt>
                <c:pt idx="359">
                  <c:v>0.1963952879951639</c:v>
                </c:pt>
                <c:pt idx="360">
                  <c:v>0.17209896370710237</c:v>
                </c:pt>
                <c:pt idx="361">
                  <c:v>0.17007427001643058</c:v>
                </c:pt>
                <c:pt idx="362">
                  <c:v>0.17209896370710237</c:v>
                </c:pt>
                <c:pt idx="363">
                  <c:v>0.16197549525374341</c:v>
                </c:pt>
                <c:pt idx="364">
                  <c:v>0.14577794572836905</c:v>
                </c:pt>
                <c:pt idx="365">
                  <c:v>0.1336297835843383</c:v>
                </c:pt>
                <c:pt idx="366">
                  <c:v>0.13565447727501009</c:v>
                </c:pt>
                <c:pt idx="367">
                  <c:v>0.14375325203769723</c:v>
                </c:pt>
                <c:pt idx="368">
                  <c:v>0.12958039620299472</c:v>
                </c:pt>
                <c:pt idx="369">
                  <c:v>0.11743223405896398</c:v>
                </c:pt>
                <c:pt idx="370">
                  <c:v>0.12350631513097933</c:v>
                </c:pt>
                <c:pt idx="371">
                  <c:v>0.12755570251232293</c:v>
                </c:pt>
                <c:pt idx="372">
                  <c:v>0.11945692774963576</c:v>
                </c:pt>
                <c:pt idx="373">
                  <c:v>0.12350631513097934</c:v>
                </c:pt>
                <c:pt idx="374">
                  <c:v>0.12350631513097934</c:v>
                </c:pt>
                <c:pt idx="375">
                  <c:v>0.11945692774963577</c:v>
                </c:pt>
                <c:pt idx="376">
                  <c:v>0.12148162144030757</c:v>
                </c:pt>
                <c:pt idx="377">
                  <c:v>0.12553100882165116</c:v>
                </c:pt>
                <c:pt idx="378">
                  <c:v>0.11743223405896397</c:v>
                </c:pt>
                <c:pt idx="379">
                  <c:v>0.11945692774963576</c:v>
                </c:pt>
                <c:pt idx="380">
                  <c:v>0.11135815298694861</c:v>
                </c:pt>
                <c:pt idx="381">
                  <c:v>0.10325937822426143</c:v>
                </c:pt>
                <c:pt idx="382">
                  <c:v>0.10528407191493321</c:v>
                </c:pt>
                <c:pt idx="383">
                  <c:v>0.10325937822426143</c:v>
                </c:pt>
                <c:pt idx="384">
                  <c:v>9.3135909770902456E-2</c:v>
                </c:pt>
                <c:pt idx="385">
                  <c:v>8.7061828698887081E-2</c:v>
                </c:pt>
                <c:pt idx="386">
                  <c:v>7.8963053936199915E-2</c:v>
                </c:pt>
                <c:pt idx="387">
                  <c:v>7.8963053936199915E-2</c:v>
                </c:pt>
                <c:pt idx="388">
                  <c:v>8.0987747626871692E-2</c:v>
                </c:pt>
                <c:pt idx="389">
                  <c:v>7.288897286418454E-2</c:v>
                </c:pt>
                <c:pt idx="390">
                  <c:v>7.2888972864184526E-2</c:v>
                </c:pt>
                <c:pt idx="391">
                  <c:v>7.0864279173512748E-2</c:v>
                </c:pt>
                <c:pt idx="392">
                  <c:v>7.8963053936199915E-2</c:v>
                </c:pt>
                <c:pt idx="393">
                  <c:v>8.3012441317543498E-2</c:v>
                </c:pt>
                <c:pt idx="394">
                  <c:v>8.0987747626871706E-2</c:v>
                </c:pt>
                <c:pt idx="395">
                  <c:v>7.8963053936199915E-2</c:v>
                </c:pt>
                <c:pt idx="396">
                  <c:v>8.3012441317543498E-2</c:v>
                </c:pt>
                <c:pt idx="397">
                  <c:v>7.4913666554856331E-2</c:v>
                </c:pt>
                <c:pt idx="398">
                  <c:v>7.0864279173512748E-2</c:v>
                </c:pt>
                <c:pt idx="399">
                  <c:v>6.6814891792169151E-2</c:v>
                </c:pt>
                <c:pt idx="400">
                  <c:v>6.6814891792169165E-2</c:v>
                </c:pt>
                <c:pt idx="401">
                  <c:v>7.0864279173512748E-2</c:v>
                </c:pt>
                <c:pt idx="402">
                  <c:v>6.4790198101497373E-2</c:v>
                </c:pt>
                <c:pt idx="403">
                  <c:v>6.0740810720153769E-2</c:v>
                </c:pt>
                <c:pt idx="404">
                  <c:v>6.6814891792169165E-2</c:v>
                </c:pt>
                <c:pt idx="405">
                  <c:v>6.4790198101497359E-2</c:v>
                </c:pt>
                <c:pt idx="406">
                  <c:v>5.8716117029481985E-2</c:v>
                </c:pt>
                <c:pt idx="407">
                  <c:v>6.0740810720153769E-2</c:v>
                </c:pt>
                <c:pt idx="408">
                  <c:v>5.2642035957466603E-2</c:v>
                </c:pt>
                <c:pt idx="409">
                  <c:v>5.8716117029481998E-2</c:v>
                </c:pt>
                <c:pt idx="410">
                  <c:v>6.2765504410825582E-2</c:v>
                </c:pt>
                <c:pt idx="411">
                  <c:v>6.2765504410825568E-2</c:v>
                </c:pt>
                <c:pt idx="412">
                  <c:v>6.2765504410825582E-2</c:v>
                </c:pt>
                <c:pt idx="413">
                  <c:v>5.8716117029481985E-2</c:v>
                </c:pt>
                <c:pt idx="414">
                  <c:v>4.859264857612302E-2</c:v>
                </c:pt>
                <c:pt idx="415">
                  <c:v>5.0617342266794818E-2</c:v>
                </c:pt>
                <c:pt idx="416">
                  <c:v>5.0617342266794818E-2</c:v>
                </c:pt>
                <c:pt idx="417">
                  <c:v>5.0617342266794818E-2</c:v>
                </c:pt>
                <c:pt idx="418">
                  <c:v>4.4543261194779429E-2</c:v>
                </c:pt>
                <c:pt idx="419">
                  <c:v>4.0493873813435846E-2</c:v>
                </c:pt>
                <c:pt idx="420">
                  <c:v>4.2518567504107645E-2</c:v>
                </c:pt>
                <c:pt idx="421">
                  <c:v>4.4543261194779436E-2</c:v>
                </c:pt>
                <c:pt idx="422">
                  <c:v>5.4666729648138394E-2</c:v>
                </c:pt>
                <c:pt idx="423">
                  <c:v>5.0617342266794818E-2</c:v>
                </c:pt>
                <c:pt idx="424">
                  <c:v>4.6567954885451228E-2</c:v>
                </c:pt>
                <c:pt idx="425">
                  <c:v>4.4543261194779436E-2</c:v>
                </c:pt>
                <c:pt idx="426">
                  <c:v>5.2642035957466603E-2</c:v>
                </c:pt>
                <c:pt idx="427">
                  <c:v>5.4666729648138408E-2</c:v>
                </c:pt>
                <c:pt idx="428">
                  <c:v>6.0740810720153783E-2</c:v>
                </c:pt>
                <c:pt idx="429">
                  <c:v>5.2642035957466603E-2</c:v>
                </c:pt>
                <c:pt idx="430">
                  <c:v>6.2765504410825568E-2</c:v>
                </c:pt>
                <c:pt idx="431">
                  <c:v>8.3012441317543498E-2</c:v>
                </c:pt>
                <c:pt idx="432">
                  <c:v>8.9086522389558859E-2</c:v>
                </c:pt>
                <c:pt idx="433">
                  <c:v>8.3012441317543498E-2</c:v>
                </c:pt>
                <c:pt idx="434">
                  <c:v>9.1111216080230664E-2</c:v>
                </c:pt>
                <c:pt idx="435">
                  <c:v>9.9209990842917831E-2</c:v>
                </c:pt>
                <c:pt idx="436">
                  <c:v>9.5160603461574247E-2</c:v>
                </c:pt>
                <c:pt idx="437">
                  <c:v>9.1111216080230664E-2</c:v>
                </c:pt>
                <c:pt idx="438">
                  <c:v>7.6938360245528123E-2</c:v>
                </c:pt>
                <c:pt idx="439">
                  <c:v>8.0987747626871692E-2</c:v>
                </c:pt>
                <c:pt idx="440">
                  <c:v>7.8963053936199915E-2</c:v>
                </c:pt>
                <c:pt idx="441">
                  <c:v>8.3012441317543484E-2</c:v>
                </c:pt>
                <c:pt idx="442">
                  <c:v>7.2888972864184512E-2</c:v>
                </c:pt>
                <c:pt idx="443">
                  <c:v>7.6938360245528109E-2</c:v>
                </c:pt>
                <c:pt idx="444">
                  <c:v>8.0987747626871692E-2</c:v>
                </c:pt>
                <c:pt idx="445">
                  <c:v>7.4913666554856317E-2</c:v>
                </c:pt>
                <c:pt idx="446">
                  <c:v>8.5037135008215275E-2</c:v>
                </c:pt>
                <c:pt idx="447">
                  <c:v>0.10123468453358962</c:v>
                </c:pt>
                <c:pt idx="448">
                  <c:v>9.7185297152246039E-2</c:v>
                </c:pt>
                <c:pt idx="449">
                  <c:v>9.9209990842917831E-2</c:v>
                </c:pt>
                <c:pt idx="450">
                  <c:v>0.1093334592962768</c:v>
                </c:pt>
                <c:pt idx="451">
                  <c:v>0.10123468453358962</c:v>
                </c:pt>
                <c:pt idx="452">
                  <c:v>0.11338284667762037</c:v>
                </c:pt>
                <c:pt idx="453">
                  <c:v>9.3135909770902456E-2</c:v>
                </c:pt>
                <c:pt idx="454">
                  <c:v>8.5037135008215289E-2</c:v>
                </c:pt>
                <c:pt idx="455">
                  <c:v>8.9086522389558873E-2</c:v>
                </c:pt>
                <c:pt idx="456">
                  <c:v>9.7185297152246039E-2</c:v>
                </c:pt>
                <c:pt idx="457">
                  <c:v>9.5160603461574247E-2</c:v>
                </c:pt>
                <c:pt idx="458">
                  <c:v>0.10325937822426143</c:v>
                </c:pt>
                <c:pt idx="459">
                  <c:v>0.11540754036829218</c:v>
                </c:pt>
                <c:pt idx="460">
                  <c:v>0.15590141418172804</c:v>
                </c:pt>
                <c:pt idx="461">
                  <c:v>0.17412365739777419</c:v>
                </c:pt>
                <c:pt idx="462">
                  <c:v>0.19639528799516387</c:v>
                </c:pt>
                <c:pt idx="463">
                  <c:v>0.20854345013919465</c:v>
                </c:pt>
                <c:pt idx="464">
                  <c:v>0.20854345013919467</c:v>
                </c:pt>
                <c:pt idx="465">
                  <c:v>0.20854345013919465</c:v>
                </c:pt>
                <c:pt idx="466">
                  <c:v>0.20449406275785106</c:v>
                </c:pt>
                <c:pt idx="467">
                  <c:v>0.19234590061382031</c:v>
                </c:pt>
                <c:pt idx="468">
                  <c:v>0.21056814382986641</c:v>
                </c:pt>
                <c:pt idx="469">
                  <c:v>0.20246936906717924</c:v>
                </c:pt>
                <c:pt idx="470">
                  <c:v>0.20246936906717927</c:v>
                </c:pt>
                <c:pt idx="471">
                  <c:v>0.21461753121120999</c:v>
                </c:pt>
                <c:pt idx="472">
                  <c:v>0.25308671133397403</c:v>
                </c:pt>
                <c:pt idx="473">
                  <c:v>0.26321017978733297</c:v>
                </c:pt>
                <c:pt idx="474">
                  <c:v>0.27738303562203559</c:v>
                </c:pt>
                <c:pt idx="475">
                  <c:v>0.27738303562203559</c:v>
                </c:pt>
                <c:pt idx="476">
                  <c:v>0.30977813467278431</c:v>
                </c:pt>
                <c:pt idx="477">
                  <c:v>0.37254363908360982</c:v>
                </c:pt>
                <c:pt idx="478">
                  <c:v>0.42721036873174822</c:v>
                </c:pt>
                <c:pt idx="479">
                  <c:v>0.42721036873174822</c:v>
                </c:pt>
                <c:pt idx="480">
                  <c:v>0.44948199932913796</c:v>
                </c:pt>
                <c:pt idx="481">
                  <c:v>0.50819811635861989</c:v>
                </c:pt>
                <c:pt idx="482">
                  <c:v>0.54059321540936855</c:v>
                </c:pt>
                <c:pt idx="483">
                  <c:v>0.57298831446011722</c:v>
                </c:pt>
                <c:pt idx="484">
                  <c:v>0.57906239553213268</c:v>
                </c:pt>
                <c:pt idx="485">
                  <c:v>0.59323525136683519</c:v>
                </c:pt>
                <c:pt idx="486">
                  <c:v>0.64385259363363012</c:v>
                </c:pt>
                <c:pt idx="487">
                  <c:v>0.69042054851908119</c:v>
                </c:pt>
                <c:pt idx="488">
                  <c:v>0.72484034126050179</c:v>
                </c:pt>
                <c:pt idx="489">
                  <c:v>0.76938360245528126</c:v>
                </c:pt>
                <c:pt idx="490">
                  <c:v>0.83619849424745041</c:v>
                </c:pt>
                <c:pt idx="491">
                  <c:v>0.89491461127693228</c:v>
                </c:pt>
                <c:pt idx="492">
                  <c:v>0.91718624187432185</c:v>
                </c:pt>
                <c:pt idx="493">
                  <c:v>0.92528501663700902</c:v>
                </c:pt>
                <c:pt idx="494">
                  <c:v>0.96780358414111678</c:v>
                </c:pt>
                <c:pt idx="495">
                  <c:v>0.96780358414111689</c:v>
                </c:pt>
                <c:pt idx="496">
                  <c:v>0.99614929581052192</c:v>
                </c:pt>
                <c:pt idx="497">
                  <c:v>0.98805052104783486</c:v>
                </c:pt>
                <c:pt idx="498">
                  <c:v>1.0082974579545525</c:v>
                </c:pt>
                <c:pt idx="499">
                  <c:v>1.0913098992720962</c:v>
                </c:pt>
                <c:pt idx="500">
                  <c:v>1.1237049983228451</c:v>
                </c:pt>
                <c:pt idx="501">
                  <c:v>1.1459766289202344</c:v>
                </c:pt>
                <c:pt idx="502">
                  <c:v>1.1986186648777013</c:v>
                </c:pt>
                <c:pt idx="503">
                  <c:v>1.2330384576191218</c:v>
                </c:pt>
                <c:pt idx="504">
                  <c:v>1.261384169288527</c:v>
                </c:pt>
                <c:pt idx="505">
                  <c:v>1.2958039620299473</c:v>
                </c:pt>
                <c:pt idx="506">
                  <c:v>1.3221249800086805</c:v>
                </c:pt>
                <c:pt idx="507">
                  <c:v>1.3788164033474908</c:v>
                </c:pt>
                <c:pt idx="508">
                  <c:v>1.4375325203769727</c:v>
                </c:pt>
                <c:pt idx="509">
                  <c:v>1.4496806825210036</c:v>
                </c:pt>
                <c:pt idx="510">
                  <c:v>1.4638535383557059</c:v>
                </c:pt>
                <c:pt idx="511">
                  <c:v>1.5205449616945166</c:v>
                </c:pt>
                <c:pt idx="512">
                  <c:v>1.52459434907586</c:v>
                </c:pt>
                <c:pt idx="513">
                  <c:v>1.4577794572836906</c:v>
                </c:pt>
                <c:pt idx="514">
                  <c:v>1.4760017004997368</c:v>
                </c:pt>
                <c:pt idx="515">
                  <c:v>1.4496806825210036</c:v>
                </c:pt>
                <c:pt idx="516">
                  <c:v>1.4598041509743624</c:v>
                </c:pt>
                <c:pt idx="517">
                  <c:v>1.482075781571752</c:v>
                </c:pt>
                <c:pt idx="518">
                  <c:v>1.4132361960889113</c:v>
                </c:pt>
                <c:pt idx="519">
                  <c:v>1.4132361960889113</c:v>
                </c:pt>
                <c:pt idx="520">
                  <c:v>1.4375325203769729</c:v>
                </c:pt>
                <c:pt idx="521">
                  <c:v>1.3950139528728653</c:v>
                </c:pt>
                <c:pt idx="522">
                  <c:v>1.3808410970381626</c:v>
                </c:pt>
                <c:pt idx="523">
                  <c:v>1.3484459979874137</c:v>
                </c:pt>
                <c:pt idx="524">
                  <c:v>1.3120015115553216</c:v>
                </c:pt>
                <c:pt idx="525">
                  <c:v>1.316050898936665</c:v>
                </c:pt>
                <c:pt idx="526">
                  <c:v>1.2755570251232293</c:v>
                </c:pt>
                <c:pt idx="527">
                  <c:v>1.2856804935765882</c:v>
                </c:pt>
                <c:pt idx="528">
                  <c:v>1.2937792683392755</c:v>
                </c:pt>
                <c:pt idx="529">
                  <c:v>1.3120015115553216</c:v>
                </c:pt>
                <c:pt idx="530">
                  <c:v>1.3403472232247267</c:v>
                </c:pt>
                <c:pt idx="531">
                  <c:v>1.3484459979874139</c:v>
                </c:pt>
                <c:pt idx="532">
                  <c:v>1.358569466440773</c:v>
                </c:pt>
                <c:pt idx="533">
                  <c:v>1.3484459979874137</c:v>
                </c:pt>
                <c:pt idx="534">
                  <c:v>1.2937792683392755</c:v>
                </c:pt>
                <c:pt idx="535">
                  <c:v>1.2654335566698702</c:v>
                </c:pt>
                <c:pt idx="536">
                  <c:v>1.2411372323818088</c:v>
                </c:pt>
                <c:pt idx="537">
                  <c:v>1.1581247910642654</c:v>
                </c:pt>
                <c:pt idx="538">
                  <c:v>1.1297790793948601</c:v>
                </c:pt>
                <c:pt idx="539">
                  <c:v>1.1034580614161269</c:v>
                </c:pt>
                <c:pt idx="540">
                  <c:v>1.0892852055814244</c:v>
                </c:pt>
                <c:pt idx="541">
                  <c:v>1.0892852055814244</c:v>
                </c:pt>
                <c:pt idx="542">
                  <c:v>1.0568901065306757</c:v>
                </c:pt>
                <c:pt idx="543">
                  <c:v>1.0163962327172398</c:v>
                </c:pt>
                <c:pt idx="544">
                  <c:v>0.98602582735716282</c:v>
                </c:pt>
                <c:pt idx="545">
                  <c:v>0.94755664723439903</c:v>
                </c:pt>
                <c:pt idx="546">
                  <c:v>0.90908746711163491</c:v>
                </c:pt>
                <c:pt idx="547">
                  <c:v>0.89491461127693228</c:v>
                </c:pt>
                <c:pt idx="548">
                  <c:v>0.89288991758626057</c:v>
                </c:pt>
                <c:pt idx="549">
                  <c:v>0.87669236806088624</c:v>
                </c:pt>
                <c:pt idx="550">
                  <c:v>0.83619849424745041</c:v>
                </c:pt>
                <c:pt idx="551">
                  <c:v>0.8361984942474503</c:v>
                </c:pt>
                <c:pt idx="552">
                  <c:v>0.80785278257804516</c:v>
                </c:pt>
                <c:pt idx="553">
                  <c:v>0.78153176459931195</c:v>
                </c:pt>
                <c:pt idx="554">
                  <c:v>0.72281564756983008</c:v>
                </c:pt>
                <c:pt idx="555">
                  <c:v>0.65600075577766082</c:v>
                </c:pt>
                <c:pt idx="556">
                  <c:v>0.62158096303624044</c:v>
                </c:pt>
                <c:pt idx="557">
                  <c:v>0.58513647660414814</c:v>
                </c:pt>
                <c:pt idx="558">
                  <c:v>0.56691423338810198</c:v>
                </c:pt>
                <c:pt idx="559">
                  <c:v>0.54666729648138401</c:v>
                </c:pt>
                <c:pt idx="560">
                  <c:v>0.50414872897727636</c:v>
                </c:pt>
                <c:pt idx="561">
                  <c:v>0.47377832361719946</c:v>
                </c:pt>
                <c:pt idx="562">
                  <c:v>0.46770424254518417</c:v>
                </c:pt>
                <c:pt idx="563">
                  <c:v>0.43935853087577909</c:v>
                </c:pt>
                <c:pt idx="564">
                  <c:v>0.42923506242242004</c:v>
                </c:pt>
                <c:pt idx="565">
                  <c:v>0.40291404444368678</c:v>
                </c:pt>
                <c:pt idx="566">
                  <c:v>0.37659302646495341</c:v>
                </c:pt>
                <c:pt idx="567">
                  <c:v>0.38266710753696875</c:v>
                </c:pt>
                <c:pt idx="568">
                  <c:v>0.37254363908360988</c:v>
                </c:pt>
                <c:pt idx="569">
                  <c:v>0.33407445896084581</c:v>
                </c:pt>
                <c:pt idx="570">
                  <c:v>0.33609915265151757</c:v>
                </c:pt>
                <c:pt idx="571">
                  <c:v>0.32597568419815859</c:v>
                </c:pt>
                <c:pt idx="572">
                  <c:v>0.30775344098211249</c:v>
                </c:pt>
                <c:pt idx="573">
                  <c:v>0.29358058514740992</c:v>
                </c:pt>
                <c:pt idx="574">
                  <c:v>0.26118548609666126</c:v>
                </c:pt>
                <c:pt idx="575">
                  <c:v>0.25511140502464585</c:v>
                </c:pt>
                <c:pt idx="576">
                  <c:v>0.24701263026195872</c:v>
                </c:pt>
                <c:pt idx="577">
                  <c:v>0.22474099966456901</c:v>
                </c:pt>
                <c:pt idx="578">
                  <c:v>0.20044467537650745</c:v>
                </c:pt>
                <c:pt idx="579">
                  <c:v>0.19639528799516387</c:v>
                </c:pt>
                <c:pt idx="580">
                  <c:v>0.17817304477911772</c:v>
                </c:pt>
                <c:pt idx="581">
                  <c:v>0.17007427001643058</c:v>
                </c:pt>
                <c:pt idx="582">
                  <c:v>0.16197549525374338</c:v>
                </c:pt>
                <c:pt idx="583">
                  <c:v>0.16804957632575879</c:v>
                </c:pt>
                <c:pt idx="584">
                  <c:v>0.15590141418172804</c:v>
                </c:pt>
                <c:pt idx="585">
                  <c:v>0.15185202680038445</c:v>
                </c:pt>
                <c:pt idx="586">
                  <c:v>0.13565447727501009</c:v>
                </c:pt>
                <c:pt idx="587">
                  <c:v>0.12755570251232293</c:v>
                </c:pt>
                <c:pt idx="588">
                  <c:v>0.12958039620299472</c:v>
                </c:pt>
                <c:pt idx="589">
                  <c:v>0.11540754036829218</c:v>
                </c:pt>
                <c:pt idx="590">
                  <c:v>9.1111216080230678E-2</c:v>
                </c:pt>
                <c:pt idx="591">
                  <c:v>9.5160603461574261E-2</c:v>
                </c:pt>
                <c:pt idx="592">
                  <c:v>9.7185297152246025E-2</c:v>
                </c:pt>
                <c:pt idx="593">
                  <c:v>9.9209990842917831E-2</c:v>
                </c:pt>
                <c:pt idx="594">
                  <c:v>9.5160603461574261E-2</c:v>
                </c:pt>
                <c:pt idx="595">
                  <c:v>8.0987747626871706E-2</c:v>
                </c:pt>
                <c:pt idx="596">
                  <c:v>7.6938360245528123E-2</c:v>
                </c:pt>
                <c:pt idx="597">
                  <c:v>8.5037135008215289E-2</c:v>
                </c:pt>
                <c:pt idx="598">
                  <c:v>7.2888972864184526E-2</c:v>
                </c:pt>
                <c:pt idx="599">
                  <c:v>7.0864279173512748E-2</c:v>
                </c:pt>
                <c:pt idx="600">
                  <c:v>6.6814891792169165E-2</c:v>
                </c:pt>
                <c:pt idx="601">
                  <c:v>6.4790198101497359E-2</c:v>
                </c:pt>
                <c:pt idx="602">
                  <c:v>6.4790198101497359E-2</c:v>
                </c:pt>
                <c:pt idx="603">
                  <c:v>6.0740810720153783E-2</c:v>
                </c:pt>
                <c:pt idx="604">
                  <c:v>4.859264857612302E-2</c:v>
                </c:pt>
                <c:pt idx="605">
                  <c:v>4.859264857612302E-2</c:v>
                </c:pt>
                <c:pt idx="606">
                  <c:v>3.8469180122764061E-2</c:v>
                </c:pt>
                <c:pt idx="607">
                  <c:v>3.0370405360076892E-2</c:v>
                </c:pt>
                <c:pt idx="608">
                  <c:v>2.8345711669405093E-2</c:v>
                </c:pt>
                <c:pt idx="609">
                  <c:v>2.6321017978733301E-2</c:v>
                </c:pt>
                <c:pt idx="610">
                  <c:v>3.239509905074868E-2</c:v>
                </c:pt>
                <c:pt idx="611">
                  <c:v>3.4419792741420478E-2</c:v>
                </c:pt>
                <c:pt idx="612">
                  <c:v>3.239509905074868E-2</c:v>
                </c:pt>
                <c:pt idx="613">
                  <c:v>2.83457116694051E-2</c:v>
                </c:pt>
                <c:pt idx="614">
                  <c:v>3.239509905074868E-2</c:v>
                </c:pt>
                <c:pt idx="615">
                  <c:v>3.239509905074868E-2</c:v>
                </c:pt>
                <c:pt idx="616">
                  <c:v>3.239509905074868E-2</c:v>
                </c:pt>
                <c:pt idx="617">
                  <c:v>2.83457116694051E-2</c:v>
                </c:pt>
                <c:pt idx="618">
                  <c:v>3.6444486432092263E-2</c:v>
                </c:pt>
                <c:pt idx="619">
                  <c:v>4.2518567504107645E-2</c:v>
                </c:pt>
                <c:pt idx="620">
                  <c:v>4.4543261194779436E-2</c:v>
                </c:pt>
                <c:pt idx="621">
                  <c:v>4.2518567504107645E-2</c:v>
                </c:pt>
                <c:pt idx="622">
                  <c:v>3.6444486432092263E-2</c:v>
                </c:pt>
                <c:pt idx="623">
                  <c:v>3.4419792741420471E-2</c:v>
                </c:pt>
                <c:pt idx="624">
                  <c:v>3.239509905074868E-2</c:v>
                </c:pt>
                <c:pt idx="625">
                  <c:v>2.429632428806151E-2</c:v>
                </c:pt>
                <c:pt idx="626">
                  <c:v>1.6197549525374336E-2</c:v>
                </c:pt>
                <c:pt idx="627">
                  <c:v>1.4172855834702545E-2</c:v>
                </c:pt>
                <c:pt idx="628">
                  <c:v>1.2148162144030753E-2</c:v>
                </c:pt>
                <c:pt idx="629">
                  <c:v>1.4172855834702546E-2</c:v>
                </c:pt>
                <c:pt idx="630">
                  <c:v>1.417285583470255E-2</c:v>
                </c:pt>
                <c:pt idx="631">
                  <c:v>1.0123468453358962E-2</c:v>
                </c:pt>
                <c:pt idx="632">
                  <c:v>8.0987747626871699E-3</c:v>
                </c:pt>
                <c:pt idx="633">
                  <c:v>8.0987747626871699E-3</c:v>
                </c:pt>
                <c:pt idx="634">
                  <c:v>8.0987747626871699E-3</c:v>
                </c:pt>
                <c:pt idx="635">
                  <c:v>6.0740810720153774E-3</c:v>
                </c:pt>
                <c:pt idx="636">
                  <c:v>1.0123468453358962E-2</c:v>
                </c:pt>
                <c:pt idx="637">
                  <c:v>1.2148162144030755E-2</c:v>
                </c:pt>
                <c:pt idx="638">
                  <c:v>1.417285583470255E-2</c:v>
                </c:pt>
                <c:pt idx="639">
                  <c:v>1.417285583470255E-2</c:v>
                </c:pt>
                <c:pt idx="640">
                  <c:v>1.4172855834702545E-2</c:v>
                </c:pt>
                <c:pt idx="641">
                  <c:v>1.8222243216046128E-2</c:v>
                </c:pt>
                <c:pt idx="642">
                  <c:v>2.024693690671792E-2</c:v>
                </c:pt>
                <c:pt idx="643">
                  <c:v>1.8222243216046131E-2</c:v>
                </c:pt>
                <c:pt idx="644">
                  <c:v>1.8222243216046131E-2</c:v>
                </c:pt>
                <c:pt idx="645">
                  <c:v>2.2271630597389718E-2</c:v>
                </c:pt>
                <c:pt idx="646">
                  <c:v>2.429632428806151E-2</c:v>
                </c:pt>
                <c:pt idx="647">
                  <c:v>3.0370405360076885E-2</c:v>
                </c:pt>
                <c:pt idx="648">
                  <c:v>4.2518567504107645E-2</c:v>
                </c:pt>
                <c:pt idx="649">
                  <c:v>5.2642035957466603E-2</c:v>
                </c:pt>
                <c:pt idx="650">
                  <c:v>7.288897286418454E-2</c:v>
                </c:pt>
                <c:pt idx="651">
                  <c:v>8.5037135008215289E-2</c:v>
                </c:pt>
                <c:pt idx="652">
                  <c:v>0.10123468453358964</c:v>
                </c:pt>
                <c:pt idx="653">
                  <c:v>0.12148162144030754</c:v>
                </c:pt>
                <c:pt idx="654">
                  <c:v>0.13362978358433833</c:v>
                </c:pt>
                <c:pt idx="655">
                  <c:v>0.15387672049105625</c:v>
                </c:pt>
                <c:pt idx="656">
                  <c:v>0.16197549525374341</c:v>
                </c:pt>
                <c:pt idx="657">
                  <c:v>0.17412365739777419</c:v>
                </c:pt>
                <c:pt idx="658">
                  <c:v>0.18829651323247676</c:v>
                </c:pt>
                <c:pt idx="659">
                  <c:v>0.21259283752053829</c:v>
                </c:pt>
                <c:pt idx="660">
                  <c:v>0.25106201764330233</c:v>
                </c:pt>
                <c:pt idx="661">
                  <c:v>0.28750650407539463</c:v>
                </c:pt>
                <c:pt idx="662">
                  <c:v>0.29762997252875356</c:v>
                </c:pt>
                <c:pt idx="663">
                  <c:v>0.33204976527017399</c:v>
                </c:pt>
                <c:pt idx="664">
                  <c:v>0.33812384634218945</c:v>
                </c:pt>
                <c:pt idx="665">
                  <c:v>0.36646955801159448</c:v>
                </c:pt>
                <c:pt idx="666">
                  <c:v>0.37254363908360982</c:v>
                </c:pt>
                <c:pt idx="667">
                  <c:v>0.370518945392938</c:v>
                </c:pt>
                <c:pt idx="668">
                  <c:v>0.36039547693957907</c:v>
                </c:pt>
                <c:pt idx="669">
                  <c:v>0.370518945392938</c:v>
                </c:pt>
                <c:pt idx="670">
                  <c:v>0.35634608955823549</c:v>
                </c:pt>
                <c:pt idx="671">
                  <c:v>0.35634608955823549</c:v>
                </c:pt>
                <c:pt idx="672">
                  <c:v>0.34217323372353292</c:v>
                </c:pt>
                <c:pt idx="673">
                  <c:v>0.35229670217689185</c:v>
                </c:pt>
                <c:pt idx="674">
                  <c:v>0.36039547693957907</c:v>
                </c:pt>
                <c:pt idx="675">
                  <c:v>0.38064241384629705</c:v>
                </c:pt>
                <c:pt idx="676">
                  <c:v>0.38671649491831239</c:v>
                </c:pt>
                <c:pt idx="677">
                  <c:v>0.39076588229965598</c:v>
                </c:pt>
                <c:pt idx="678">
                  <c:v>0.40898812551570207</c:v>
                </c:pt>
                <c:pt idx="679">
                  <c:v>0.42113628765973282</c:v>
                </c:pt>
                <c:pt idx="680">
                  <c:v>0.4434079182571225</c:v>
                </c:pt>
                <c:pt idx="681">
                  <c:v>0.44138322456645085</c:v>
                </c:pt>
                <c:pt idx="682">
                  <c:v>0.42113628765973293</c:v>
                </c:pt>
                <c:pt idx="683">
                  <c:v>0.41303751289704577</c:v>
                </c:pt>
                <c:pt idx="684">
                  <c:v>0.41911159396906106</c:v>
                </c:pt>
                <c:pt idx="685">
                  <c:v>0.40088935075301496</c:v>
                </c:pt>
                <c:pt idx="686">
                  <c:v>0.37456833277428164</c:v>
                </c:pt>
                <c:pt idx="687">
                  <c:v>0.32192629681681501</c:v>
                </c:pt>
                <c:pt idx="688">
                  <c:v>0.28750650407539452</c:v>
                </c:pt>
                <c:pt idx="689">
                  <c:v>0.2672595671686766</c:v>
                </c:pt>
                <c:pt idx="690">
                  <c:v>0.24903732395263048</c:v>
                </c:pt>
                <c:pt idx="691">
                  <c:v>0.2125928375205382</c:v>
                </c:pt>
                <c:pt idx="692">
                  <c:v>0.19234590061382031</c:v>
                </c:pt>
                <c:pt idx="693">
                  <c:v>0.19841998168583569</c:v>
                </c:pt>
                <c:pt idx="694">
                  <c:v>0.18222243216046133</c:v>
                </c:pt>
                <c:pt idx="695">
                  <c:v>0.16804957632575876</c:v>
                </c:pt>
                <c:pt idx="696">
                  <c:v>0.16602488263508697</c:v>
                </c:pt>
                <c:pt idx="697">
                  <c:v>0.15185202680038443</c:v>
                </c:pt>
                <c:pt idx="698">
                  <c:v>0.15185202680038445</c:v>
                </c:pt>
                <c:pt idx="699">
                  <c:v>0.14375325203769726</c:v>
                </c:pt>
                <c:pt idx="700">
                  <c:v>0.12148162144030754</c:v>
                </c:pt>
                <c:pt idx="701">
                  <c:v>0.12350631513097934</c:v>
                </c:pt>
                <c:pt idx="702">
                  <c:v>0.12553100882165114</c:v>
                </c:pt>
                <c:pt idx="703">
                  <c:v>0.12350631513097936</c:v>
                </c:pt>
                <c:pt idx="704">
                  <c:v>0.11945692774963577</c:v>
                </c:pt>
                <c:pt idx="705">
                  <c:v>0.11540754036829219</c:v>
                </c:pt>
                <c:pt idx="706">
                  <c:v>0.10933345929627682</c:v>
                </c:pt>
                <c:pt idx="707">
                  <c:v>0.10123468453358964</c:v>
                </c:pt>
                <c:pt idx="708">
                  <c:v>9.3135909770902456E-2</c:v>
                </c:pt>
                <c:pt idx="709">
                  <c:v>8.0987747626871706E-2</c:v>
                </c:pt>
                <c:pt idx="710">
                  <c:v>7.288897286418454E-2</c:v>
                </c:pt>
                <c:pt idx="711">
                  <c:v>6.2765504410825582E-2</c:v>
                </c:pt>
                <c:pt idx="712">
                  <c:v>6.4790198101497359E-2</c:v>
                </c:pt>
                <c:pt idx="713">
                  <c:v>6.8839585482840956E-2</c:v>
                </c:pt>
                <c:pt idx="714">
                  <c:v>7.0864279173512748E-2</c:v>
                </c:pt>
                <c:pt idx="715">
                  <c:v>6.8839585482840943E-2</c:v>
                </c:pt>
                <c:pt idx="716">
                  <c:v>6.8839585482840943E-2</c:v>
                </c:pt>
                <c:pt idx="717">
                  <c:v>6.8839585482840943E-2</c:v>
                </c:pt>
                <c:pt idx="718">
                  <c:v>6.4790198101497359E-2</c:v>
                </c:pt>
                <c:pt idx="719">
                  <c:v>5.6691423338810179E-2</c:v>
                </c:pt>
                <c:pt idx="720">
                  <c:v>5.4666729648138401E-2</c:v>
                </c:pt>
                <c:pt idx="721">
                  <c:v>5.6691423338810179E-2</c:v>
                </c:pt>
                <c:pt idx="722">
                  <c:v>5.8716117029481978E-2</c:v>
                </c:pt>
                <c:pt idx="723">
                  <c:v>5.4666729648138394E-2</c:v>
                </c:pt>
                <c:pt idx="724">
                  <c:v>4.4543261194779429E-2</c:v>
                </c:pt>
                <c:pt idx="725">
                  <c:v>5.4666729648138408E-2</c:v>
                </c:pt>
                <c:pt idx="726">
                  <c:v>5.8716117029481985E-2</c:v>
                </c:pt>
                <c:pt idx="727">
                  <c:v>5.0617342266794825E-2</c:v>
                </c:pt>
                <c:pt idx="728">
                  <c:v>5.0617342266794818E-2</c:v>
                </c:pt>
                <c:pt idx="729">
                  <c:v>4.4543261194779429E-2</c:v>
                </c:pt>
                <c:pt idx="730">
                  <c:v>4.859264857612302E-2</c:v>
                </c:pt>
                <c:pt idx="731">
                  <c:v>5.0617342266794818E-2</c:v>
                </c:pt>
                <c:pt idx="732">
                  <c:v>3.8469180122764061E-2</c:v>
                </c:pt>
                <c:pt idx="733">
                  <c:v>3.239509905074868E-2</c:v>
                </c:pt>
                <c:pt idx="734">
                  <c:v>3.239509905074868E-2</c:v>
                </c:pt>
                <c:pt idx="735">
                  <c:v>2.4296324288061506E-2</c:v>
                </c:pt>
                <c:pt idx="736">
                  <c:v>2.6321017978733308E-2</c:v>
                </c:pt>
                <c:pt idx="737">
                  <c:v>2.6321017978733308E-2</c:v>
                </c:pt>
                <c:pt idx="738">
                  <c:v>2.4296324288061517E-2</c:v>
                </c:pt>
                <c:pt idx="739">
                  <c:v>3.0370405360076892E-2</c:v>
                </c:pt>
                <c:pt idx="740">
                  <c:v>3.6444486432092263E-2</c:v>
                </c:pt>
                <c:pt idx="741">
                  <c:v>3.8469180122764061E-2</c:v>
                </c:pt>
                <c:pt idx="742">
                  <c:v>3.8469180122764068E-2</c:v>
                </c:pt>
                <c:pt idx="743">
                  <c:v>3.6444486432092263E-2</c:v>
                </c:pt>
                <c:pt idx="744">
                  <c:v>3.6444486432092263E-2</c:v>
                </c:pt>
                <c:pt idx="745">
                  <c:v>4.0493873813435846E-2</c:v>
                </c:pt>
                <c:pt idx="746">
                  <c:v>3.644448643209227E-2</c:v>
                </c:pt>
                <c:pt idx="747">
                  <c:v>3.0370405360076892E-2</c:v>
                </c:pt>
                <c:pt idx="748">
                  <c:v>3.2395099050748673E-2</c:v>
                </c:pt>
                <c:pt idx="749">
                  <c:v>3.239509905074868E-2</c:v>
                </c:pt>
                <c:pt idx="750">
                  <c:v>3.0370405360076885E-2</c:v>
                </c:pt>
                <c:pt idx="751">
                  <c:v>3.0370405360076885E-2</c:v>
                </c:pt>
                <c:pt idx="752">
                  <c:v>2.6321017978733301E-2</c:v>
                </c:pt>
                <c:pt idx="753">
                  <c:v>2.6321017978733301E-2</c:v>
                </c:pt>
                <c:pt idx="754">
                  <c:v>2.6321017978733298E-2</c:v>
                </c:pt>
                <c:pt idx="755">
                  <c:v>2.4296324288061506E-2</c:v>
                </c:pt>
                <c:pt idx="756">
                  <c:v>2.2271630597389718E-2</c:v>
                </c:pt>
                <c:pt idx="757">
                  <c:v>2.8345711669405093E-2</c:v>
                </c:pt>
                <c:pt idx="758">
                  <c:v>2.429632428806151E-2</c:v>
                </c:pt>
                <c:pt idx="759">
                  <c:v>2.4296324288061517E-2</c:v>
                </c:pt>
                <c:pt idx="760">
                  <c:v>2.2271630597389718E-2</c:v>
                </c:pt>
                <c:pt idx="761">
                  <c:v>2.4296324288061517E-2</c:v>
                </c:pt>
                <c:pt idx="762">
                  <c:v>2.0246936906717923E-2</c:v>
                </c:pt>
                <c:pt idx="763">
                  <c:v>2.2271630597389715E-2</c:v>
                </c:pt>
                <c:pt idx="764">
                  <c:v>2.429632428806151E-2</c:v>
                </c:pt>
                <c:pt idx="765">
                  <c:v>2.6321017978733312E-2</c:v>
                </c:pt>
                <c:pt idx="766">
                  <c:v>2.6321017978733308E-2</c:v>
                </c:pt>
                <c:pt idx="767">
                  <c:v>2.429632428806152E-2</c:v>
                </c:pt>
                <c:pt idx="768">
                  <c:v>2.429632428806151E-2</c:v>
                </c:pt>
                <c:pt idx="769">
                  <c:v>2.83457116694051E-2</c:v>
                </c:pt>
                <c:pt idx="770">
                  <c:v>3.0370405360076885E-2</c:v>
                </c:pt>
                <c:pt idx="771">
                  <c:v>2.8345711669405093E-2</c:v>
                </c:pt>
                <c:pt idx="772">
                  <c:v>3.0370405360076885E-2</c:v>
                </c:pt>
                <c:pt idx="773">
                  <c:v>2.6321017978733301E-2</c:v>
                </c:pt>
                <c:pt idx="774">
                  <c:v>3.0370405360076885E-2</c:v>
                </c:pt>
                <c:pt idx="775">
                  <c:v>3.4419792741420471E-2</c:v>
                </c:pt>
                <c:pt idx="776">
                  <c:v>3.4419792741420471E-2</c:v>
                </c:pt>
                <c:pt idx="777">
                  <c:v>3.4419792741420471E-2</c:v>
                </c:pt>
                <c:pt idx="778">
                  <c:v>2.83457116694051E-2</c:v>
                </c:pt>
                <c:pt idx="779">
                  <c:v>2.429632428806151E-2</c:v>
                </c:pt>
                <c:pt idx="780">
                  <c:v>2.6321017978733298E-2</c:v>
                </c:pt>
                <c:pt idx="781">
                  <c:v>2.8345711669405093E-2</c:v>
                </c:pt>
                <c:pt idx="782">
                  <c:v>2.6321017978733308E-2</c:v>
                </c:pt>
                <c:pt idx="783">
                  <c:v>2.83457116694051E-2</c:v>
                </c:pt>
                <c:pt idx="784">
                  <c:v>2.429632428806151E-2</c:v>
                </c:pt>
                <c:pt idx="785">
                  <c:v>3.0370405360076892E-2</c:v>
                </c:pt>
                <c:pt idx="786">
                  <c:v>3.239509905074868E-2</c:v>
                </c:pt>
                <c:pt idx="787">
                  <c:v>3.239509905074868E-2</c:v>
                </c:pt>
                <c:pt idx="788">
                  <c:v>3.0370405360076885E-2</c:v>
                </c:pt>
                <c:pt idx="789">
                  <c:v>2.6321017978733298E-2</c:v>
                </c:pt>
                <c:pt idx="790">
                  <c:v>2.2271630597389711E-2</c:v>
                </c:pt>
                <c:pt idx="791">
                  <c:v>2.2271630597389718E-2</c:v>
                </c:pt>
                <c:pt idx="792">
                  <c:v>1.6197549525374336E-2</c:v>
                </c:pt>
                <c:pt idx="793">
                  <c:v>1.2148162144030753E-2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D4-49EB-9A6A-2B87EB485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  <c:majorUnit val="20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4616625759262635E-2"/>
          <c:y val="2.0193877278695444E-2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WC (Waves)!PivotTable4</c:name>
    <c:fmtId val="7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WC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WC (Waves)'!$A$5:$A$204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'PROVINCIAL - WC (Waves)'!$B$5:$B$204</c:f>
              <c:numCache>
                <c:formatCode>General</c:formatCode>
                <c:ptCount val="200"/>
                <c:pt idx="0">
                  <c:v>0.653976062086989</c:v>
                </c:pt>
                <c:pt idx="1">
                  <c:v>0.74306258447654794</c:v>
                </c:pt>
                <c:pt idx="2">
                  <c:v>0.85442073746349656</c:v>
                </c:pt>
                <c:pt idx="3">
                  <c:v>1.2229149891657627</c:v>
                </c:pt>
                <c:pt idx="4">
                  <c:v>1.4091868087075679</c:v>
                </c:pt>
                <c:pt idx="5">
                  <c:v>1.3727423222754755</c:v>
                </c:pt>
                <c:pt idx="6">
                  <c:v>1.4982733310971263</c:v>
                </c:pt>
                <c:pt idx="7">
                  <c:v>1.6136808714654187</c:v>
                </c:pt>
                <c:pt idx="8">
                  <c:v>1.7412365739777413</c:v>
                </c:pt>
                <c:pt idx="9">
                  <c:v>2.1380765373494133</c:v>
                </c:pt>
                <c:pt idx="10">
                  <c:v>2.1522493931841153</c:v>
                </c:pt>
                <c:pt idx="11">
                  <c:v>2.2150148975949411</c:v>
                </c:pt>
                <c:pt idx="12">
                  <c:v>2.4012867171367458</c:v>
                </c:pt>
                <c:pt idx="13">
                  <c:v>2.907460139804694</c:v>
                </c:pt>
                <c:pt idx="14">
                  <c:v>3.2901272473416632</c:v>
                </c:pt>
                <c:pt idx="15">
                  <c:v>3.5209423280782475</c:v>
                </c:pt>
                <c:pt idx="16">
                  <c:v>3.2901272473416627</c:v>
                </c:pt>
                <c:pt idx="17">
                  <c:v>3.3447939769898012</c:v>
                </c:pt>
                <c:pt idx="18">
                  <c:v>4.0291404444368677</c:v>
                </c:pt>
                <c:pt idx="19">
                  <c:v>4.2700789936268109</c:v>
                </c:pt>
                <c:pt idx="20">
                  <c:v>4.3004493989868866</c:v>
                </c:pt>
                <c:pt idx="21">
                  <c:v>4.5737830472275789</c:v>
                </c:pt>
                <c:pt idx="22">
                  <c:v>5.0536354519167945</c:v>
                </c:pt>
                <c:pt idx="23">
                  <c:v>5.9789204685538033</c:v>
                </c:pt>
                <c:pt idx="24">
                  <c:v>6.5620322514672802</c:v>
                </c:pt>
                <c:pt idx="25">
                  <c:v>6.6835138729075867</c:v>
                </c:pt>
                <c:pt idx="26">
                  <c:v>7.2787738179650949</c:v>
                </c:pt>
                <c:pt idx="27">
                  <c:v>8.3538861677118152</c:v>
                </c:pt>
                <c:pt idx="28">
                  <c:v>8.9369979506252939</c:v>
                </c:pt>
                <c:pt idx="29">
                  <c:v>9.1799611935059069</c:v>
                </c:pt>
                <c:pt idx="30">
                  <c:v>9.2103315988659862</c:v>
                </c:pt>
                <c:pt idx="31">
                  <c:v>9.9574435707238766</c:v>
                </c:pt>
                <c:pt idx="32">
                  <c:v>10.305690885519425</c:v>
                </c:pt>
                <c:pt idx="33">
                  <c:v>10.977889190822461</c:v>
                </c:pt>
                <c:pt idx="34">
                  <c:v>11.026481839398583</c:v>
                </c:pt>
                <c:pt idx="35">
                  <c:v>10.854382875691481</c:v>
                </c:pt>
                <c:pt idx="36">
                  <c:v>10.508160254586604</c:v>
                </c:pt>
                <c:pt idx="37">
                  <c:v>11.401050172172864</c:v>
                </c:pt>
                <c:pt idx="38">
                  <c:v>11.340309361452711</c:v>
                </c:pt>
                <c:pt idx="39">
                  <c:v>12.184606630462849</c:v>
                </c:pt>
                <c:pt idx="40">
                  <c:v>12.824409836715136</c:v>
                </c:pt>
                <c:pt idx="41">
                  <c:v>13.448015493442048</c:v>
                </c:pt>
                <c:pt idx="42">
                  <c:v>14.519078455807426</c:v>
                </c:pt>
                <c:pt idx="43">
                  <c:v>15.699474877469083</c:v>
                </c:pt>
                <c:pt idx="44">
                  <c:v>15.719721814375799</c:v>
                </c:pt>
                <c:pt idx="45">
                  <c:v>18.732466026095427</c:v>
                </c:pt>
                <c:pt idx="46">
                  <c:v>20.046492231341421</c:v>
                </c:pt>
                <c:pt idx="47">
                  <c:v>20.69034482497505</c:v>
                </c:pt>
                <c:pt idx="48">
                  <c:v>21.141851517994859</c:v>
                </c:pt>
                <c:pt idx="49">
                  <c:v>22.273655291080388</c:v>
                </c:pt>
                <c:pt idx="50">
                  <c:v>22.749458308388263</c:v>
                </c:pt>
                <c:pt idx="51">
                  <c:v>23.008619100794252</c:v>
                </c:pt>
                <c:pt idx="52">
                  <c:v>21.089209482037393</c:v>
                </c:pt>
                <c:pt idx="53">
                  <c:v>18.463181765236076</c:v>
                </c:pt>
                <c:pt idx="54">
                  <c:v>20.704517680809751</c:v>
                </c:pt>
                <c:pt idx="55">
                  <c:v>21.694592895548258</c:v>
                </c:pt>
                <c:pt idx="56">
                  <c:v>21.411135778854206</c:v>
                </c:pt>
                <c:pt idx="57">
                  <c:v>21.336222112299346</c:v>
                </c:pt>
                <c:pt idx="58">
                  <c:v>21.328123337536663</c:v>
                </c:pt>
                <c:pt idx="59">
                  <c:v>20.449406275785105</c:v>
                </c:pt>
                <c:pt idx="60">
                  <c:v>21.826197985441922</c:v>
                </c:pt>
                <c:pt idx="61">
                  <c:v>19.372269232347712</c:v>
                </c:pt>
                <c:pt idx="62">
                  <c:v>18.023823234360297</c:v>
                </c:pt>
                <c:pt idx="63">
                  <c:v>17.029698632240446</c:v>
                </c:pt>
                <c:pt idx="64">
                  <c:v>16.511377047428468</c:v>
                </c:pt>
                <c:pt idx="65">
                  <c:v>17.426538595612119</c:v>
                </c:pt>
                <c:pt idx="66">
                  <c:v>18.744614188239456</c:v>
                </c:pt>
                <c:pt idx="67">
                  <c:v>18.698046233354006</c:v>
                </c:pt>
                <c:pt idx="68">
                  <c:v>18.50974972012153</c:v>
                </c:pt>
                <c:pt idx="69">
                  <c:v>18.230341990808821</c:v>
                </c:pt>
                <c:pt idx="70">
                  <c:v>17.859823045415883</c:v>
                </c:pt>
                <c:pt idx="71">
                  <c:v>18.159477711635308</c:v>
                </c:pt>
                <c:pt idx="72">
                  <c:v>18.657552359540571</c:v>
                </c:pt>
                <c:pt idx="73">
                  <c:v>18.345749531177113</c:v>
                </c:pt>
                <c:pt idx="74">
                  <c:v>18.212119747592777</c:v>
                </c:pt>
                <c:pt idx="75">
                  <c:v>18.345749531177113</c:v>
                </c:pt>
                <c:pt idx="76">
                  <c:v>18.396366873443906</c:v>
                </c:pt>
                <c:pt idx="77">
                  <c:v>19.36214576389435</c:v>
                </c:pt>
                <c:pt idx="78">
                  <c:v>19.588911457249594</c:v>
                </c:pt>
                <c:pt idx="79">
                  <c:v>18.050144252339031</c:v>
                </c:pt>
                <c:pt idx="80">
                  <c:v>18.169601180088666</c:v>
                </c:pt>
                <c:pt idx="81">
                  <c:v>18.487478089524135</c:v>
                </c:pt>
                <c:pt idx="82">
                  <c:v>18.14125546841926</c:v>
                </c:pt>
                <c:pt idx="83">
                  <c:v>17.954983648877455</c:v>
                </c:pt>
                <c:pt idx="84">
                  <c:v>17.019575163787088</c:v>
                </c:pt>
                <c:pt idx="85">
                  <c:v>16.284611354073228</c:v>
                </c:pt>
                <c:pt idx="86">
                  <c:v>16.732068659711693</c:v>
                </c:pt>
                <c:pt idx="87">
                  <c:v>16.54377214647922</c:v>
                </c:pt>
                <c:pt idx="88">
                  <c:v>16.576167245529966</c:v>
                </c:pt>
                <c:pt idx="89">
                  <c:v>16.349401552174722</c:v>
                </c:pt>
                <c:pt idx="90">
                  <c:v>15.239869409686582</c:v>
                </c:pt>
                <c:pt idx="91">
                  <c:v>13.41966978177264</c:v>
                </c:pt>
                <c:pt idx="92">
                  <c:v>12.411372323818087</c:v>
                </c:pt>
                <c:pt idx="93">
                  <c:v>12.737348008016246</c:v>
                </c:pt>
                <c:pt idx="94">
                  <c:v>12.030729909971791</c:v>
                </c:pt>
                <c:pt idx="95">
                  <c:v>11.65616157719751</c:v>
                </c:pt>
                <c:pt idx="96">
                  <c:v>11.382827928956818</c:v>
                </c:pt>
                <c:pt idx="97">
                  <c:v>12.457940278703541</c:v>
                </c:pt>
                <c:pt idx="98">
                  <c:v>13.419669781772642</c:v>
                </c:pt>
                <c:pt idx="99">
                  <c:v>13.472311817730107</c:v>
                </c:pt>
                <c:pt idx="100">
                  <c:v>11.925445838056858</c:v>
                </c:pt>
                <c:pt idx="101">
                  <c:v>11.160111622982923</c:v>
                </c:pt>
                <c:pt idx="102">
                  <c:v>10.552703515781383</c:v>
                </c:pt>
                <c:pt idx="103">
                  <c:v>10.439320669103763</c:v>
                </c:pt>
                <c:pt idx="104">
                  <c:v>9.6355172739070607</c:v>
                </c:pt>
                <c:pt idx="105">
                  <c:v>9.0625289594469454</c:v>
                </c:pt>
                <c:pt idx="106">
                  <c:v>8.66163960869393</c:v>
                </c:pt>
                <c:pt idx="107">
                  <c:v>8.6940347077446791</c:v>
                </c:pt>
                <c:pt idx="108">
                  <c:v>8.4207010595039851</c:v>
                </c:pt>
                <c:pt idx="109">
                  <c:v>7.7019347993154978</c:v>
                </c:pt>
                <c:pt idx="110">
                  <c:v>6.8819338545934219</c:v>
                </c:pt>
                <c:pt idx="111">
                  <c:v>6.3190690085866654</c:v>
                </c:pt>
                <c:pt idx="112">
                  <c:v>6.3514641076374136</c:v>
                </c:pt>
                <c:pt idx="113">
                  <c:v>6.1854392250023267</c:v>
                </c:pt>
                <c:pt idx="114">
                  <c:v>5.0718576951328407</c:v>
                </c:pt>
                <c:pt idx="115">
                  <c:v>4.8126969027268514</c:v>
                </c:pt>
                <c:pt idx="116">
                  <c:v>5.1670182985944155</c:v>
                </c:pt>
                <c:pt idx="117">
                  <c:v>4.8612895513029741</c:v>
                </c:pt>
                <c:pt idx="118">
                  <c:v>5.0414872897727632</c:v>
                </c:pt>
                <c:pt idx="119">
                  <c:v>4.8511660828496153</c:v>
                </c:pt>
                <c:pt idx="120">
                  <c:v>4.9058328124977537</c:v>
                </c:pt>
                <c:pt idx="121">
                  <c:v>5.4140309288563744</c:v>
                </c:pt>
                <c:pt idx="122">
                  <c:v>5.345191343373533</c:v>
                </c:pt>
                <c:pt idx="123">
                  <c:v>4.7843511910574454</c:v>
                </c:pt>
                <c:pt idx="124">
                  <c:v>4.648696713782436</c:v>
                </c:pt>
                <c:pt idx="125">
                  <c:v>4.3308198043469641</c:v>
                </c:pt>
                <c:pt idx="126">
                  <c:v>4.1668196154025479</c:v>
                </c:pt>
                <c:pt idx="127">
                  <c:v>4.1344245163518005</c:v>
                </c:pt>
                <c:pt idx="128">
                  <c:v>3.618127625230493</c:v>
                </c:pt>
                <c:pt idx="129">
                  <c:v>3.3549174454431601</c:v>
                </c:pt>
                <c:pt idx="130">
                  <c:v>3.1686456259013553</c:v>
                </c:pt>
                <c:pt idx="131">
                  <c:v>2.8163489237244632</c:v>
                </c:pt>
                <c:pt idx="132">
                  <c:v>2.6725956716867665</c:v>
                </c:pt>
                <c:pt idx="133">
                  <c:v>2.7414352571696066</c:v>
                </c:pt>
                <c:pt idx="134">
                  <c:v>2.6989166896654999</c:v>
                </c:pt>
                <c:pt idx="135">
                  <c:v>2.7454846445509511</c:v>
                </c:pt>
                <c:pt idx="136">
                  <c:v>2.6503240410893767</c:v>
                </c:pt>
                <c:pt idx="137">
                  <c:v>2.5916079240598942</c:v>
                </c:pt>
                <c:pt idx="138">
                  <c:v>2.644249960017361</c:v>
                </c:pt>
                <c:pt idx="139">
                  <c:v>2.5895832303692226</c:v>
                </c:pt>
                <c:pt idx="140">
                  <c:v>2.4762003836916024</c:v>
                </c:pt>
                <c:pt idx="141">
                  <c:v>2.4640522215475715</c:v>
                </c:pt>
                <c:pt idx="142">
                  <c:v>2.5733856808438484</c:v>
                </c:pt>
                <c:pt idx="143">
                  <c:v>2.6017313925132535</c:v>
                </c:pt>
                <c:pt idx="144">
                  <c:v>2.5531387439371303</c:v>
                </c:pt>
                <c:pt idx="145">
                  <c:v>2.6260277168013149</c:v>
                </c:pt>
                <c:pt idx="146">
                  <c:v>2.51871895119571</c:v>
                </c:pt>
                <c:pt idx="147">
                  <c:v>2.5146695638143663</c:v>
                </c:pt>
                <c:pt idx="148">
                  <c:v>2.4438052846408538</c:v>
                </c:pt>
                <c:pt idx="149">
                  <c:v>2.3142248884378591</c:v>
                </c:pt>
                <c:pt idx="150">
                  <c:v>2.283854483077782</c:v>
                </c:pt>
                <c:pt idx="151">
                  <c:v>2.2453853029550186</c:v>
                </c:pt>
                <c:pt idx="152">
                  <c:v>2.1846444922348645</c:v>
                </c:pt>
                <c:pt idx="153">
                  <c:v>2.1785704111628492</c:v>
                </c:pt>
                <c:pt idx="154">
                  <c:v>2.1056814382986646</c:v>
                </c:pt>
                <c:pt idx="155">
                  <c:v>2.1826197985441929</c:v>
                </c:pt>
                <c:pt idx="156">
                  <c:v>2.1522493931841158</c:v>
                </c:pt>
                <c:pt idx="157">
                  <c:v>2.1967926543788954</c:v>
                </c:pt>
                <c:pt idx="158">
                  <c:v>2.1603481679468026</c:v>
                </c:pt>
                <c:pt idx="159">
                  <c:v>1.8971379881594699</c:v>
                </c:pt>
                <c:pt idx="160">
                  <c:v>1.8687922764900649</c:v>
                </c:pt>
                <c:pt idx="161">
                  <c:v>1.9578787988796233</c:v>
                </c:pt>
                <c:pt idx="162">
                  <c:v>1.8728416638714085</c:v>
                </c:pt>
                <c:pt idx="163">
                  <c:v>1.8404465648206596</c:v>
                </c:pt>
                <c:pt idx="164">
                  <c:v>1.6359525020628087</c:v>
                </c:pt>
                <c:pt idx="165">
                  <c:v>1.6926439254016188</c:v>
                </c:pt>
                <c:pt idx="166">
                  <c:v>1.9396565556635774</c:v>
                </c:pt>
                <c:pt idx="167">
                  <c:v>2.061138177103885</c:v>
                </c:pt>
                <c:pt idx="168">
                  <c:v>2.0732863392479155</c:v>
                </c:pt>
                <c:pt idx="169">
                  <c:v>2.1360518436587412</c:v>
                </c:pt>
                <c:pt idx="170">
                  <c:v>2.2008420417602386</c:v>
                </c:pt>
                <c:pt idx="171">
                  <c:v>2.2757557083150948</c:v>
                </c:pt>
                <c:pt idx="172">
                  <c:v>2.4377312035688381</c:v>
                </c:pt>
                <c:pt idx="173">
                  <c:v>2.8629168786099148</c:v>
                </c:pt>
                <c:pt idx="174">
                  <c:v>3.0167935991009709</c:v>
                </c:pt>
                <c:pt idx="175">
                  <c:v>3.0674109413677653</c:v>
                </c:pt>
                <c:pt idx="176">
                  <c:v>3.0431146170797043</c:v>
                </c:pt>
                <c:pt idx="177">
                  <c:v>3.2354605176935247</c:v>
                </c:pt>
                <c:pt idx="178">
                  <c:v>3.271905004125617</c:v>
                </c:pt>
                <c:pt idx="179">
                  <c:v>3.4217323372353294</c:v>
                </c:pt>
                <c:pt idx="180">
                  <c:v>3.0653862476770937</c:v>
                </c:pt>
                <c:pt idx="181">
                  <c:v>2.9742750315968634</c:v>
                </c:pt>
                <c:pt idx="182">
                  <c:v>3.0410899233890327</c:v>
                </c:pt>
                <c:pt idx="183">
                  <c:v>3.174719706973371</c:v>
                </c:pt>
                <c:pt idx="184">
                  <c:v>3.118028283634561</c:v>
                </c:pt>
                <c:pt idx="185">
                  <c:v>3.3731396886592067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63-4D32-81D5-233F5EBD3A9F}"/>
            </c:ext>
          </c:extLst>
        </c:ser>
        <c:ser>
          <c:idx val="1"/>
          <c:order val="1"/>
          <c:tx>
            <c:strRef>
              <c:f>'PROVINCIAL - WC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WC (Waves)'!$A$5:$A$204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'PROVINCIAL - WC (Waves)'!$C$5:$C$204</c:f>
              <c:numCache>
                <c:formatCode>General</c:formatCode>
                <c:ptCount val="200"/>
                <c:pt idx="0">
                  <c:v>3.2071148060241197</c:v>
                </c:pt>
                <c:pt idx="1">
                  <c:v>3.4622262110487654</c:v>
                </c:pt>
                <c:pt idx="2">
                  <c:v>3.5290411028409348</c:v>
                </c:pt>
                <c:pt idx="3">
                  <c:v>3.4581768236674217</c:v>
                </c:pt>
                <c:pt idx="4">
                  <c:v>3.3427692832991296</c:v>
                </c:pt>
                <c:pt idx="5">
                  <c:v>3.2476086798375552</c:v>
                </c:pt>
                <c:pt idx="6">
                  <c:v>3.1544727700666528</c:v>
                </c:pt>
                <c:pt idx="7">
                  <c:v>3.1726950132826985</c:v>
                </c:pt>
                <c:pt idx="8">
                  <c:v>2.9054354461140224</c:v>
                </c:pt>
                <c:pt idx="9">
                  <c:v>2.9196083019487244</c:v>
                </c:pt>
                <c:pt idx="10">
                  <c:v>2.8467193290845407</c:v>
                </c:pt>
                <c:pt idx="11">
                  <c:v>2.854818103847228</c:v>
                </c:pt>
                <c:pt idx="12">
                  <c:v>2.9175836082580529</c:v>
                </c:pt>
                <c:pt idx="13">
                  <c:v>3.0147689054102997</c:v>
                </c:pt>
                <c:pt idx="14">
                  <c:v>3.0957566530371712</c:v>
                </c:pt>
                <c:pt idx="15">
                  <c:v>3.4197076435446578</c:v>
                </c:pt>
                <c:pt idx="16">
                  <c:v>3.340744589608458</c:v>
                </c:pt>
                <c:pt idx="17">
                  <c:v>3.5128435533155598</c:v>
                </c:pt>
                <c:pt idx="18">
                  <c:v>3.632300481065196</c:v>
                </c:pt>
                <c:pt idx="19">
                  <c:v>3.9906712643141029</c:v>
                </c:pt>
                <c:pt idx="20">
                  <c:v>4.2336345071947177</c:v>
                </c:pt>
                <c:pt idx="21">
                  <c:v>4.6669189569984821</c:v>
                </c:pt>
                <c:pt idx="22">
                  <c:v>4.6810918128331851</c:v>
                </c:pt>
                <c:pt idx="23">
                  <c:v>5.2095368660985226</c:v>
                </c:pt>
                <c:pt idx="24">
                  <c:v>5.5152656133899631</c:v>
                </c:pt>
                <c:pt idx="25">
                  <c:v>5.705586820313111</c:v>
                </c:pt>
                <c:pt idx="26">
                  <c:v>5.7663276310332652</c:v>
                </c:pt>
                <c:pt idx="27">
                  <c:v>6.3595628824001</c:v>
                </c:pt>
                <c:pt idx="28">
                  <c:v>6.4850938912217515</c:v>
                </c:pt>
                <c:pt idx="29">
                  <c:v>7.1370452596180689</c:v>
                </c:pt>
                <c:pt idx="30">
                  <c:v>7.3577368719012943</c:v>
                </c:pt>
                <c:pt idx="31">
                  <c:v>7.7181323488408733</c:v>
                </c:pt>
                <c:pt idx="32">
                  <c:v>8.5664790052323543</c:v>
                </c:pt>
                <c:pt idx="33">
                  <c:v>9.7549742016566956</c:v>
                </c:pt>
                <c:pt idx="34">
                  <c:v>10.386678633146294</c:v>
                </c:pt>
                <c:pt idx="35">
                  <c:v>11.30588956871129</c:v>
                </c:pt>
                <c:pt idx="36">
                  <c:v>12.006433585683729</c:v>
                </c:pt>
                <c:pt idx="37">
                  <c:v>12.717101071109528</c:v>
                </c:pt>
                <c:pt idx="38">
                  <c:v>13.223274493777478</c:v>
                </c:pt>
                <c:pt idx="39">
                  <c:v>12.743422089088261</c:v>
                </c:pt>
                <c:pt idx="40">
                  <c:v>13.336657340455096</c:v>
                </c:pt>
                <c:pt idx="41">
                  <c:v>14.055423600643584</c:v>
                </c:pt>
                <c:pt idx="42">
                  <c:v>15.171029824203742</c:v>
                </c:pt>
                <c:pt idx="43">
                  <c:v>16.539722759097874</c:v>
                </c:pt>
                <c:pt idx="44">
                  <c:v>17.26456310035838</c:v>
                </c:pt>
                <c:pt idx="45">
                  <c:v>17.91044038768268</c:v>
                </c:pt>
                <c:pt idx="46">
                  <c:v>19.25686169197942</c:v>
                </c:pt>
                <c:pt idx="47">
                  <c:v>20.62352993318288</c:v>
                </c:pt>
                <c:pt idx="48">
                  <c:v>23.162495821285308</c:v>
                </c:pt>
                <c:pt idx="49">
                  <c:v>25.187189511957097</c:v>
                </c:pt>
                <c:pt idx="50">
                  <c:v>26.849463031998642</c:v>
                </c:pt>
                <c:pt idx="51">
                  <c:v>29.548379721664137</c:v>
                </c:pt>
                <c:pt idx="52">
                  <c:v>30.892776332270209</c:v>
                </c:pt>
                <c:pt idx="53">
                  <c:v>34.346903768556288</c:v>
                </c:pt>
                <c:pt idx="54">
                  <c:v>36.758313954146395</c:v>
                </c:pt>
                <c:pt idx="55">
                  <c:v>36.974956179048277</c:v>
                </c:pt>
                <c:pt idx="56">
                  <c:v>38.313278708582338</c:v>
                </c:pt>
                <c:pt idx="57">
                  <c:v>40.192194453525758</c:v>
                </c:pt>
                <c:pt idx="58">
                  <c:v>40.115256093280223</c:v>
                </c:pt>
                <c:pt idx="59">
                  <c:v>41.811949406063192</c:v>
                </c:pt>
                <c:pt idx="60">
                  <c:v>42.188542432528152</c:v>
                </c:pt>
                <c:pt idx="61">
                  <c:v>43.565334142184959</c:v>
                </c:pt>
                <c:pt idx="62">
                  <c:v>45.454373355581751</c:v>
                </c:pt>
                <c:pt idx="63">
                  <c:v>46.144793904100823</c:v>
                </c:pt>
                <c:pt idx="64">
                  <c:v>44.768002194444001</c:v>
                </c:pt>
                <c:pt idx="65">
                  <c:v>44.885434428502968</c:v>
                </c:pt>
                <c:pt idx="66">
                  <c:v>44.184890411530532</c:v>
                </c:pt>
                <c:pt idx="67">
                  <c:v>42.749382584844227</c:v>
                </c:pt>
                <c:pt idx="68">
                  <c:v>42.901234611644611</c:v>
                </c:pt>
                <c:pt idx="69">
                  <c:v>43.984445736154022</c:v>
                </c:pt>
                <c:pt idx="70">
                  <c:v>43.358815385736442</c:v>
                </c:pt>
                <c:pt idx="71">
                  <c:v>43.719210862676029</c:v>
                </c:pt>
                <c:pt idx="72">
                  <c:v>44.231458366415985</c:v>
                </c:pt>
                <c:pt idx="73">
                  <c:v>45.816793526211995</c:v>
                </c:pt>
                <c:pt idx="74">
                  <c:v>45.747953940729154</c:v>
                </c:pt>
                <c:pt idx="75">
                  <c:v>45.300496635090688</c:v>
                </c:pt>
                <c:pt idx="76">
                  <c:v>43.609877403379741</c:v>
                </c:pt>
                <c:pt idx="77">
                  <c:v>44.04923593425552</c:v>
                </c:pt>
                <c:pt idx="78">
                  <c:v>44.741681176465271</c:v>
                </c:pt>
                <c:pt idx="79">
                  <c:v>45.195212563175751</c:v>
                </c:pt>
                <c:pt idx="80">
                  <c:v>43.581531691710332</c:v>
                </c:pt>
                <c:pt idx="81">
                  <c:v>43.611902097070413</c:v>
                </c:pt>
                <c:pt idx="82">
                  <c:v>41.880788991546027</c:v>
                </c:pt>
                <c:pt idx="83">
                  <c:v>40.589034416897434</c:v>
                </c:pt>
                <c:pt idx="84">
                  <c:v>38.203945249286058</c:v>
                </c:pt>
                <c:pt idx="85">
                  <c:v>35.760139964645198</c:v>
                </c:pt>
                <c:pt idx="86">
                  <c:v>32.86887737436588</c:v>
                </c:pt>
                <c:pt idx="87">
                  <c:v>30.252973126017928</c:v>
                </c:pt>
                <c:pt idx="88">
                  <c:v>27.68161213886475</c:v>
                </c:pt>
                <c:pt idx="89">
                  <c:v>24.606102422734295</c:v>
                </c:pt>
                <c:pt idx="90">
                  <c:v>21.931482057356856</c:v>
                </c:pt>
                <c:pt idx="91">
                  <c:v>20.192270177069787</c:v>
                </c:pt>
                <c:pt idx="92">
                  <c:v>18.467231152617419</c:v>
                </c:pt>
                <c:pt idx="93">
                  <c:v>16.588315407673996</c:v>
                </c:pt>
                <c:pt idx="94">
                  <c:v>15.264165733974647</c:v>
                </c:pt>
                <c:pt idx="95">
                  <c:v>14.033151970046195</c:v>
                </c:pt>
                <c:pt idx="96">
                  <c:v>13.223274493777479</c:v>
                </c:pt>
                <c:pt idx="97">
                  <c:v>11.925445838056858</c:v>
                </c:pt>
                <c:pt idx="98">
                  <c:v>10.368456389930248</c:v>
                </c:pt>
                <c:pt idx="99">
                  <c:v>9.1455414007644862</c:v>
                </c:pt>
                <c:pt idx="100">
                  <c:v>8.5138369692748874</c:v>
                </c:pt>
                <c:pt idx="101">
                  <c:v>8.4146269784319703</c:v>
                </c:pt>
                <c:pt idx="102">
                  <c:v>8.1878612850767283</c:v>
                </c:pt>
                <c:pt idx="103">
                  <c:v>7.4286011510748073</c:v>
                </c:pt>
                <c:pt idx="104">
                  <c:v>6.7989214132758793</c:v>
                </c:pt>
                <c:pt idx="105">
                  <c:v>6.3615875760907725</c:v>
                </c:pt>
                <c:pt idx="106">
                  <c:v>5.7663276310332652</c:v>
                </c:pt>
                <c:pt idx="107">
                  <c:v>5.6084015231608655</c:v>
                </c:pt>
                <c:pt idx="108">
                  <c:v>5.4808458206485424</c:v>
                </c:pt>
                <c:pt idx="109">
                  <c:v>5.3431666496828614</c:v>
                </c:pt>
                <c:pt idx="110">
                  <c:v>5.0475613708447797</c:v>
                </c:pt>
                <c:pt idx="111">
                  <c:v>4.7398079298626659</c:v>
                </c:pt>
                <c:pt idx="112">
                  <c:v>4.5839065156809387</c:v>
                </c:pt>
                <c:pt idx="113">
                  <c:v>4.4097828582831644</c:v>
                </c:pt>
                <c:pt idx="114">
                  <c:v>4.2721036873174825</c:v>
                </c:pt>
                <c:pt idx="115">
                  <c:v>4.2437579756480774</c:v>
                </c:pt>
                <c:pt idx="116">
                  <c:v>4.1000047236103798</c:v>
                </c:pt>
                <c:pt idx="117">
                  <c:v>3.8752637239458108</c:v>
                </c:pt>
                <c:pt idx="118">
                  <c:v>3.8570414807297646</c:v>
                </c:pt>
                <c:pt idx="119">
                  <c:v>3.6646955801159442</c:v>
                </c:pt>
                <c:pt idx="120">
                  <c:v>3.6282510936838528</c:v>
                </c:pt>
                <c:pt idx="121">
                  <c:v>3.5087941659342166</c:v>
                </c:pt>
                <c:pt idx="122">
                  <c:v>3.4500780489047349</c:v>
                </c:pt>
                <c:pt idx="123">
                  <c:v>3.4399545804513756</c:v>
                </c:pt>
                <c:pt idx="124">
                  <c:v>3.3346705085364419</c:v>
                </c:pt>
                <c:pt idx="125">
                  <c:v>3.1848431754267303</c:v>
                </c:pt>
                <c:pt idx="126">
                  <c:v>3.0694356350584378</c:v>
                </c:pt>
                <c:pt idx="127">
                  <c:v>3.0107195180289557</c:v>
                </c:pt>
                <c:pt idx="128">
                  <c:v>2.879114428135289</c:v>
                </c:pt>
                <c:pt idx="129">
                  <c:v>2.8892378965886478</c:v>
                </c:pt>
                <c:pt idx="130">
                  <c:v>2.8527934101565555</c:v>
                </c:pt>
                <c:pt idx="131">
                  <c:v>2.7252377076442329</c:v>
                </c:pt>
                <c:pt idx="132">
                  <c:v>2.6240030231106433</c:v>
                </c:pt>
                <c:pt idx="133">
                  <c:v>2.5713609871531768</c:v>
                </c:pt>
                <c:pt idx="134">
                  <c:v>2.5106201764330227</c:v>
                </c:pt>
                <c:pt idx="135">
                  <c:v>2.4600028341662283</c:v>
                </c:pt>
                <c:pt idx="136">
                  <c:v>2.4660769152382436</c:v>
                </c:pt>
                <c:pt idx="137">
                  <c:v>2.4559534467848847</c:v>
                </c:pt>
                <c:pt idx="138">
                  <c:v>2.3364965190352485</c:v>
                </c:pt>
                <c:pt idx="139">
                  <c:v>2.3992620234460742</c:v>
                </c:pt>
                <c:pt idx="140">
                  <c:v>2.3162495821285312</c:v>
                </c:pt>
                <c:pt idx="141">
                  <c:v>2.4093854918994331</c:v>
                </c:pt>
                <c:pt idx="142">
                  <c:v>2.324348356891218</c:v>
                </c:pt>
                <c:pt idx="143">
                  <c:v>2.2413359155736745</c:v>
                </c:pt>
                <c:pt idx="144">
                  <c:v>2.3283977442725612</c:v>
                </c:pt>
                <c:pt idx="145">
                  <c:v>2.4012867171367458</c:v>
                </c:pt>
                <c:pt idx="146">
                  <c:v>2.4033114108274178</c:v>
                </c:pt>
                <c:pt idx="147">
                  <c:v>2.4721509963102588</c:v>
                </c:pt>
                <c:pt idx="148">
                  <c:v>2.4174842666621208</c:v>
                </c:pt>
                <c:pt idx="149">
                  <c:v>2.4134348792807772</c:v>
                </c:pt>
                <c:pt idx="150">
                  <c:v>2.4883485458356334</c:v>
                </c:pt>
                <c:pt idx="151">
                  <c:v>2.3344718253445769</c:v>
                </c:pt>
                <c:pt idx="152">
                  <c:v>2.2251383660483</c:v>
                </c:pt>
                <c:pt idx="153">
                  <c:v>2.324348356891218</c:v>
                </c:pt>
                <c:pt idx="154">
                  <c:v>2.3344718253445764</c:v>
                </c:pt>
                <c:pt idx="155">
                  <c:v>2.4681016089289152</c:v>
                </c:pt>
                <c:pt idx="156">
                  <c:v>2.4640522215475715</c:v>
                </c:pt>
                <c:pt idx="157">
                  <c:v>2.423558347734136</c:v>
                </c:pt>
                <c:pt idx="158">
                  <c:v>2.5004967079796638</c:v>
                </c:pt>
                <c:pt idx="159">
                  <c:v>2.6300771041826585</c:v>
                </c:pt>
                <c:pt idx="160">
                  <c:v>2.4721509963102588</c:v>
                </c:pt>
                <c:pt idx="161">
                  <c:v>2.3850891676113717</c:v>
                </c:pt>
                <c:pt idx="162">
                  <c:v>2.0429159338878389</c:v>
                </c:pt>
                <c:pt idx="163">
                  <c:v>1.8789157449434235</c:v>
                </c:pt>
                <c:pt idx="164">
                  <c:v>1.9194096187568594</c:v>
                </c:pt>
                <c:pt idx="165">
                  <c:v>1.8566441143460339</c:v>
                </c:pt>
                <c:pt idx="166">
                  <c:v>1.5893845471773571</c:v>
                </c:pt>
                <c:pt idx="167">
                  <c:v>1.6238043399187776</c:v>
                </c:pt>
                <c:pt idx="168">
                  <c:v>1.6217796462281058</c:v>
                </c:pt>
                <c:pt idx="169">
                  <c:v>1.6865698443296033</c:v>
                </c:pt>
                <c:pt idx="170">
                  <c:v>1.8222243216046135</c:v>
                </c:pt>
                <c:pt idx="171">
                  <c:v>1.7594588171937879</c:v>
                </c:pt>
                <c:pt idx="172">
                  <c:v>1.8040020783885673</c:v>
                </c:pt>
                <c:pt idx="173">
                  <c:v>2.006471447455747</c:v>
                </c:pt>
                <c:pt idx="174">
                  <c:v>1.81817493422327</c:v>
                </c:pt>
                <c:pt idx="175">
                  <c:v>1.9011873755408135</c:v>
                </c:pt>
                <c:pt idx="176">
                  <c:v>1.9356071682822338</c:v>
                </c:pt>
                <c:pt idx="177">
                  <c:v>1.9821751231676852</c:v>
                </c:pt>
                <c:pt idx="178">
                  <c:v>1.9983726726930595</c:v>
                </c:pt>
                <c:pt idx="179">
                  <c:v>1.9922985916210441</c:v>
                </c:pt>
                <c:pt idx="180">
                  <c:v>1.887014519706111</c:v>
                </c:pt>
                <c:pt idx="181">
                  <c:v>1.9092861503035006</c:v>
                </c:pt>
                <c:pt idx="182">
                  <c:v>1.8687922764900644</c:v>
                </c:pt>
                <c:pt idx="183">
                  <c:v>1.8040020783885671</c:v>
                </c:pt>
                <c:pt idx="184">
                  <c:v>1.7452859613590852</c:v>
                </c:pt>
                <c:pt idx="185">
                  <c:v>1.7149155559990081</c:v>
                </c:pt>
                <c:pt idx="186">
                  <c:v>1.7594588171937875</c:v>
                </c:pt>
                <c:pt idx="187">
                  <c:v>1.7695822856471464</c:v>
                </c:pt>
                <c:pt idx="188">
                  <c:v>1.6622735200415417</c:v>
                </c:pt>
                <c:pt idx="189">
                  <c:v>1.6744216821855726</c:v>
                </c:pt>
                <c:pt idx="190">
                  <c:v>1.6906192317109467</c:v>
                </c:pt>
                <c:pt idx="191">
                  <c:v>1.7797057541005057</c:v>
                </c:pt>
                <c:pt idx="192">
                  <c:v>1.8222243216046135</c:v>
                </c:pt>
                <c:pt idx="193">
                  <c:v>1.7776810604098341</c:v>
                </c:pt>
                <c:pt idx="194">
                  <c:v>1.9315577809008904</c:v>
                </c:pt>
                <c:pt idx="195">
                  <c:v>2.1542740868747874</c:v>
                </c:pt>
                <c:pt idx="196">
                  <c:v>2.2271630597389716</c:v>
                </c:pt>
                <c:pt idx="197">
                  <c:v>2.4600028341662283</c:v>
                </c:pt>
                <c:pt idx="198">
                  <c:v>2.4802497710729461</c:v>
                </c:pt>
                <c:pt idx="199">
                  <c:v>2.51871895119571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63-4D32-81D5-233F5EBD3A9F}"/>
            </c:ext>
          </c:extLst>
        </c:ser>
        <c:ser>
          <c:idx val="2"/>
          <c:order val="2"/>
          <c:tx>
            <c:strRef>
              <c:f>'PROVINCIAL - WC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WC (Waves)'!$A$5:$A$204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'PROVINCIAL - WC (Waves)'!$D$5:$D$204</c:f>
              <c:numCache>
                <c:formatCode>General</c:formatCode>
                <c:ptCount val="200"/>
                <c:pt idx="0">
                  <c:v>2.6138795546572844</c:v>
                </c:pt>
                <c:pt idx="1">
                  <c:v>2.6624722032334072</c:v>
                </c:pt>
                <c:pt idx="2">
                  <c:v>2.9196083019487249</c:v>
                </c:pt>
                <c:pt idx="3">
                  <c:v>3.1605468511386685</c:v>
                </c:pt>
                <c:pt idx="4">
                  <c:v>3.0755097161304534</c:v>
                </c:pt>
                <c:pt idx="5">
                  <c:v>3.1848431754267303</c:v>
                </c:pt>
                <c:pt idx="6">
                  <c:v>3.1807937880453863</c:v>
                </c:pt>
                <c:pt idx="7">
                  <c:v>3.2010407249521045</c:v>
                </c:pt>
                <c:pt idx="8">
                  <c:v>3.3690903012778635</c:v>
                </c:pt>
                <c:pt idx="9">
                  <c:v>3.3589668328245041</c:v>
                </c:pt>
                <c:pt idx="10">
                  <c:v>3.1686456259013553</c:v>
                </c:pt>
                <c:pt idx="11">
                  <c:v>3.3144235716297246</c:v>
                </c:pt>
                <c:pt idx="12">
                  <c:v>3.383263157112566</c:v>
                </c:pt>
                <c:pt idx="13">
                  <c:v>3.4703249858114527</c:v>
                </c:pt>
                <c:pt idx="14">
                  <c:v>3.6424239495185549</c:v>
                </c:pt>
                <c:pt idx="15">
                  <c:v>3.812498219534985</c:v>
                </c:pt>
                <c:pt idx="16">
                  <c:v>3.9056341293058887</c:v>
                </c:pt>
                <c:pt idx="17">
                  <c:v>4.1931406333812831</c:v>
                </c:pt>
                <c:pt idx="18">
                  <c:v>4.3895359213764467</c:v>
                </c:pt>
                <c:pt idx="19">
                  <c:v>4.3227210295842768</c:v>
                </c:pt>
                <c:pt idx="20">
                  <c:v>4.4745730563846617</c:v>
                </c:pt>
                <c:pt idx="21">
                  <c:v>4.577832434608923</c:v>
                </c:pt>
                <c:pt idx="22">
                  <c:v>4.7377832361719943</c:v>
                </c:pt>
                <c:pt idx="23">
                  <c:v>4.9544254610738765</c:v>
                </c:pt>
                <c:pt idx="24">
                  <c:v>5.1346231995436664</c:v>
                </c:pt>
                <c:pt idx="25">
                  <c:v>5.2723023705093492</c:v>
                </c:pt>
                <c:pt idx="26">
                  <c:v>5.6893892707877374</c:v>
                </c:pt>
                <c:pt idx="27">
                  <c:v>5.8149202796093888</c:v>
                </c:pt>
                <c:pt idx="28">
                  <c:v>5.9910686306978338</c:v>
                </c:pt>
                <c:pt idx="29">
                  <c:v>6.5620322514672802</c:v>
                </c:pt>
                <c:pt idx="30">
                  <c:v>7.4812431870322751</c:v>
                </c:pt>
                <c:pt idx="31">
                  <c:v>8.0238610961323147</c:v>
                </c:pt>
                <c:pt idx="32">
                  <c:v>9.1090969143323957</c:v>
                </c:pt>
                <c:pt idx="33">
                  <c:v>9.5970480937842968</c:v>
                </c:pt>
                <c:pt idx="34">
                  <c:v>9.9675670391772364</c:v>
                </c:pt>
                <c:pt idx="35">
                  <c:v>10.471715768154512</c:v>
                </c:pt>
                <c:pt idx="36">
                  <c:v>11.716902387917665</c:v>
                </c:pt>
                <c:pt idx="37">
                  <c:v>12.340508044644578</c:v>
                </c:pt>
                <c:pt idx="38">
                  <c:v>12.506532927279665</c:v>
                </c:pt>
                <c:pt idx="39">
                  <c:v>13.628213231911834</c:v>
                </c:pt>
                <c:pt idx="40">
                  <c:v>14.646634158319745</c:v>
                </c:pt>
                <c:pt idx="41">
                  <c:v>15.051572896454106</c:v>
                </c:pt>
                <c:pt idx="42">
                  <c:v>15.533449994833992</c:v>
                </c:pt>
                <c:pt idx="43">
                  <c:v>16.302833597289276</c:v>
                </c:pt>
                <c:pt idx="44">
                  <c:v>17.659378370039374</c:v>
                </c:pt>
                <c:pt idx="45">
                  <c:v>19.538294114982801</c:v>
                </c:pt>
                <c:pt idx="46">
                  <c:v>20.180122014925757</c:v>
                </c:pt>
                <c:pt idx="47">
                  <c:v>20.477751987454514</c:v>
                </c:pt>
                <c:pt idx="48">
                  <c:v>20.994048878575818</c:v>
                </c:pt>
                <c:pt idx="49">
                  <c:v>21.287629463723228</c:v>
                </c:pt>
                <c:pt idx="50">
                  <c:v>21.858593084492671</c:v>
                </c:pt>
                <c:pt idx="51">
                  <c:v>22.941804209002079</c:v>
                </c:pt>
                <c:pt idx="52">
                  <c:v>24.660769152382436</c:v>
                </c:pt>
                <c:pt idx="53">
                  <c:v>26.96891995974828</c:v>
                </c:pt>
                <c:pt idx="54">
                  <c:v>27.922550688054692</c:v>
                </c:pt>
                <c:pt idx="55">
                  <c:v>28.649415723005866</c:v>
                </c:pt>
                <c:pt idx="56">
                  <c:v>29.827787450976849</c:v>
                </c:pt>
                <c:pt idx="57">
                  <c:v>31.368579349578084</c:v>
                </c:pt>
                <c:pt idx="58">
                  <c:v>31.595345042933324</c:v>
                </c:pt>
                <c:pt idx="59">
                  <c:v>32.852679824840507</c:v>
                </c:pt>
                <c:pt idx="60">
                  <c:v>31.797814412000502</c:v>
                </c:pt>
                <c:pt idx="61">
                  <c:v>32.148086420486727</c:v>
                </c:pt>
                <c:pt idx="62">
                  <c:v>32.075197447622536</c:v>
                </c:pt>
                <c:pt idx="63">
                  <c:v>32.354605176935245</c:v>
                </c:pt>
                <c:pt idx="64">
                  <c:v>32.773716770904308</c:v>
                </c:pt>
                <c:pt idx="65">
                  <c:v>33.466162013114065</c:v>
                </c:pt>
                <c:pt idx="66">
                  <c:v>33.016680013784928</c:v>
                </c:pt>
                <c:pt idx="67">
                  <c:v>32.90734655448864</c:v>
                </c:pt>
                <c:pt idx="68">
                  <c:v>33.310260598932338</c:v>
                </c:pt>
                <c:pt idx="69">
                  <c:v>33.332532229529718</c:v>
                </c:pt>
                <c:pt idx="70">
                  <c:v>33.259643256665541</c:v>
                </c:pt>
                <c:pt idx="71">
                  <c:v>34.162656642705159</c:v>
                </c:pt>
                <c:pt idx="72">
                  <c:v>34.895595758728348</c:v>
                </c:pt>
                <c:pt idx="73">
                  <c:v>34.73564495716527</c:v>
                </c:pt>
                <c:pt idx="74">
                  <c:v>35.077818190888806</c:v>
                </c:pt>
                <c:pt idx="75">
                  <c:v>35.660929973802283</c:v>
                </c:pt>
                <c:pt idx="76">
                  <c:v>35.590065694628763</c:v>
                </c:pt>
                <c:pt idx="77">
                  <c:v>35.395695100324275</c:v>
                </c:pt>
                <c:pt idx="78">
                  <c:v>37.815204060677061</c:v>
                </c:pt>
                <c:pt idx="79">
                  <c:v>39.244637806291351</c:v>
                </c:pt>
                <c:pt idx="80">
                  <c:v>40.516145444033249</c:v>
                </c:pt>
                <c:pt idx="81">
                  <c:v>42.180443657765458</c:v>
                </c:pt>
                <c:pt idx="82">
                  <c:v>41.961776739172898</c:v>
                </c:pt>
                <c:pt idx="83">
                  <c:v>43.125975611309187</c:v>
                </c:pt>
                <c:pt idx="84">
                  <c:v>44.454174672389875</c:v>
                </c:pt>
                <c:pt idx="85">
                  <c:v>42.271554873845687</c:v>
                </c:pt>
                <c:pt idx="86">
                  <c:v>42.474024242912854</c:v>
                </c:pt>
                <c:pt idx="87">
                  <c:v>43.577482304328996</c:v>
                </c:pt>
                <c:pt idx="88">
                  <c:v>44.249680609632023</c:v>
                </c:pt>
                <c:pt idx="89">
                  <c:v>45.357188058429493</c:v>
                </c:pt>
                <c:pt idx="90">
                  <c:v>45.699361292153036</c:v>
                </c:pt>
                <c:pt idx="91">
                  <c:v>45.067656860663426</c:v>
                </c:pt>
                <c:pt idx="92">
                  <c:v>41.202516605170977</c:v>
                </c:pt>
                <c:pt idx="93">
                  <c:v>40.461478714385102</c:v>
                </c:pt>
                <c:pt idx="94">
                  <c:v>40.12335486804291</c:v>
                </c:pt>
                <c:pt idx="95">
                  <c:v>39.552391247273469</c:v>
                </c:pt>
                <c:pt idx="96">
                  <c:v>39.001674563410738</c:v>
                </c:pt>
                <c:pt idx="97">
                  <c:v>39.386366364638384</c:v>
                </c:pt>
                <c:pt idx="98">
                  <c:v>41.052689272061265</c:v>
                </c:pt>
                <c:pt idx="99">
                  <c:v>45.610274769763464</c:v>
                </c:pt>
                <c:pt idx="100">
                  <c:v>45.620398238216829</c:v>
                </c:pt>
                <c:pt idx="101">
                  <c:v>45.409830094386969</c:v>
                </c:pt>
                <c:pt idx="102">
                  <c:v>44.794323212422739</c:v>
                </c:pt>
                <c:pt idx="103">
                  <c:v>44.237532447487993</c:v>
                </c:pt>
                <c:pt idx="104">
                  <c:v>43.223160908461431</c:v>
                </c:pt>
                <c:pt idx="105">
                  <c:v>41.775504919631096</c:v>
                </c:pt>
                <c:pt idx="106">
                  <c:v>40.572836867372061</c:v>
                </c:pt>
                <c:pt idx="107">
                  <c:v>39.216292094621956</c:v>
                </c:pt>
                <c:pt idx="108">
                  <c:v>36.646955801159443</c:v>
                </c:pt>
                <c:pt idx="109">
                  <c:v>34.948237794685816</c:v>
                </c:pt>
                <c:pt idx="110">
                  <c:v>33.601816490389076</c:v>
                </c:pt>
                <c:pt idx="111">
                  <c:v>32.125814789889333</c:v>
                </c:pt>
                <c:pt idx="112">
                  <c:v>30.485812900445183</c:v>
                </c:pt>
                <c:pt idx="113">
                  <c:v>27.875982733169245</c:v>
                </c:pt>
                <c:pt idx="114">
                  <c:v>25.365362556736223</c:v>
                </c:pt>
                <c:pt idx="115">
                  <c:v>24.065509207324926</c:v>
                </c:pt>
                <c:pt idx="116">
                  <c:v>22.808174425417743</c:v>
                </c:pt>
                <c:pt idx="117">
                  <c:v>22.160272444402771</c:v>
                </c:pt>
                <c:pt idx="118">
                  <c:v>21.206641716096357</c:v>
                </c:pt>
                <c:pt idx="119">
                  <c:v>20.666048500686987</c:v>
                </c:pt>
                <c:pt idx="120">
                  <c:v>19.73873879035931</c:v>
                </c:pt>
                <c:pt idx="121">
                  <c:v>19.094886196725675</c:v>
                </c:pt>
                <c:pt idx="122">
                  <c:v>17.815279784221104</c:v>
                </c:pt>
                <c:pt idx="123">
                  <c:v>16.640957443631468</c:v>
                </c:pt>
                <c:pt idx="124">
                  <c:v>15.365400418508234</c:v>
                </c:pt>
                <c:pt idx="125">
                  <c:v>14.972609842517906</c:v>
                </c:pt>
                <c:pt idx="126">
                  <c:v>14.32065847412159</c:v>
                </c:pt>
                <c:pt idx="127">
                  <c:v>13.498632835708841</c:v>
                </c:pt>
                <c:pt idx="128">
                  <c:v>12.336458657263233</c:v>
                </c:pt>
                <c:pt idx="129">
                  <c:v>11.249198145372478</c:v>
                </c:pt>
                <c:pt idx="130">
                  <c:v>9.9979374445373121</c:v>
                </c:pt>
                <c:pt idx="131">
                  <c:v>9.3277638329249477</c:v>
                </c:pt>
                <c:pt idx="132">
                  <c:v>9.1698377250525489</c:v>
                </c:pt>
                <c:pt idx="133">
                  <c:v>8.6413926717872105</c:v>
                </c:pt>
                <c:pt idx="134">
                  <c:v>7.4427740069095094</c:v>
                </c:pt>
                <c:pt idx="135">
                  <c:v>6.6531434675475101</c:v>
                </c:pt>
                <c:pt idx="136">
                  <c:v>6.0639576035620184</c:v>
                </c:pt>
                <c:pt idx="137">
                  <c:v>5.648895396974301</c:v>
                </c:pt>
                <c:pt idx="138">
                  <c:v>5.0921046320395575</c:v>
                </c:pt>
                <c:pt idx="139">
                  <c:v>4.9503760736925333</c:v>
                </c:pt>
                <c:pt idx="140">
                  <c:v>4.6871658939051999</c:v>
                </c:pt>
                <c:pt idx="141">
                  <c:v>4.2721036873174825</c:v>
                </c:pt>
                <c:pt idx="142">
                  <c:v>3.9623255526446988</c:v>
                </c:pt>
                <c:pt idx="143">
                  <c:v>3.869189642873796</c:v>
                </c:pt>
                <c:pt idx="144">
                  <c:v>3.8428686248950621</c:v>
                </c:pt>
                <c:pt idx="145">
                  <c:v>3.925881066212606</c:v>
                </c:pt>
                <c:pt idx="146">
                  <c:v>3.9279057599032785</c:v>
                </c:pt>
                <c:pt idx="147">
                  <c:v>3.7477080214334886</c:v>
                </c:pt>
                <c:pt idx="148">
                  <c:v>3.4844978416461556</c:v>
                </c:pt>
                <c:pt idx="149">
                  <c:v>3.1261270583972482</c:v>
                </c:pt>
                <c:pt idx="150">
                  <c:v>2.7090401581188588</c:v>
                </c:pt>
                <c:pt idx="151">
                  <c:v>2.4174842666621204</c:v>
                </c:pt>
                <c:pt idx="152">
                  <c:v>2.3263730505818896</c:v>
                </c:pt>
                <c:pt idx="153">
                  <c:v>2.2048914291415818</c:v>
                </c:pt>
                <c:pt idx="154">
                  <c:v>2.1016320509173205</c:v>
                </c:pt>
                <c:pt idx="155">
                  <c:v>2.0226689969811207</c:v>
                </c:pt>
                <c:pt idx="156">
                  <c:v>2.0206443032904491</c:v>
                </c:pt>
                <c:pt idx="157">
                  <c:v>1.9295330872102185</c:v>
                </c:pt>
                <c:pt idx="158">
                  <c:v>1.9052367629221567</c:v>
                </c:pt>
                <c:pt idx="159">
                  <c:v>1.8282984026766287</c:v>
                </c:pt>
                <c:pt idx="160">
                  <c:v>1.8019773846978953</c:v>
                </c:pt>
                <c:pt idx="161">
                  <c:v>1.8546194206553619</c:v>
                </c:pt>
                <c:pt idx="162">
                  <c:v>1.6602488263508699</c:v>
                </c:pt>
                <c:pt idx="163">
                  <c:v>1.4598041509743622</c:v>
                </c:pt>
                <c:pt idx="164">
                  <c:v>1.316050898936665</c:v>
                </c:pt>
                <c:pt idx="165">
                  <c:v>1.2208902954750909</c:v>
                </c:pt>
                <c:pt idx="166">
                  <c:v>1.1884951964243424</c:v>
                </c:pt>
                <c:pt idx="167">
                  <c:v>1.1965939711870293</c:v>
                </c:pt>
                <c:pt idx="168">
                  <c:v>1.0346184759332862</c:v>
                </c:pt>
                <c:pt idx="169">
                  <c:v>0.96172950306910165</c:v>
                </c:pt>
                <c:pt idx="170">
                  <c:v>0.94148256616238368</c:v>
                </c:pt>
                <c:pt idx="171">
                  <c:v>0.89288991758626057</c:v>
                </c:pt>
                <c:pt idx="172">
                  <c:v>0.83214910686610677</c:v>
                </c:pt>
                <c:pt idx="173">
                  <c:v>0.77950707090864024</c:v>
                </c:pt>
                <c:pt idx="174">
                  <c:v>0.76938360245528126</c:v>
                </c:pt>
                <c:pt idx="175">
                  <c:v>0.70864279173512745</c:v>
                </c:pt>
                <c:pt idx="176">
                  <c:v>0.6195562693455684</c:v>
                </c:pt>
                <c:pt idx="177">
                  <c:v>0.55476607124407107</c:v>
                </c:pt>
                <c:pt idx="178">
                  <c:v>0.55071668386272754</c:v>
                </c:pt>
                <c:pt idx="179">
                  <c:v>0.52642035957466604</c:v>
                </c:pt>
                <c:pt idx="180">
                  <c:v>0.53451913433735332</c:v>
                </c:pt>
                <c:pt idx="181">
                  <c:v>0.52642035957466615</c:v>
                </c:pt>
                <c:pt idx="182">
                  <c:v>0.56691423338810198</c:v>
                </c:pt>
                <c:pt idx="183">
                  <c:v>0.5810870892228045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63-4D32-81D5-233F5EBD3A9F}"/>
            </c:ext>
          </c:extLst>
        </c:ser>
        <c:ser>
          <c:idx val="3"/>
          <c:order val="3"/>
          <c:tx>
            <c:strRef>
              <c:f>'PROVINCIAL - WC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chemeClr val="accent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263-4D32-81D5-233F5EBD3A9F}"/>
              </c:ext>
            </c:extLst>
          </c:dPt>
          <c:cat>
            <c:strRef>
              <c:f>'PROVINCIAL - WC (Waves)'!$A$5:$A$204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'PROVINCIAL - WC (Waves)'!$E$5:$E$204</c:f>
              <c:numCache>
                <c:formatCode>General</c:formatCode>
                <c:ptCount val="200"/>
                <c:pt idx="0">
                  <c:v>0.57501300815078904</c:v>
                </c:pt>
                <c:pt idx="1">
                  <c:v>0.52237097219332251</c:v>
                </c:pt>
                <c:pt idx="2">
                  <c:v>0.52439566588399422</c:v>
                </c:pt>
                <c:pt idx="3">
                  <c:v>0.51427219743063524</c:v>
                </c:pt>
                <c:pt idx="4">
                  <c:v>0.52844505326533786</c:v>
                </c:pt>
                <c:pt idx="5">
                  <c:v>0.51427219743063524</c:v>
                </c:pt>
                <c:pt idx="6">
                  <c:v>0.50212403528660443</c:v>
                </c:pt>
                <c:pt idx="7">
                  <c:v>0.50009934159593272</c:v>
                </c:pt>
                <c:pt idx="8">
                  <c:v>0.51629689112130706</c:v>
                </c:pt>
                <c:pt idx="9">
                  <c:v>0.53451913433735321</c:v>
                </c:pt>
                <c:pt idx="10">
                  <c:v>0.52034627850265069</c:v>
                </c:pt>
                <c:pt idx="11">
                  <c:v>0.50819811635861989</c:v>
                </c:pt>
                <c:pt idx="12">
                  <c:v>0.55071668386272765</c:v>
                </c:pt>
                <c:pt idx="13">
                  <c:v>0.58311178291347621</c:v>
                </c:pt>
                <c:pt idx="14">
                  <c:v>0.70054401697244018</c:v>
                </c:pt>
                <c:pt idx="15">
                  <c:v>0.88884053020491705</c:v>
                </c:pt>
                <c:pt idx="16">
                  <c:v>1.0325937822426143</c:v>
                </c:pt>
                <c:pt idx="17">
                  <c:v>1.2856804935765882</c:v>
                </c:pt>
                <c:pt idx="18">
                  <c:v>1.4942239437157829</c:v>
                </c:pt>
                <c:pt idx="19">
                  <c:v>1.9457306367355929</c:v>
                </c:pt>
                <c:pt idx="20">
                  <c:v>3.0896825719651559</c:v>
                </c:pt>
                <c:pt idx="21">
                  <c:v>5</c:v>
                </c:pt>
                <c:pt idx="22">
                  <c:v>6.0194143423672397</c:v>
                </c:pt>
                <c:pt idx="23">
                  <c:v>7.8335398892091659</c:v>
                </c:pt>
                <c:pt idx="24">
                  <c:v>9.1678130313618773</c:v>
                </c:pt>
                <c:pt idx="25">
                  <c:v>9.6476654360510938</c:v>
                </c:pt>
                <c:pt idx="26">
                  <c:v>10.720753092107142</c:v>
                </c:pt>
                <c:pt idx="27">
                  <c:v>13.298188160332334</c:v>
                </c:pt>
                <c:pt idx="28">
                  <c:v>16.268413804547855</c:v>
                </c:pt>
                <c:pt idx="29">
                  <c:v>16.493154804212423</c:v>
                </c:pt>
                <c:pt idx="30">
                  <c:v>19.568664520342875</c:v>
                </c:pt>
                <c:pt idx="31">
                  <c:v>27.359685842047934</c:v>
                </c:pt>
                <c:pt idx="32">
                  <c:v>29.598997063930934</c:v>
                </c:pt>
                <c:pt idx="33">
                  <c:v>34.407644579276443</c:v>
                </c:pt>
                <c:pt idx="34">
                  <c:v>39.509872679769352</c:v>
                </c:pt>
                <c:pt idx="35">
                  <c:v>44.379261005835019</c:v>
                </c:pt>
                <c:pt idx="36">
                  <c:v>49.617143583602953</c:v>
                </c:pt>
                <c:pt idx="37">
                  <c:v>50.475613708447788</c:v>
                </c:pt>
                <c:pt idx="38">
                  <c:v>46.819016903094528</c:v>
                </c:pt>
                <c:pt idx="39">
                  <c:v>47.155116055746042</c:v>
                </c:pt>
                <c:pt idx="40">
                  <c:v>47.456795415656146</c:v>
                </c:pt>
                <c:pt idx="41">
                  <c:v>47.841487216883785</c:v>
                </c:pt>
                <c:pt idx="42">
                  <c:v>47.841487216883785</c:v>
                </c:pt>
                <c:pt idx="43">
                  <c:v>49.819612952670127</c:v>
                </c:pt>
                <c:pt idx="44">
                  <c:v>51.427219743063539</c:v>
                </c:pt>
                <c:pt idx="45">
                  <c:v>48.827513044240952</c:v>
                </c:pt>
                <c:pt idx="46">
                  <c:v>46.849387308454602</c:v>
                </c:pt>
                <c:pt idx="47">
                  <c:v>43.788050448158849</c:v>
                </c:pt>
                <c:pt idx="48">
                  <c:v>38.430710942641291</c:v>
                </c:pt>
                <c:pt idx="49">
                  <c:v>35.861374649178792</c:v>
                </c:pt>
                <c:pt idx="50">
                  <c:v>32.791939014120352</c:v>
                </c:pt>
                <c:pt idx="51">
                  <c:v>30.315738630428751</c:v>
                </c:pt>
                <c:pt idx="52">
                  <c:v>29.538256253210783</c:v>
                </c:pt>
                <c:pt idx="53">
                  <c:v>29.706305829536539</c:v>
                </c:pt>
                <c:pt idx="54">
                  <c:v>29.617219307146978</c:v>
                </c:pt>
                <c:pt idx="55">
                  <c:v>31.386801592794125</c:v>
                </c:pt>
                <c:pt idx="56">
                  <c:v>29.985713558849248</c:v>
                </c:pt>
                <c:pt idx="57">
                  <c:v>28.637267560861837</c:v>
                </c:pt>
                <c:pt idx="58">
                  <c:v>27.560130517424444</c:v>
                </c:pt>
                <c:pt idx="59">
                  <c:v>27.497365013013617</c:v>
                </c:pt>
                <c:pt idx="60">
                  <c:v>27.141018923455384</c:v>
                </c:pt>
                <c:pt idx="61">
                  <c:v>25.887733528929541</c:v>
                </c:pt>
                <c:pt idx="62">
                  <c:v>24.025015333511494</c:v>
                </c:pt>
                <c:pt idx="63">
                  <c:v>21.724963300908335</c:v>
                </c:pt>
                <c:pt idx="64">
                  <c:v>19.584862069868247</c:v>
                </c:pt>
                <c:pt idx="65">
                  <c:v>17.94890956780544</c:v>
                </c:pt>
                <c:pt idx="66">
                  <c:v>17.084365361888583</c:v>
                </c:pt>
                <c:pt idx="67">
                  <c:v>16.59438948874601</c:v>
                </c:pt>
                <c:pt idx="68">
                  <c:v>15.774388544023934</c:v>
                </c:pt>
                <c:pt idx="69">
                  <c:v>13.881299943245811</c:v>
                </c:pt>
                <c:pt idx="70">
                  <c:v>12.486285990372945</c:v>
                </c:pt>
                <c:pt idx="71">
                  <c:v>11.145938767148218</c:v>
                </c:pt>
                <c:pt idx="72">
                  <c:v>9.908850922147753</c:v>
                </c:pt>
                <c:pt idx="73">
                  <c:v>9.226529148391359</c:v>
                </c:pt>
                <c:pt idx="74">
                  <c:v>9.0625289594469436</c:v>
                </c:pt>
                <c:pt idx="75">
                  <c:v>8.4834665639148117</c:v>
                </c:pt>
                <c:pt idx="76">
                  <c:v>7.8173423396837913</c:v>
                </c:pt>
                <c:pt idx="77">
                  <c:v>7.4265764573841349</c:v>
                </c:pt>
                <c:pt idx="78">
                  <c:v>7.0054401697244026</c:v>
                </c:pt>
                <c:pt idx="79">
                  <c:v>6.8738350798307355</c:v>
                </c:pt>
                <c:pt idx="80">
                  <c:v>6.8029708006572225</c:v>
                </c:pt>
                <c:pt idx="81">
                  <c:v>6.7118595845769935</c:v>
                </c:pt>
                <c:pt idx="82">
                  <c:v>6.6490940801661669</c:v>
                </c:pt>
                <c:pt idx="83">
                  <c:v>6.7219830530303506</c:v>
                </c:pt>
                <c:pt idx="84">
                  <c:v>6.5741804136113098</c:v>
                </c:pt>
                <c:pt idx="85">
                  <c:v>6.4607975669336906</c:v>
                </c:pt>
                <c:pt idx="86">
                  <c:v>6.4526987921710033</c:v>
                </c:pt>
                <c:pt idx="87">
                  <c:v>6.274525747391885</c:v>
                </c:pt>
                <c:pt idx="88">
                  <c:v>6.207710855599716</c:v>
                </c:pt>
                <c:pt idx="89">
                  <c:v>6.1975873871463572</c:v>
                </c:pt>
                <c:pt idx="90">
                  <c:v>5.8716117029481989</c:v>
                </c:pt>
                <c:pt idx="91">
                  <c:v>5.9586735316470856</c:v>
                </c:pt>
                <c:pt idx="92">
                  <c:v>5.9687970001004444</c:v>
                </c:pt>
                <c:pt idx="93">
                  <c:v>5.7825251805586406</c:v>
                </c:pt>
                <c:pt idx="94">
                  <c:v>5.9910686306978338</c:v>
                </c:pt>
                <c:pt idx="95">
                  <c:v>6.0173896486765681</c:v>
                </c:pt>
                <c:pt idx="96">
                  <c:v>5.9121055767616344</c:v>
                </c:pt>
                <c:pt idx="97">
                  <c:v>6.1307724953541873</c:v>
                </c:pt>
                <c:pt idx="98">
                  <c:v>6.0254884234392545</c:v>
                </c:pt>
                <c:pt idx="99">
                  <c:v>6.1287478016635166</c:v>
                </c:pt>
                <c:pt idx="100">
                  <c:v>6.1773404502396385</c:v>
                </c:pt>
                <c:pt idx="101">
                  <c:v>6.013340261295224</c:v>
                </c:pt>
                <c:pt idx="102">
                  <c:v>6.0578835224900036</c:v>
                </c:pt>
                <c:pt idx="103">
                  <c:v>6.0133402612952249</c:v>
                </c:pt>
                <c:pt idx="104">
                  <c:v>6.0761057657060489</c:v>
                </c:pt>
                <c:pt idx="105">
                  <c:v>5.9586735316470856</c:v>
                </c:pt>
                <c:pt idx="106">
                  <c:v>5.9404512884310394</c:v>
                </c:pt>
                <c:pt idx="107">
                  <c:v>5.970821693791116</c:v>
                </c:pt>
                <c:pt idx="108">
                  <c:v>5.8493400723508087</c:v>
                </c:pt>
                <c:pt idx="109">
                  <c:v>5.7764510994866241</c:v>
                </c:pt>
                <c:pt idx="110">
                  <c:v>5.6893892707877374</c:v>
                </c:pt>
                <c:pt idx="111">
                  <c:v>5.2034627850265078</c:v>
                </c:pt>
                <c:pt idx="112">
                  <c:v>5.0819811635861996</c:v>
                </c:pt>
                <c:pt idx="113">
                  <c:v>4.8936846503537224</c:v>
                </c:pt>
                <c:pt idx="114">
                  <c:v>4.7964993532014768</c:v>
                </c:pt>
                <c:pt idx="115">
                  <c:v>4.8187709837988661</c:v>
                </c:pt>
                <c:pt idx="116">
                  <c:v>4.8207956774895377</c:v>
                </c:pt>
                <c:pt idx="117">
                  <c:v>4.8693883260656614</c:v>
                </c:pt>
                <c:pt idx="118">
                  <c:v>4.984795866433954</c:v>
                </c:pt>
                <c:pt idx="119">
                  <c:v>5.0455366771541081</c:v>
                </c:pt>
                <c:pt idx="120">
                  <c:v>5.0840058572768712</c:v>
                </c:pt>
                <c:pt idx="121">
                  <c:v>5.0273144339380611</c:v>
                </c:pt>
                <c:pt idx="122">
                  <c:v>5.0374379023914191</c:v>
                </c:pt>
                <c:pt idx="123">
                  <c:v>4.9908699475059688</c:v>
                </c:pt>
                <c:pt idx="124">
                  <c:v>5.0475613708447797</c:v>
                </c:pt>
                <c:pt idx="125">
                  <c:v>5.0657836140608259</c:v>
                </c:pt>
                <c:pt idx="126">
                  <c:v>5.1467713616876969</c:v>
                </c:pt>
                <c:pt idx="127">
                  <c:v>5.1447466679970262</c:v>
                </c:pt>
                <c:pt idx="128">
                  <c:v>5.0192156591753738</c:v>
                </c:pt>
                <c:pt idx="129">
                  <c:v>5.0414872897727632</c:v>
                </c:pt>
                <c:pt idx="130">
                  <c:v>5.0536354519167954</c:v>
                </c:pt>
                <c:pt idx="131">
                  <c:v>4.7499313983160247</c:v>
                </c:pt>
                <c:pt idx="132">
                  <c:v>4.4563508131686165</c:v>
                </c:pt>
                <c:pt idx="133">
                  <c:v>4.7256350740279638</c:v>
                </c:pt>
                <c:pt idx="134">
                  <c:v>4.6365485516384055</c:v>
                </c:pt>
                <c:pt idx="135">
                  <c:v>4.8187709837988661</c:v>
                </c:pt>
                <c:pt idx="136">
                  <c:v>4.8876105692817067</c:v>
                </c:pt>
                <c:pt idx="137">
                  <c:v>4.8430673080869289</c:v>
                </c:pt>
                <c:pt idx="138">
                  <c:v>5.1244997310903075</c:v>
                </c:pt>
                <c:pt idx="139">
                  <c:v>5.1568948301410558</c:v>
                </c:pt>
                <c:pt idx="140">
                  <c:v>3.895510660852529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63-4D32-81D5-233F5EBD3A9F}"/>
            </c:ext>
          </c:extLst>
        </c:ser>
        <c:ser>
          <c:idx val="4"/>
          <c:order val="4"/>
          <c:tx>
            <c:strRef>
              <c:f>'PROVINCIAL - WC (Waves)'!$F$3:$F$4</c:f>
              <c:strCache>
                <c:ptCount val="1"/>
                <c:pt idx="0">
                  <c:v>5th wave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'PROVINCIAL - WC (Waves)'!$A$5:$A$204</c:f>
              <c:strCache>
                <c:ptCount val="200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</c:strCache>
            </c:strRef>
          </c:cat>
          <c:val>
            <c:numRef>
              <c:f>'PROVINCIAL - WC (Waves)'!$F$5:$F$204</c:f>
              <c:numCache>
                <c:formatCode>General</c:formatCode>
                <c:ptCount val="200"/>
                <c:pt idx="0">
                  <c:v>4.5839065156809387</c:v>
                </c:pt>
                <c:pt idx="1">
                  <c:v>4.4705236690033185</c:v>
                </c:pt>
                <c:pt idx="2">
                  <c:v>4.2295851198133745</c:v>
                </c:pt>
                <c:pt idx="3">
                  <c:v>4.2680542999361384</c:v>
                </c:pt>
                <c:pt idx="4">
                  <c:v>4.2619802188641236</c:v>
                </c:pt>
                <c:pt idx="5">
                  <c:v>4.4320544888805538</c:v>
                </c:pt>
                <c:pt idx="6">
                  <c:v>5.1224750373996359</c:v>
                </c:pt>
                <c:pt idx="7">
                  <c:v>4.1587208406398624</c:v>
                </c:pt>
                <c:pt idx="8">
                  <c:v>3.8955106608525294</c:v>
                </c:pt>
                <c:pt idx="9">
                  <c:v>3.9724490210980572</c:v>
                </c:pt>
                <c:pt idx="10">
                  <c:v>3.8934859671618578</c:v>
                </c:pt>
                <c:pt idx="11">
                  <c:v>3.7254363908360988</c:v>
                </c:pt>
                <c:pt idx="12">
                  <c:v>3.5756090577263859</c:v>
                </c:pt>
                <c:pt idx="13">
                  <c:v>3.5756090577263855</c:v>
                </c:pt>
                <c:pt idx="14">
                  <c:v>3.774029039412222</c:v>
                </c:pt>
                <c:pt idx="15">
                  <c:v>3.6970906791666942</c:v>
                </c:pt>
                <c:pt idx="16">
                  <c:v>3.5432139586756373</c:v>
                </c:pt>
                <c:pt idx="17">
                  <c:v>3.6120535441584782</c:v>
                </c:pt>
                <c:pt idx="18">
                  <c:v>3.4622262110487654</c:v>
                </c:pt>
                <c:pt idx="19">
                  <c:v>3.6849425170226624</c:v>
                </c:pt>
                <c:pt idx="20">
                  <c:v>4.3733383718510721</c:v>
                </c:pt>
                <c:pt idx="21">
                  <c:v>4.8997587314257389</c:v>
                </c:pt>
                <c:pt idx="22">
                  <c:v>5.8533894597321519</c:v>
                </c:pt>
                <c:pt idx="23">
                  <c:v>6.2664269726291986</c:v>
                </c:pt>
                <c:pt idx="24">
                  <c:v>6.4486494047896601</c:v>
                </c:pt>
                <c:pt idx="25">
                  <c:v>7.2180330072449417</c:v>
                </c:pt>
                <c:pt idx="26">
                  <c:v>8.0198117087509715</c:v>
                </c:pt>
                <c:pt idx="27">
                  <c:v>7.6047495021632523</c:v>
                </c:pt>
                <c:pt idx="28">
                  <c:v>7.5703297094218334</c:v>
                </c:pt>
                <c:pt idx="29">
                  <c:v>8.1088982311405307</c:v>
                </c:pt>
                <c:pt idx="30">
                  <c:v>8.3154169875890513</c:v>
                </c:pt>
                <c:pt idx="31">
                  <c:v>8.5442073746349649</c:v>
                </c:pt>
                <c:pt idx="32">
                  <c:v>8.3457873929491289</c:v>
                </c:pt>
                <c:pt idx="33">
                  <c:v>8.2870712759196472</c:v>
                </c:pt>
                <c:pt idx="34">
                  <c:v>9.9290978590544707</c:v>
                </c:pt>
                <c:pt idx="35">
                  <c:v>11.3625809920501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63-4D32-81D5-233F5EBD3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82E-3"/>
              <c:y val="0.387040682414698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0156404272180659"/>
          <c:h val="0.1809752296587926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[SACOVDATA.xlsx]EC-CDA!PivotTable1</c:name>
    <c:fmtId val="14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4615166034606198E-2"/>
          <c:y val="1.780887323333924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'EC-CDA'!$F$3:$F$4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'EC-CDA'!$A$5:$C$798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'EC-CDA'!$F$5:$F$798</c:f>
              <c:numCache>
                <c:formatCode>General</c:formatCode>
                <c:ptCount val="794"/>
                <c:pt idx="0">
                  <c:v>0</c:v>
                </c:pt>
                <c:pt idx="1">
                  <c:v>2.0679515313825692E-25</c:v>
                </c:pt>
                <c:pt idx="2">
                  <c:v>4.1359030627651384E-25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7.5627941719133955E-24</c:v>
                </c:pt>
                <c:pt idx="7">
                  <c:v>1.5125588343826791E-23</c:v>
                </c:pt>
                <c:pt idx="8">
                  <c:v>1.5184672673294866E-23</c:v>
                </c:pt>
                <c:pt idx="9">
                  <c:v>1.0570186541838333E-22</c:v>
                </c:pt>
                <c:pt idx="11">
                  <c:v>2.0419544264166168E-21</c:v>
                </c:pt>
                <c:pt idx="12">
                  <c:v>2.0419544264166168E-21</c:v>
                </c:pt>
                <c:pt idx="13">
                  <c:v>2.0419544264166168E-21</c:v>
                </c:pt>
                <c:pt idx="14">
                  <c:v>9.0882097563883282E-20</c:v>
                </c:pt>
                <c:pt idx="15">
                  <c:v>2.121430377826538E-3</c:v>
                </c:pt>
                <c:pt idx="16">
                  <c:v>6.3642911334796147E-3</c:v>
                </c:pt>
                <c:pt idx="17">
                  <c:v>6.3642911334796147E-3</c:v>
                </c:pt>
                <c:pt idx="18">
                  <c:v>8.4857215113061518E-3</c:v>
                </c:pt>
                <c:pt idx="19">
                  <c:v>8.4857215113061518E-3</c:v>
                </c:pt>
                <c:pt idx="20">
                  <c:v>8.4857215113061518E-3</c:v>
                </c:pt>
                <c:pt idx="21">
                  <c:v>8.4857215113061518E-3</c:v>
                </c:pt>
                <c:pt idx="22">
                  <c:v>6.3642911334796147E-3</c:v>
                </c:pt>
                <c:pt idx="23">
                  <c:v>4.242860755653075E-3</c:v>
                </c:pt>
                <c:pt idx="24">
                  <c:v>4.2428607556530759E-3</c:v>
                </c:pt>
                <c:pt idx="25">
                  <c:v>4.2428607556530759E-3</c:v>
                </c:pt>
                <c:pt idx="26">
                  <c:v>8.4857215113061518E-3</c:v>
                </c:pt>
                <c:pt idx="27">
                  <c:v>1.060715188913269E-2</c:v>
                </c:pt>
                <c:pt idx="28">
                  <c:v>1.060715188913269E-2</c:v>
                </c:pt>
                <c:pt idx="29">
                  <c:v>1.2728582266959226E-2</c:v>
                </c:pt>
                <c:pt idx="30">
                  <c:v>1.6971443022612304E-2</c:v>
                </c:pt>
                <c:pt idx="31">
                  <c:v>2.9700025289571531E-2</c:v>
                </c:pt>
                <c:pt idx="32">
                  <c:v>3.1821455667398073E-2</c:v>
                </c:pt>
                <c:pt idx="33">
                  <c:v>3.6064316423051142E-2</c:v>
                </c:pt>
                <c:pt idx="34">
                  <c:v>4.6671468312183835E-2</c:v>
                </c:pt>
                <c:pt idx="35">
                  <c:v>5.3035759445663452E-2</c:v>
                </c:pt>
                <c:pt idx="36">
                  <c:v>5.5157189823489994E-2</c:v>
                </c:pt>
                <c:pt idx="37">
                  <c:v>5.7278620201316528E-2</c:v>
                </c:pt>
                <c:pt idx="38">
                  <c:v>5.5157189823489987E-2</c:v>
                </c:pt>
                <c:pt idx="39">
                  <c:v>6.7885772090449215E-2</c:v>
                </c:pt>
                <c:pt idx="40">
                  <c:v>7.8492923979581894E-2</c:v>
                </c:pt>
                <c:pt idx="41">
                  <c:v>7.6371493601755366E-2</c:v>
                </c:pt>
                <c:pt idx="42">
                  <c:v>8.2735784735234991E-2</c:v>
                </c:pt>
                <c:pt idx="43">
                  <c:v>9.1221506246541129E-2</c:v>
                </c:pt>
                <c:pt idx="44">
                  <c:v>0.10182865813567384</c:v>
                </c:pt>
                <c:pt idx="45">
                  <c:v>0.10182865813567381</c:v>
                </c:pt>
                <c:pt idx="46">
                  <c:v>0.10819294926915343</c:v>
                </c:pt>
                <c:pt idx="47">
                  <c:v>0.10182865813567381</c:v>
                </c:pt>
                <c:pt idx="48">
                  <c:v>0.11031437964697997</c:v>
                </c:pt>
                <c:pt idx="49">
                  <c:v>0.12728582266959226</c:v>
                </c:pt>
                <c:pt idx="50">
                  <c:v>0.13152868342524535</c:v>
                </c:pt>
                <c:pt idx="51">
                  <c:v>0.15486441758133726</c:v>
                </c:pt>
                <c:pt idx="52">
                  <c:v>0.17607872135960265</c:v>
                </c:pt>
                <c:pt idx="53">
                  <c:v>0.16971443022612306</c:v>
                </c:pt>
                <c:pt idx="54">
                  <c:v>0.18244301249308228</c:v>
                </c:pt>
                <c:pt idx="55">
                  <c:v>0.18668587324873537</c:v>
                </c:pt>
                <c:pt idx="56">
                  <c:v>0.18456444287090881</c:v>
                </c:pt>
                <c:pt idx="57">
                  <c:v>0.20365731627134767</c:v>
                </c:pt>
                <c:pt idx="58">
                  <c:v>0.17820015173742917</c:v>
                </c:pt>
                <c:pt idx="59">
                  <c:v>0.17395729098177609</c:v>
                </c:pt>
                <c:pt idx="60">
                  <c:v>0.18244301249308226</c:v>
                </c:pt>
                <c:pt idx="61">
                  <c:v>0.18244301249308226</c:v>
                </c:pt>
                <c:pt idx="62">
                  <c:v>0.1888073036265619</c:v>
                </c:pt>
                <c:pt idx="63">
                  <c:v>0.18244301249308226</c:v>
                </c:pt>
                <c:pt idx="64">
                  <c:v>0.1888073036265619</c:v>
                </c:pt>
                <c:pt idx="65">
                  <c:v>0.21002160740482725</c:v>
                </c:pt>
                <c:pt idx="66">
                  <c:v>0.224871620049613</c:v>
                </c:pt>
                <c:pt idx="67">
                  <c:v>0.24608592382787836</c:v>
                </c:pt>
                <c:pt idx="68">
                  <c:v>0.2779073794952765</c:v>
                </c:pt>
                <c:pt idx="69">
                  <c:v>0.29275739214006219</c:v>
                </c:pt>
                <c:pt idx="70">
                  <c:v>0.30336454402919488</c:v>
                </c:pt>
                <c:pt idx="71">
                  <c:v>0.32457884780746032</c:v>
                </c:pt>
                <c:pt idx="72">
                  <c:v>0.3415502908300726</c:v>
                </c:pt>
                <c:pt idx="73">
                  <c:v>0.35640030347485835</c:v>
                </c:pt>
                <c:pt idx="74">
                  <c:v>0.3606431642305114</c:v>
                </c:pt>
                <c:pt idx="75">
                  <c:v>0.3712503161196441</c:v>
                </c:pt>
                <c:pt idx="76">
                  <c:v>0.39246461989790948</c:v>
                </c:pt>
                <c:pt idx="77">
                  <c:v>0.43701465783226678</c:v>
                </c:pt>
                <c:pt idx="78">
                  <c:v>0.43701465783226678</c:v>
                </c:pt>
                <c:pt idx="79">
                  <c:v>0.44762180972139948</c:v>
                </c:pt>
                <c:pt idx="80">
                  <c:v>0.45822896161053217</c:v>
                </c:pt>
                <c:pt idx="81">
                  <c:v>0.50702186030054264</c:v>
                </c:pt>
                <c:pt idx="82">
                  <c:v>0.49005041727793025</c:v>
                </c:pt>
                <c:pt idx="83">
                  <c:v>0.49005041727793025</c:v>
                </c:pt>
                <c:pt idx="84">
                  <c:v>0.51762901218967527</c:v>
                </c:pt>
                <c:pt idx="85">
                  <c:v>0.54308617672359383</c:v>
                </c:pt>
                <c:pt idx="86">
                  <c:v>0.56005761974620605</c:v>
                </c:pt>
                <c:pt idx="87">
                  <c:v>0.58339335390229785</c:v>
                </c:pt>
                <c:pt idx="88">
                  <c:v>0.59187907541360407</c:v>
                </c:pt>
                <c:pt idx="89">
                  <c:v>0.64067197410361432</c:v>
                </c:pt>
                <c:pt idx="90">
                  <c:v>0.68734344241579826</c:v>
                </c:pt>
                <c:pt idx="91">
                  <c:v>0.70007202468275764</c:v>
                </c:pt>
                <c:pt idx="92">
                  <c:v>0.7276506195945025</c:v>
                </c:pt>
                <c:pt idx="93">
                  <c:v>0.74462206261711483</c:v>
                </c:pt>
                <c:pt idx="94">
                  <c:v>0.75098635375059442</c:v>
                </c:pt>
                <c:pt idx="95">
                  <c:v>0.79977925244060477</c:v>
                </c:pt>
                <c:pt idx="96">
                  <c:v>0.83584356886365596</c:v>
                </c:pt>
                <c:pt idx="97">
                  <c:v>0.92282221435454403</c:v>
                </c:pt>
                <c:pt idx="98">
                  <c:v>0.98646512568933997</c:v>
                </c:pt>
                <c:pt idx="99">
                  <c:v>1.0373794547571771</c:v>
                </c:pt>
                <c:pt idx="100">
                  <c:v>1.1052652268476262</c:v>
                </c:pt>
                <c:pt idx="101">
                  <c:v>1.1328438217593713</c:v>
                </c:pt>
                <c:pt idx="102">
                  <c:v>1.1583009862932896</c:v>
                </c:pt>
                <c:pt idx="103">
                  <c:v>1.1986081634719938</c:v>
                </c:pt>
                <c:pt idx="104">
                  <c:v>1.2325510495172185</c:v>
                </c:pt>
                <c:pt idx="105">
                  <c:v>1.2749796570737495</c:v>
                </c:pt>
                <c:pt idx="106">
                  <c:v>1.3789297455872496</c:v>
                </c:pt>
                <c:pt idx="107">
                  <c:v>1.4743941125894438</c:v>
                </c:pt>
                <c:pt idx="108">
                  <c:v>1.5486441758133727</c:v>
                </c:pt>
                <c:pt idx="109">
                  <c:v>1.7459372009512406</c:v>
                </c:pt>
                <c:pt idx="110">
                  <c:v>1.8880730362656186</c:v>
                </c:pt>
                <c:pt idx="111">
                  <c:v>1.9347445045778022</c:v>
                </c:pt>
                <c:pt idx="112">
                  <c:v>2.1065803651817521</c:v>
                </c:pt>
                <c:pt idx="113">
                  <c:v>2.2381090486069972</c:v>
                </c:pt>
                <c:pt idx="114">
                  <c:v>2.1956804410504667</c:v>
                </c:pt>
                <c:pt idx="115">
                  <c:v>2.2550804916296099</c:v>
                </c:pt>
                <c:pt idx="116">
                  <c:v>2.1596161246274157</c:v>
                </c:pt>
                <c:pt idx="117">
                  <c:v>2.1829518587835075</c:v>
                </c:pt>
                <c:pt idx="118">
                  <c:v>2.2911448080526609</c:v>
                </c:pt>
                <c:pt idx="119">
                  <c:v>2.2869019472970078</c:v>
                </c:pt>
                <c:pt idx="120">
                  <c:v>2.263566213140916</c:v>
                </c:pt>
                <c:pt idx="121">
                  <c:v>2.4481306560118243</c:v>
                </c:pt>
                <c:pt idx="122">
                  <c:v>2.5032878458353145</c:v>
                </c:pt>
                <c:pt idx="123">
                  <c:v>2.632695098882734</c:v>
                </c:pt>
                <c:pt idx="124">
                  <c:v>2.7684666430636322</c:v>
                </c:pt>
                <c:pt idx="125">
                  <c:v>2.8151381113758158</c:v>
                </c:pt>
                <c:pt idx="126">
                  <c:v>2.9233310606449692</c:v>
                </c:pt>
                <c:pt idx="127">
                  <c:v>2.9912168327354185</c:v>
                </c:pt>
                <c:pt idx="128">
                  <c:v>2.8299881240206015</c:v>
                </c:pt>
                <c:pt idx="129">
                  <c:v>2.8024095291088571</c:v>
                </c:pt>
                <c:pt idx="130">
                  <c:v>2.8405952759097346</c:v>
                </c:pt>
                <c:pt idx="131">
                  <c:v>2.8002880987310301</c:v>
                </c:pt>
                <c:pt idx="132">
                  <c:v>2.7981666683532036</c:v>
                </c:pt>
                <c:pt idx="133">
                  <c:v>2.7048237317288359</c:v>
                </c:pt>
                <c:pt idx="134">
                  <c:v>2.6942165798397033</c:v>
                </c:pt>
                <c:pt idx="135">
                  <c:v>2.7769523645749379</c:v>
                </c:pt>
                <c:pt idx="136">
                  <c:v>2.7790737949527649</c:v>
                </c:pt>
                <c:pt idx="137">
                  <c:v>2.7811952253305914</c:v>
                </c:pt>
                <c:pt idx="138">
                  <c:v>2.74513090890754</c:v>
                </c:pt>
                <c:pt idx="139">
                  <c:v>2.6326950988827336</c:v>
                </c:pt>
                <c:pt idx="140">
                  <c:v>2.5754164786814164</c:v>
                </c:pt>
                <c:pt idx="141">
                  <c:v>2.4948021243240084</c:v>
                </c:pt>
                <c:pt idx="142">
                  <c:v>2.4269163522335591</c:v>
                </c:pt>
                <c:pt idx="143">
                  <c:v>2.3929734661883346</c:v>
                </c:pt>
                <c:pt idx="144">
                  <c:v>2.2720519346522221</c:v>
                </c:pt>
                <c:pt idx="145">
                  <c:v>2.1702232765165483</c:v>
                </c:pt>
                <c:pt idx="146">
                  <c:v>2.1490089727382831</c:v>
                </c:pt>
                <c:pt idx="147">
                  <c:v>2.0514231753582624</c:v>
                </c:pt>
                <c:pt idx="148">
                  <c:v>1.9305016438221496</c:v>
                </c:pt>
                <c:pt idx="149">
                  <c:v>1.8901944666434451</c:v>
                </c:pt>
                <c:pt idx="150">
                  <c:v>1.7904872388855981</c:v>
                </c:pt>
                <c:pt idx="151">
                  <c:v>1.735330049062108</c:v>
                </c:pt>
                <c:pt idx="152">
                  <c:v>1.6398656820599136</c:v>
                </c:pt>
                <c:pt idx="153">
                  <c:v>1.53803702392424</c:v>
                </c:pt>
                <c:pt idx="154">
                  <c:v>1.4595440999446581</c:v>
                </c:pt>
                <c:pt idx="155">
                  <c:v>1.3831726063429026</c:v>
                </c:pt>
                <c:pt idx="156">
                  <c:v>1.3216511253859333</c:v>
                </c:pt>
                <c:pt idx="157">
                  <c:v>1.313165403874627</c:v>
                </c:pt>
                <c:pt idx="158">
                  <c:v>1.115872378736759</c:v>
                </c:pt>
                <c:pt idx="159">
                  <c:v>1.0522294674019628</c:v>
                </c:pt>
                <c:pt idx="160">
                  <c:v>0.99282941682281967</c:v>
                </c:pt>
                <c:pt idx="161">
                  <c:v>0.950400809266289</c:v>
                </c:pt>
                <c:pt idx="162">
                  <c:v>0.9355507966215032</c:v>
                </c:pt>
                <c:pt idx="163">
                  <c:v>0.8613007333975744</c:v>
                </c:pt>
                <c:pt idx="164">
                  <c:v>0.7955363916849516</c:v>
                </c:pt>
                <c:pt idx="165">
                  <c:v>0.87190788528670715</c:v>
                </c:pt>
                <c:pt idx="166">
                  <c:v>0.83796499924148249</c:v>
                </c:pt>
                <c:pt idx="167">
                  <c:v>0.78492923979581897</c:v>
                </c:pt>
                <c:pt idx="168">
                  <c:v>0.757350644884074</c:v>
                </c:pt>
                <c:pt idx="169">
                  <c:v>0.71067917657189028</c:v>
                </c:pt>
                <c:pt idx="170">
                  <c:v>0.69158630317145131</c:v>
                </c:pt>
                <c:pt idx="171">
                  <c:v>0.6682505690153594</c:v>
                </c:pt>
                <c:pt idx="172">
                  <c:v>0.60672908805838976</c:v>
                </c:pt>
                <c:pt idx="173">
                  <c:v>0.57490763239099163</c:v>
                </c:pt>
                <c:pt idx="174">
                  <c:v>0.56217905012403246</c:v>
                </c:pt>
                <c:pt idx="175">
                  <c:v>0.54308617672359372</c:v>
                </c:pt>
                <c:pt idx="176">
                  <c:v>0.57490763239099174</c:v>
                </c:pt>
                <c:pt idx="177">
                  <c:v>0.56217905012403246</c:v>
                </c:pt>
                <c:pt idx="178">
                  <c:v>0.5494504678570733</c:v>
                </c:pt>
                <c:pt idx="179">
                  <c:v>0.56854334125751227</c:v>
                </c:pt>
                <c:pt idx="180">
                  <c:v>0.58975764503577754</c:v>
                </c:pt>
                <c:pt idx="181">
                  <c:v>0.58339335390229796</c:v>
                </c:pt>
                <c:pt idx="182">
                  <c:v>0.55157189823489983</c:v>
                </c:pt>
                <c:pt idx="183">
                  <c:v>0.50065756916706294</c:v>
                </c:pt>
                <c:pt idx="184">
                  <c:v>0.49005041727793025</c:v>
                </c:pt>
                <c:pt idx="185">
                  <c:v>0.47095754387749139</c:v>
                </c:pt>
                <c:pt idx="186">
                  <c:v>0.41580035405400145</c:v>
                </c:pt>
                <c:pt idx="187">
                  <c:v>0.37337174649747062</c:v>
                </c:pt>
                <c:pt idx="188">
                  <c:v>0.36276459460833799</c:v>
                </c:pt>
                <c:pt idx="189">
                  <c:v>0.38185746800877679</c:v>
                </c:pt>
                <c:pt idx="190">
                  <c:v>0.35852173385268488</c:v>
                </c:pt>
                <c:pt idx="191">
                  <c:v>0.35003601234137877</c:v>
                </c:pt>
                <c:pt idx="192">
                  <c:v>0.35427887309703182</c:v>
                </c:pt>
                <c:pt idx="193">
                  <c:v>0.33306456931876649</c:v>
                </c:pt>
                <c:pt idx="194">
                  <c:v>0.34791458196355224</c:v>
                </c:pt>
                <c:pt idx="195">
                  <c:v>0.35852173385268488</c:v>
                </c:pt>
                <c:pt idx="196">
                  <c:v>0.36064316423051146</c:v>
                </c:pt>
                <c:pt idx="197">
                  <c:v>0.34791458196355224</c:v>
                </c:pt>
                <c:pt idx="198">
                  <c:v>0.35427887309703182</c:v>
                </c:pt>
                <c:pt idx="199">
                  <c:v>0.38185746800877679</c:v>
                </c:pt>
                <c:pt idx="200">
                  <c:v>0.40731463254269523</c:v>
                </c:pt>
                <c:pt idx="201">
                  <c:v>0.38822175914225643</c:v>
                </c:pt>
                <c:pt idx="202">
                  <c:v>0.35852173385268493</c:v>
                </c:pt>
                <c:pt idx="203">
                  <c:v>0.31821455667398074</c:v>
                </c:pt>
                <c:pt idx="204">
                  <c:v>0.33518599969659302</c:v>
                </c:pt>
                <c:pt idx="205">
                  <c:v>0.32670027818528685</c:v>
                </c:pt>
                <c:pt idx="206">
                  <c:v>0.30124311365136835</c:v>
                </c:pt>
                <c:pt idx="207">
                  <c:v>0.29063596176223572</c:v>
                </c:pt>
                <c:pt idx="208">
                  <c:v>0.28639310100658261</c:v>
                </c:pt>
                <c:pt idx="209">
                  <c:v>0.29487882251788877</c:v>
                </c:pt>
                <c:pt idx="210">
                  <c:v>0.2970002528957153</c:v>
                </c:pt>
                <c:pt idx="211">
                  <c:v>0.2715430883617968</c:v>
                </c:pt>
                <c:pt idx="212">
                  <c:v>0.26730022760614375</c:v>
                </c:pt>
                <c:pt idx="213">
                  <c:v>0.27154308836179686</c:v>
                </c:pt>
                <c:pt idx="214">
                  <c:v>0.26093593647266417</c:v>
                </c:pt>
                <c:pt idx="215">
                  <c:v>0.26730022760614375</c:v>
                </c:pt>
                <c:pt idx="216">
                  <c:v>0.28215024025092955</c:v>
                </c:pt>
                <c:pt idx="217">
                  <c:v>0.32882170856311338</c:v>
                </c:pt>
                <c:pt idx="218">
                  <c:v>0.33306456931876649</c:v>
                </c:pt>
                <c:pt idx="219">
                  <c:v>0.34367172120789918</c:v>
                </c:pt>
                <c:pt idx="220">
                  <c:v>0.3670074553639911</c:v>
                </c:pt>
                <c:pt idx="221">
                  <c:v>0.40307177178704229</c:v>
                </c:pt>
                <c:pt idx="222">
                  <c:v>0.42852893632096073</c:v>
                </c:pt>
                <c:pt idx="223">
                  <c:v>0.43277179707661373</c:v>
                </c:pt>
                <c:pt idx="224">
                  <c:v>0.41792178443182798</c:v>
                </c:pt>
                <c:pt idx="225">
                  <c:v>0.46671468312183834</c:v>
                </c:pt>
                <c:pt idx="226">
                  <c:v>0.49005041727793036</c:v>
                </c:pt>
                <c:pt idx="227">
                  <c:v>0.49853613878923647</c:v>
                </c:pt>
                <c:pt idx="228">
                  <c:v>0.53672188559011413</c:v>
                </c:pt>
                <c:pt idx="229">
                  <c:v>0.58339335390229796</c:v>
                </c:pt>
                <c:pt idx="230">
                  <c:v>0.64279340448144107</c:v>
                </c:pt>
                <c:pt idx="231">
                  <c:v>0.73401491072798219</c:v>
                </c:pt>
                <c:pt idx="232">
                  <c:v>0.81462926508539069</c:v>
                </c:pt>
                <c:pt idx="233">
                  <c:v>0.8676650245310541</c:v>
                </c:pt>
                <c:pt idx="234">
                  <c:v>0.95252223964411542</c:v>
                </c:pt>
                <c:pt idx="235">
                  <c:v>1.0373794547571771</c:v>
                </c:pt>
                <c:pt idx="236">
                  <c:v>1.1392081128928511</c:v>
                </c:pt>
                <c:pt idx="237">
                  <c:v>1.2240653280059124</c:v>
                </c:pt>
                <c:pt idx="238">
                  <c:v>1.332258277275066</c:v>
                </c:pt>
                <c:pt idx="239">
                  <c:v>1.3746868848315967</c:v>
                </c:pt>
                <c:pt idx="240">
                  <c:v>1.4128726316324742</c:v>
                </c:pt>
                <c:pt idx="241">
                  <c:v>1.4934869859898825</c:v>
                </c:pt>
                <c:pt idx="242">
                  <c:v>1.5359155935464135</c:v>
                </c:pt>
                <c:pt idx="243">
                  <c:v>1.5380370239242398</c:v>
                </c:pt>
                <c:pt idx="244">
                  <c:v>1.5995585048812093</c:v>
                </c:pt>
                <c:pt idx="245">
                  <c:v>1.5698584795916379</c:v>
                </c:pt>
                <c:pt idx="246">
                  <c:v>1.6632014162160058</c:v>
                </c:pt>
                <c:pt idx="247">
                  <c:v>1.8032158211525575</c:v>
                </c:pt>
                <c:pt idx="248">
                  <c:v>1.8159444034195165</c:v>
                </c:pt>
                <c:pt idx="249">
                  <c:v>1.8689801628651801</c:v>
                </c:pt>
                <c:pt idx="250">
                  <c:v>1.9029230489104045</c:v>
                </c:pt>
                <c:pt idx="251">
                  <c:v>2.0068731374239048</c:v>
                </c:pt>
                <c:pt idx="252">
                  <c:v>2.1065803651817521</c:v>
                </c:pt>
                <c:pt idx="253">
                  <c:v>2.2296233270956911</c:v>
                </c:pt>
                <c:pt idx="254">
                  <c:v>2.3017519599417935</c:v>
                </c:pt>
                <c:pt idx="255">
                  <c:v>2.3335734156091914</c:v>
                </c:pt>
                <c:pt idx="256">
                  <c:v>2.4354020737448652</c:v>
                </c:pt>
                <c:pt idx="257">
                  <c:v>2.5690521875479377</c:v>
                </c:pt>
                <c:pt idx="258">
                  <c:v>2.6136022254822948</c:v>
                </c:pt>
                <c:pt idx="259">
                  <c:v>2.7133094532401421</c:v>
                </c:pt>
                <c:pt idx="260">
                  <c:v>2.787559516464071</c:v>
                </c:pt>
                <c:pt idx="261">
                  <c:v>2.8342309847762546</c:v>
                </c:pt>
                <c:pt idx="262">
                  <c:v>2.953031085934541</c:v>
                </c:pt>
                <c:pt idx="263">
                  <c:v>3.1057740731380514</c:v>
                </c:pt>
                <c:pt idx="264">
                  <c:v>3.2224527439185109</c:v>
                </c:pt>
                <c:pt idx="265">
                  <c:v>3.2945813767646137</c:v>
                </c:pt>
                <c:pt idx="266">
                  <c:v>3.3051885286537463</c:v>
                </c:pt>
                <c:pt idx="267">
                  <c:v>3.2924599463867872</c:v>
                </c:pt>
                <c:pt idx="268">
                  <c:v>3.2860956552533076</c:v>
                </c:pt>
                <c:pt idx="269">
                  <c:v>3.2691242122306954</c:v>
                </c:pt>
                <c:pt idx="270">
                  <c:v>3.2839742248754811</c:v>
                </c:pt>
                <c:pt idx="271">
                  <c:v>3.2436670476967771</c:v>
                </c:pt>
                <c:pt idx="272">
                  <c:v>3.2266956046741639</c:v>
                </c:pt>
                <c:pt idx="273">
                  <c:v>3.2691242122306954</c:v>
                </c:pt>
                <c:pt idx="274">
                  <c:v>3.3370099843211443</c:v>
                </c:pt>
                <c:pt idx="275">
                  <c:v>3.4048957564115931</c:v>
                </c:pt>
                <c:pt idx="276">
                  <c:v>3.4558100854794298</c:v>
                </c:pt>
                <c:pt idx="277">
                  <c:v>3.4855101107690021</c:v>
                </c:pt>
                <c:pt idx="278">
                  <c:v>3.5894601992825028</c:v>
                </c:pt>
                <c:pt idx="279">
                  <c:v>3.7379603257303597</c:v>
                </c:pt>
                <c:pt idx="280">
                  <c:v>3.8461532749995135</c:v>
                </c:pt>
                <c:pt idx="281">
                  <c:v>3.8758533002890849</c:v>
                </c:pt>
                <c:pt idx="282">
                  <c:v>3.8631247180221253</c:v>
                </c:pt>
                <c:pt idx="283">
                  <c:v>3.8716104395334314</c:v>
                </c:pt>
                <c:pt idx="284">
                  <c:v>3.8716104395334314</c:v>
                </c:pt>
                <c:pt idx="285">
                  <c:v>3.888581882556045</c:v>
                </c:pt>
                <c:pt idx="286">
                  <c:v>3.6658316928842578</c:v>
                </c:pt>
                <c:pt idx="287">
                  <c:v>3.6637102625064313</c:v>
                </c:pt>
                <c:pt idx="288">
                  <c:v>3.6446173891059925</c:v>
                </c:pt>
                <c:pt idx="289">
                  <c:v>3.6340102372168599</c:v>
                </c:pt>
                <c:pt idx="290">
                  <c:v>3.5958244904159815</c:v>
                </c:pt>
                <c:pt idx="291">
                  <c:v>3.5809744777711958</c:v>
                </c:pt>
                <c:pt idx="292">
                  <c:v>3.5449101613481444</c:v>
                </c:pt>
                <c:pt idx="293">
                  <c:v>3.5958244904159815</c:v>
                </c:pt>
                <c:pt idx="294">
                  <c:v>3.4961172626581347</c:v>
                </c:pt>
                <c:pt idx="295">
                  <c:v>3.2691242122306954</c:v>
                </c:pt>
                <c:pt idx="296">
                  <c:v>3.2118455920293782</c:v>
                </c:pt>
                <c:pt idx="297">
                  <c:v>3.2563956299637353</c:v>
                </c:pt>
                <c:pt idx="298">
                  <c:v>3.150324111072409</c:v>
                </c:pt>
                <c:pt idx="299">
                  <c:v>3.0866811997376127</c:v>
                </c:pt>
                <c:pt idx="300">
                  <c:v>3.1694169844728473</c:v>
                </c:pt>
                <c:pt idx="301">
                  <c:v>3.1439598199389289</c:v>
                </c:pt>
                <c:pt idx="302">
                  <c:v>3.1354740984276224</c:v>
                </c:pt>
                <c:pt idx="303">
                  <c:v>3.2012384401402456</c:v>
                </c:pt>
                <c:pt idx="304">
                  <c:v>3.1057740731380514</c:v>
                </c:pt>
                <c:pt idx="305">
                  <c:v>3.1354740984276233</c:v>
                </c:pt>
                <c:pt idx="306">
                  <c:v>3.0866811997376127</c:v>
                </c:pt>
                <c:pt idx="307">
                  <c:v>3.0187954276471629</c:v>
                </c:pt>
                <c:pt idx="308">
                  <c:v>2.9678810985793262</c:v>
                </c:pt>
                <c:pt idx="309">
                  <c:v>3.1375955288054498</c:v>
                </c:pt>
                <c:pt idx="310">
                  <c:v>3.0145525668915103</c:v>
                </c:pt>
                <c:pt idx="311">
                  <c:v>2.9636382378236732</c:v>
                </c:pt>
                <c:pt idx="312">
                  <c:v>2.8554452885545203</c:v>
                </c:pt>
                <c:pt idx="313">
                  <c:v>2.8448381366653877</c:v>
                </c:pt>
                <c:pt idx="314">
                  <c:v>2.7578594911744996</c:v>
                </c:pt>
                <c:pt idx="315">
                  <c:v>2.6708808456836115</c:v>
                </c:pt>
                <c:pt idx="316">
                  <c:v>2.4735878205457431</c:v>
                </c:pt>
                <c:pt idx="317">
                  <c:v>2.3760020231657224</c:v>
                </c:pt>
                <c:pt idx="318">
                  <c:v>2.2975090991861404</c:v>
                </c:pt>
                <c:pt idx="319">
                  <c:v>2.2062875929395993</c:v>
                </c:pt>
                <c:pt idx="320">
                  <c:v>2.066273188003048</c:v>
                </c:pt>
                <c:pt idx="321">
                  <c:v>1.9177730615551902</c:v>
                </c:pt>
                <c:pt idx="322">
                  <c:v>1.7904872388855979</c:v>
                </c:pt>
                <c:pt idx="323">
                  <c:v>1.7098728845281896</c:v>
                </c:pt>
                <c:pt idx="324">
                  <c:v>1.574101340347291</c:v>
                </c:pt>
                <c:pt idx="325">
                  <c:v>1.438329796166393</c:v>
                </c:pt>
                <c:pt idx="326">
                  <c:v>1.2749796570737491</c:v>
                </c:pt>
                <c:pt idx="327">
                  <c:v>1.1010223660919733</c:v>
                </c:pt>
                <c:pt idx="328">
                  <c:v>0.98010083455586039</c:v>
                </c:pt>
                <c:pt idx="329">
                  <c:v>0.84432929037496218</c:v>
                </c:pt>
                <c:pt idx="330">
                  <c:v>0.748864923372768</c:v>
                </c:pt>
                <c:pt idx="331">
                  <c:v>0.70007202468275753</c:v>
                </c:pt>
                <c:pt idx="332">
                  <c:v>0.68097915128231878</c:v>
                </c:pt>
                <c:pt idx="333">
                  <c:v>0.65552198674840034</c:v>
                </c:pt>
                <c:pt idx="334">
                  <c:v>0.60248622730273682</c:v>
                </c:pt>
                <c:pt idx="335">
                  <c:v>0.5791504931466448</c:v>
                </c:pt>
                <c:pt idx="336">
                  <c:v>0.57490763239099185</c:v>
                </c:pt>
                <c:pt idx="337">
                  <c:v>0.51338615143402222</c:v>
                </c:pt>
                <c:pt idx="338">
                  <c:v>0.49853613878923647</c:v>
                </c:pt>
                <c:pt idx="339">
                  <c:v>0.46035039198835875</c:v>
                </c:pt>
                <c:pt idx="340">
                  <c:v>0.39458605027573607</c:v>
                </c:pt>
                <c:pt idx="341">
                  <c:v>0.37549317687529721</c:v>
                </c:pt>
                <c:pt idx="342">
                  <c:v>0.33306456931876643</c:v>
                </c:pt>
                <c:pt idx="343">
                  <c:v>0.32033598705180727</c:v>
                </c:pt>
                <c:pt idx="344">
                  <c:v>0.29700025289571524</c:v>
                </c:pt>
                <c:pt idx="345">
                  <c:v>0.28851453138440913</c:v>
                </c:pt>
                <c:pt idx="346">
                  <c:v>0.28639310100658261</c:v>
                </c:pt>
                <c:pt idx="347">
                  <c:v>0.27154308836179686</c:v>
                </c:pt>
                <c:pt idx="348">
                  <c:v>0.26305736685049069</c:v>
                </c:pt>
                <c:pt idx="349">
                  <c:v>0.26093593647266417</c:v>
                </c:pt>
                <c:pt idx="350">
                  <c:v>0.23335734156091917</c:v>
                </c:pt>
                <c:pt idx="351">
                  <c:v>0.21638589853830689</c:v>
                </c:pt>
                <c:pt idx="352">
                  <c:v>0.20790017702700075</c:v>
                </c:pt>
                <c:pt idx="353">
                  <c:v>0.21002160740482725</c:v>
                </c:pt>
                <c:pt idx="354">
                  <c:v>0.19941445551569453</c:v>
                </c:pt>
                <c:pt idx="355">
                  <c:v>0.18244301249308226</c:v>
                </c:pt>
                <c:pt idx="356">
                  <c:v>0.1612287087148169</c:v>
                </c:pt>
                <c:pt idx="357">
                  <c:v>0.15910727833699032</c:v>
                </c:pt>
                <c:pt idx="358">
                  <c:v>0.16335013909264337</c:v>
                </c:pt>
                <c:pt idx="359">
                  <c:v>0.15062155682568418</c:v>
                </c:pt>
                <c:pt idx="360">
                  <c:v>0.14001440493655148</c:v>
                </c:pt>
                <c:pt idx="361">
                  <c:v>0.12940725304741882</c:v>
                </c:pt>
                <c:pt idx="362">
                  <c:v>0.12092153153611267</c:v>
                </c:pt>
                <c:pt idx="363">
                  <c:v>0.12304296191393919</c:v>
                </c:pt>
                <c:pt idx="364">
                  <c:v>0.1336501138030719</c:v>
                </c:pt>
                <c:pt idx="365">
                  <c:v>0.13789297455872496</c:v>
                </c:pt>
                <c:pt idx="366">
                  <c:v>0.14637869607003109</c:v>
                </c:pt>
                <c:pt idx="367">
                  <c:v>0.13365011380307187</c:v>
                </c:pt>
                <c:pt idx="368">
                  <c:v>0.14213583531437801</c:v>
                </c:pt>
                <c:pt idx="369">
                  <c:v>0.14850012644785762</c:v>
                </c:pt>
                <c:pt idx="370">
                  <c:v>0.15062155682568418</c:v>
                </c:pt>
                <c:pt idx="371">
                  <c:v>0.14425726569220457</c:v>
                </c:pt>
                <c:pt idx="372">
                  <c:v>0.13789297455872496</c:v>
                </c:pt>
                <c:pt idx="373">
                  <c:v>0.13365011380307187</c:v>
                </c:pt>
                <c:pt idx="374">
                  <c:v>0.14001440493655148</c:v>
                </c:pt>
                <c:pt idx="375">
                  <c:v>0.13152868342524535</c:v>
                </c:pt>
                <c:pt idx="376">
                  <c:v>0.12728582266959229</c:v>
                </c:pt>
                <c:pt idx="377">
                  <c:v>0.11243581002480653</c:v>
                </c:pt>
                <c:pt idx="378">
                  <c:v>0.11031437964697996</c:v>
                </c:pt>
                <c:pt idx="379">
                  <c:v>8.2735784735234977E-2</c:v>
                </c:pt>
                <c:pt idx="380">
                  <c:v>8.2735784735234977E-2</c:v>
                </c:pt>
                <c:pt idx="381">
                  <c:v>8.4857215113061518E-2</c:v>
                </c:pt>
                <c:pt idx="382">
                  <c:v>7.8492923979581894E-2</c:v>
                </c:pt>
                <c:pt idx="383">
                  <c:v>8.9100075868714587E-2</c:v>
                </c:pt>
                <c:pt idx="384">
                  <c:v>9.1221506246541115E-2</c:v>
                </c:pt>
                <c:pt idx="385">
                  <c:v>7.6371493601755353E-2</c:v>
                </c:pt>
                <c:pt idx="386">
                  <c:v>8.6978645490888046E-2</c:v>
                </c:pt>
                <c:pt idx="387">
                  <c:v>8.2735784735234977E-2</c:v>
                </c:pt>
                <c:pt idx="388">
                  <c:v>7.8492923979581894E-2</c:v>
                </c:pt>
                <c:pt idx="389">
                  <c:v>8.0614354357408421E-2</c:v>
                </c:pt>
                <c:pt idx="390">
                  <c:v>7.2128632846102284E-2</c:v>
                </c:pt>
                <c:pt idx="391">
                  <c:v>7.6371493601755366E-2</c:v>
                </c:pt>
                <c:pt idx="392">
                  <c:v>7.8492923979581894E-2</c:v>
                </c:pt>
                <c:pt idx="393">
                  <c:v>7.6371493601755366E-2</c:v>
                </c:pt>
                <c:pt idx="394">
                  <c:v>7.8492923979581894E-2</c:v>
                </c:pt>
                <c:pt idx="395">
                  <c:v>8.4857215113061518E-2</c:v>
                </c:pt>
                <c:pt idx="396">
                  <c:v>8.2735784735234991E-2</c:v>
                </c:pt>
                <c:pt idx="397">
                  <c:v>7.2128632846102284E-2</c:v>
                </c:pt>
                <c:pt idx="398">
                  <c:v>6.5764341712622673E-2</c:v>
                </c:pt>
                <c:pt idx="399">
                  <c:v>6.3642911334796132E-2</c:v>
                </c:pt>
                <c:pt idx="400">
                  <c:v>6.5764341712622673E-2</c:v>
                </c:pt>
                <c:pt idx="401">
                  <c:v>7.2128632846102297E-2</c:v>
                </c:pt>
                <c:pt idx="402">
                  <c:v>7.4250063223928825E-2</c:v>
                </c:pt>
                <c:pt idx="403">
                  <c:v>8.0614354357408449E-2</c:v>
                </c:pt>
                <c:pt idx="404">
                  <c:v>8.9100075868714601E-2</c:v>
                </c:pt>
                <c:pt idx="405">
                  <c:v>9.7585797380020739E-2</c:v>
                </c:pt>
                <c:pt idx="406">
                  <c:v>0.11880010115828611</c:v>
                </c:pt>
                <c:pt idx="407">
                  <c:v>0.1124358100248065</c:v>
                </c:pt>
                <c:pt idx="408">
                  <c:v>0.10395008851350036</c:v>
                </c:pt>
                <c:pt idx="409">
                  <c:v>0.10182865813567384</c:v>
                </c:pt>
                <c:pt idx="410">
                  <c:v>9.7585797380020739E-2</c:v>
                </c:pt>
                <c:pt idx="411">
                  <c:v>0.10819294926915343</c:v>
                </c:pt>
                <c:pt idx="412">
                  <c:v>0.10819294926915343</c:v>
                </c:pt>
                <c:pt idx="413">
                  <c:v>9.1221506246541129E-2</c:v>
                </c:pt>
                <c:pt idx="414">
                  <c:v>9.7585797380020739E-2</c:v>
                </c:pt>
                <c:pt idx="415">
                  <c:v>9.5464367002194198E-2</c:v>
                </c:pt>
                <c:pt idx="416">
                  <c:v>8.2735784735234977E-2</c:v>
                </c:pt>
                <c:pt idx="417">
                  <c:v>8.0614354357408449E-2</c:v>
                </c:pt>
                <c:pt idx="418">
                  <c:v>5.9400050579143056E-2</c:v>
                </c:pt>
                <c:pt idx="419">
                  <c:v>5.9400050579143063E-2</c:v>
                </c:pt>
                <c:pt idx="420">
                  <c:v>5.9400050579143063E-2</c:v>
                </c:pt>
                <c:pt idx="421">
                  <c:v>5.7278620201316521E-2</c:v>
                </c:pt>
                <c:pt idx="422">
                  <c:v>6.1521480956969597E-2</c:v>
                </c:pt>
                <c:pt idx="423">
                  <c:v>6.1521480956969597E-2</c:v>
                </c:pt>
                <c:pt idx="424">
                  <c:v>6.7885772090449215E-2</c:v>
                </c:pt>
                <c:pt idx="425">
                  <c:v>7.4250063223928811E-2</c:v>
                </c:pt>
                <c:pt idx="426">
                  <c:v>7.4250063223928811E-2</c:v>
                </c:pt>
                <c:pt idx="427">
                  <c:v>7.6371493601755366E-2</c:v>
                </c:pt>
                <c:pt idx="428">
                  <c:v>9.5464367002194198E-2</c:v>
                </c:pt>
                <c:pt idx="429">
                  <c:v>9.9707227757847267E-2</c:v>
                </c:pt>
                <c:pt idx="430">
                  <c:v>0.1060715188913269</c:v>
                </c:pt>
                <c:pt idx="431">
                  <c:v>0.11031437964697997</c:v>
                </c:pt>
                <c:pt idx="432">
                  <c:v>0.1336501138030719</c:v>
                </c:pt>
                <c:pt idx="433">
                  <c:v>0.12728582266959226</c:v>
                </c:pt>
                <c:pt idx="434">
                  <c:v>0.13365011380307187</c:v>
                </c:pt>
                <c:pt idx="435">
                  <c:v>0.12516439229176574</c:v>
                </c:pt>
                <c:pt idx="436">
                  <c:v>0.11455724040263304</c:v>
                </c:pt>
                <c:pt idx="437">
                  <c:v>0.12092153153611267</c:v>
                </c:pt>
                <c:pt idx="438">
                  <c:v>0.1166786707804596</c:v>
                </c:pt>
                <c:pt idx="439">
                  <c:v>0.10395008851350036</c:v>
                </c:pt>
                <c:pt idx="440">
                  <c:v>0.1124358100248065</c:v>
                </c:pt>
                <c:pt idx="441">
                  <c:v>0.12516439229176574</c:v>
                </c:pt>
                <c:pt idx="442">
                  <c:v>0.1336501138030719</c:v>
                </c:pt>
                <c:pt idx="443">
                  <c:v>0.15698584795916384</c:v>
                </c:pt>
                <c:pt idx="444">
                  <c:v>0.16547156947046998</c:v>
                </c:pt>
                <c:pt idx="445">
                  <c:v>0.16971443022612306</c:v>
                </c:pt>
                <c:pt idx="446">
                  <c:v>0.18244301249308228</c:v>
                </c:pt>
                <c:pt idx="447">
                  <c:v>0.19517159476004148</c:v>
                </c:pt>
                <c:pt idx="448">
                  <c:v>0.19941445551569456</c:v>
                </c:pt>
                <c:pt idx="449">
                  <c:v>0.19517159476004151</c:v>
                </c:pt>
                <c:pt idx="450">
                  <c:v>0.19517159476004151</c:v>
                </c:pt>
                <c:pt idx="451">
                  <c:v>0.19941445551569456</c:v>
                </c:pt>
                <c:pt idx="452">
                  <c:v>0.2057787466491742</c:v>
                </c:pt>
                <c:pt idx="453">
                  <c:v>0.2057787466491742</c:v>
                </c:pt>
                <c:pt idx="454">
                  <c:v>0.22062875929395995</c:v>
                </c:pt>
                <c:pt idx="455">
                  <c:v>0.24396449345005186</c:v>
                </c:pt>
                <c:pt idx="456">
                  <c:v>0.24820735420570492</c:v>
                </c:pt>
                <c:pt idx="457">
                  <c:v>0.27366451873962339</c:v>
                </c:pt>
                <c:pt idx="458">
                  <c:v>0.29487882251788877</c:v>
                </c:pt>
                <c:pt idx="459">
                  <c:v>0.31185026554050105</c:v>
                </c:pt>
                <c:pt idx="460">
                  <c:v>0.33730743007441955</c:v>
                </c:pt>
                <c:pt idx="461">
                  <c:v>0.34367172120789918</c:v>
                </c:pt>
                <c:pt idx="462">
                  <c:v>0.33518599969659302</c:v>
                </c:pt>
                <c:pt idx="463">
                  <c:v>0.37125031611964415</c:v>
                </c:pt>
                <c:pt idx="464">
                  <c:v>0.37973603763095026</c:v>
                </c:pt>
                <c:pt idx="465">
                  <c:v>0.37125031611964415</c:v>
                </c:pt>
                <c:pt idx="466">
                  <c:v>0.40095034140921576</c:v>
                </c:pt>
                <c:pt idx="467">
                  <c:v>0.41792178443182798</c:v>
                </c:pt>
                <c:pt idx="468">
                  <c:v>0.42640750594313415</c:v>
                </c:pt>
                <c:pt idx="469">
                  <c:v>0.4561075312327057</c:v>
                </c:pt>
                <c:pt idx="470">
                  <c:v>0.449743240099226</c:v>
                </c:pt>
                <c:pt idx="471">
                  <c:v>0.47307897425531792</c:v>
                </c:pt>
                <c:pt idx="472">
                  <c:v>0.51126472105619558</c:v>
                </c:pt>
                <c:pt idx="473">
                  <c:v>0.56217905012403258</c:v>
                </c:pt>
                <c:pt idx="474">
                  <c:v>0.59612193616925713</c:v>
                </c:pt>
                <c:pt idx="475">
                  <c:v>0.63855054372578801</c:v>
                </c:pt>
                <c:pt idx="476">
                  <c:v>0.67885772090449215</c:v>
                </c:pt>
                <c:pt idx="477">
                  <c:v>0.71280060694971681</c:v>
                </c:pt>
                <c:pt idx="478">
                  <c:v>0.70431488543841059</c:v>
                </c:pt>
                <c:pt idx="479">
                  <c:v>0.72552918921667597</c:v>
                </c:pt>
                <c:pt idx="480">
                  <c:v>0.75098635375059442</c:v>
                </c:pt>
                <c:pt idx="481">
                  <c:v>0.78705067017364561</c:v>
                </c:pt>
                <c:pt idx="482">
                  <c:v>0.83160070810800302</c:v>
                </c:pt>
                <c:pt idx="483">
                  <c:v>0.8528150118862684</c:v>
                </c:pt>
                <c:pt idx="484">
                  <c:v>0.91857935359889098</c:v>
                </c:pt>
                <c:pt idx="485">
                  <c:v>0.95676510039976848</c:v>
                </c:pt>
                <c:pt idx="486">
                  <c:v>0.94827937888846237</c:v>
                </c:pt>
                <c:pt idx="487">
                  <c:v>0.97797940417803386</c:v>
                </c:pt>
                <c:pt idx="488">
                  <c:v>1.0628366192910954</c:v>
                </c:pt>
                <c:pt idx="489">
                  <c:v>1.0946580749584935</c:v>
                </c:pt>
                <c:pt idx="490">
                  <c:v>1.1498152647819835</c:v>
                </c:pt>
                <c:pt idx="491">
                  <c:v>1.1773938596937286</c:v>
                </c:pt>
                <c:pt idx="492">
                  <c:v>1.2177010368724328</c:v>
                </c:pt>
                <c:pt idx="493">
                  <c:v>1.3004368216076678</c:v>
                </c:pt>
                <c:pt idx="494">
                  <c:v>1.391658327854209</c:v>
                </c:pt>
                <c:pt idx="495">
                  <c:v>1.3407439987863723</c:v>
                </c:pt>
                <c:pt idx="496">
                  <c:v>1.336501138030719</c:v>
                </c:pt>
                <c:pt idx="497">
                  <c:v>1.3619583025646373</c:v>
                </c:pt>
                <c:pt idx="498">
                  <c:v>1.3831726063429028</c:v>
                </c:pt>
                <c:pt idx="499">
                  <c:v>1.4510583784333519</c:v>
                </c:pt>
                <c:pt idx="500">
                  <c:v>1.4468155176776989</c:v>
                </c:pt>
                <c:pt idx="501">
                  <c:v>1.474394112589444</c:v>
                </c:pt>
                <c:pt idx="502">
                  <c:v>1.5231870112794541</c:v>
                </c:pt>
                <c:pt idx="503">
                  <c:v>1.5656156188359849</c:v>
                </c:pt>
                <c:pt idx="504">
                  <c:v>1.5019727075011888</c:v>
                </c:pt>
                <c:pt idx="505">
                  <c:v>1.4871226948564031</c:v>
                </c:pt>
                <c:pt idx="506">
                  <c:v>1.4213583531437806</c:v>
                </c:pt>
                <c:pt idx="507">
                  <c:v>1.3852940367207294</c:v>
                </c:pt>
                <c:pt idx="508">
                  <c:v>1.2792225178294021</c:v>
                </c:pt>
                <c:pt idx="509">
                  <c:v>1.2834653785850552</c:v>
                </c:pt>
                <c:pt idx="510">
                  <c:v>1.2983153912298409</c:v>
                </c:pt>
                <c:pt idx="511">
                  <c:v>1.3789297455872496</c:v>
                </c:pt>
                <c:pt idx="512">
                  <c:v>1.3683225936981169</c:v>
                </c:pt>
                <c:pt idx="513">
                  <c:v>1.3598368721868108</c:v>
                </c:pt>
                <c:pt idx="514">
                  <c:v>1.3852940367207291</c:v>
                </c:pt>
                <c:pt idx="515">
                  <c:v>1.4086297708768212</c:v>
                </c:pt>
                <c:pt idx="516">
                  <c:v>1.3662011633202906</c:v>
                </c:pt>
                <c:pt idx="517">
                  <c:v>1.3619583025646373</c:v>
                </c:pt>
                <c:pt idx="518">
                  <c:v>1.3280154165194129</c:v>
                </c:pt>
                <c:pt idx="519">
                  <c:v>1.3534725810533312</c:v>
                </c:pt>
                <c:pt idx="520">
                  <c:v>1.3789297455872498</c:v>
                </c:pt>
                <c:pt idx="521">
                  <c:v>1.3831726063429026</c:v>
                </c:pt>
                <c:pt idx="522">
                  <c:v>1.3471082899198517</c:v>
                </c:pt>
                <c:pt idx="523">
                  <c:v>1.3916583278542087</c:v>
                </c:pt>
                <c:pt idx="524">
                  <c:v>1.431965505032913</c:v>
                </c:pt>
                <c:pt idx="525">
                  <c:v>1.4595440999446581</c:v>
                </c:pt>
                <c:pt idx="526">
                  <c:v>1.4637869607003111</c:v>
                </c:pt>
                <c:pt idx="527">
                  <c:v>1.4659083910781374</c:v>
                </c:pt>
                <c:pt idx="528">
                  <c:v>1.5019727075011888</c:v>
                </c:pt>
                <c:pt idx="529">
                  <c:v>1.6419871124377401</c:v>
                </c:pt>
                <c:pt idx="530">
                  <c:v>1.7056300237725368</c:v>
                </c:pt>
                <c:pt idx="531">
                  <c:v>1.722601466795149</c:v>
                </c:pt>
                <c:pt idx="532">
                  <c:v>1.7904872388855984</c:v>
                </c:pt>
                <c:pt idx="533">
                  <c:v>1.8944373273990982</c:v>
                </c:pt>
                <c:pt idx="534">
                  <c:v>2.0365731627134762</c:v>
                </c:pt>
                <c:pt idx="535">
                  <c:v>2.0747589095143542</c:v>
                </c:pt>
                <c:pt idx="536">
                  <c:v>2.1320375297156708</c:v>
                </c:pt>
                <c:pt idx="537">
                  <c:v>2.1320375297156708</c:v>
                </c:pt>
                <c:pt idx="538">
                  <c:v>2.1235518082043643</c:v>
                </c:pt>
                <c:pt idx="539">
                  <c:v>2.1299160993378439</c:v>
                </c:pt>
                <c:pt idx="540">
                  <c:v>2.1574946942495892</c:v>
                </c:pt>
                <c:pt idx="541">
                  <c:v>2.0577874664917419</c:v>
                </c:pt>
                <c:pt idx="542">
                  <c:v>2.0111159981795579</c:v>
                </c:pt>
                <c:pt idx="543">
                  <c:v>1.9623230994895475</c:v>
                </c:pt>
                <c:pt idx="544">
                  <c:v>1.9347445045778024</c:v>
                </c:pt>
                <c:pt idx="545">
                  <c:v>1.9347445045778022</c:v>
                </c:pt>
                <c:pt idx="546">
                  <c:v>1.8817087451321388</c:v>
                </c:pt>
                <c:pt idx="547">
                  <c:v>1.7777586566186387</c:v>
                </c:pt>
                <c:pt idx="548">
                  <c:v>1.7671515047295063</c:v>
                </c:pt>
                <c:pt idx="549">
                  <c:v>1.7862443781299451</c:v>
                </c:pt>
                <c:pt idx="550">
                  <c:v>1.7459372009512408</c:v>
                </c:pt>
                <c:pt idx="551">
                  <c:v>1.6950228718834037</c:v>
                </c:pt>
                <c:pt idx="552">
                  <c:v>1.6186513782816483</c:v>
                </c:pt>
                <c:pt idx="553">
                  <c:v>1.5698584795916379</c:v>
                </c:pt>
                <c:pt idx="554">
                  <c:v>1.5104584290124952</c:v>
                </c:pt>
                <c:pt idx="555">
                  <c:v>1.5168227201459747</c:v>
                </c:pt>
                <c:pt idx="556">
                  <c:v>1.4743941125894438</c:v>
                </c:pt>
                <c:pt idx="557">
                  <c:v>1.4107512012546477</c:v>
                </c:pt>
                <c:pt idx="558">
                  <c:v>1.3937797582320355</c:v>
                </c:pt>
                <c:pt idx="559">
                  <c:v>1.3619583025646373</c:v>
                </c:pt>
                <c:pt idx="560">
                  <c:v>1.2686153659402695</c:v>
                </c:pt>
                <c:pt idx="561">
                  <c:v>1.1901224419606877</c:v>
                </c:pt>
                <c:pt idx="562">
                  <c:v>1.0713223408024017</c:v>
                </c:pt>
                <c:pt idx="563">
                  <c:v>0.97585797380020733</c:v>
                </c:pt>
                <c:pt idx="564">
                  <c:v>0.88463646755366632</c:v>
                </c:pt>
                <c:pt idx="565">
                  <c:v>0.80826497395191088</c:v>
                </c:pt>
                <c:pt idx="566">
                  <c:v>0.7276506195945025</c:v>
                </c:pt>
                <c:pt idx="567">
                  <c:v>0.70855774619406375</c:v>
                </c:pt>
                <c:pt idx="568">
                  <c:v>0.69158630317145142</c:v>
                </c:pt>
                <c:pt idx="569">
                  <c:v>0.67249342977101256</c:v>
                </c:pt>
                <c:pt idx="570">
                  <c:v>0.67885772090449215</c:v>
                </c:pt>
                <c:pt idx="571">
                  <c:v>0.64491483485926759</c:v>
                </c:pt>
                <c:pt idx="572">
                  <c:v>0.58975764503577754</c:v>
                </c:pt>
                <c:pt idx="573">
                  <c:v>0.56217905012403269</c:v>
                </c:pt>
                <c:pt idx="574">
                  <c:v>0.52823616407880802</c:v>
                </c:pt>
                <c:pt idx="575">
                  <c:v>0.48792898690010372</c:v>
                </c:pt>
                <c:pt idx="576">
                  <c:v>0.46247182236618528</c:v>
                </c:pt>
                <c:pt idx="577">
                  <c:v>0.41580035405400145</c:v>
                </c:pt>
                <c:pt idx="578">
                  <c:v>0.35427887309703182</c:v>
                </c:pt>
                <c:pt idx="579">
                  <c:v>0.34155029083007266</c:v>
                </c:pt>
                <c:pt idx="580">
                  <c:v>0.33942886045224607</c:v>
                </c:pt>
                <c:pt idx="581">
                  <c:v>0.32882170856311338</c:v>
                </c:pt>
                <c:pt idx="582">
                  <c:v>0.32033598705180727</c:v>
                </c:pt>
                <c:pt idx="583">
                  <c:v>0.31397169591832758</c:v>
                </c:pt>
                <c:pt idx="584">
                  <c:v>0.31185026554050105</c:v>
                </c:pt>
                <c:pt idx="585">
                  <c:v>0.30972883516267452</c:v>
                </c:pt>
                <c:pt idx="586">
                  <c:v>0.29063596176223566</c:v>
                </c:pt>
                <c:pt idx="587">
                  <c:v>0.25881450609483758</c:v>
                </c:pt>
                <c:pt idx="588">
                  <c:v>0.25457164533918453</c:v>
                </c:pt>
                <c:pt idx="589">
                  <c:v>0.26093593647266411</c:v>
                </c:pt>
                <c:pt idx="590">
                  <c:v>0.24608592382787836</c:v>
                </c:pt>
                <c:pt idx="591">
                  <c:v>0.23335734156091917</c:v>
                </c:pt>
                <c:pt idx="592">
                  <c:v>0.22062875929395995</c:v>
                </c:pt>
                <c:pt idx="593">
                  <c:v>0.21002160740482728</c:v>
                </c:pt>
                <c:pt idx="594">
                  <c:v>0.20790017702700075</c:v>
                </c:pt>
                <c:pt idx="595">
                  <c:v>0.1803215821152557</c:v>
                </c:pt>
                <c:pt idx="596">
                  <c:v>0.1612287087148169</c:v>
                </c:pt>
                <c:pt idx="597">
                  <c:v>0.14425726569220459</c:v>
                </c:pt>
                <c:pt idx="598">
                  <c:v>0.14001440493655151</c:v>
                </c:pt>
                <c:pt idx="599">
                  <c:v>0.13152868342524535</c:v>
                </c:pt>
                <c:pt idx="600">
                  <c:v>0.11455724040263306</c:v>
                </c:pt>
                <c:pt idx="601">
                  <c:v>9.7585797380020753E-2</c:v>
                </c:pt>
                <c:pt idx="602">
                  <c:v>8.9100075868714601E-2</c:v>
                </c:pt>
                <c:pt idx="603">
                  <c:v>7.4250063223928825E-2</c:v>
                </c:pt>
                <c:pt idx="604">
                  <c:v>7.2128632846102297E-2</c:v>
                </c:pt>
                <c:pt idx="605">
                  <c:v>7.2128632846102284E-2</c:v>
                </c:pt>
                <c:pt idx="606">
                  <c:v>7.4250063223928825E-2</c:v>
                </c:pt>
                <c:pt idx="607">
                  <c:v>9.334293662436767E-2</c:v>
                </c:pt>
                <c:pt idx="608">
                  <c:v>9.970722775784728E-2</c:v>
                </c:pt>
                <c:pt idx="609">
                  <c:v>9.970722775784728E-2</c:v>
                </c:pt>
                <c:pt idx="610">
                  <c:v>0.10395008851350036</c:v>
                </c:pt>
                <c:pt idx="611">
                  <c:v>0.10395008851350036</c:v>
                </c:pt>
                <c:pt idx="612">
                  <c:v>9.334293662436767E-2</c:v>
                </c:pt>
                <c:pt idx="613">
                  <c:v>9.3342936624367684E-2</c:v>
                </c:pt>
                <c:pt idx="614">
                  <c:v>7.0007202468275742E-2</c:v>
                </c:pt>
                <c:pt idx="615">
                  <c:v>6.152148095696959E-2</c:v>
                </c:pt>
                <c:pt idx="616">
                  <c:v>6.5764341712622673E-2</c:v>
                </c:pt>
                <c:pt idx="617">
                  <c:v>7.2128632846102284E-2</c:v>
                </c:pt>
                <c:pt idx="618">
                  <c:v>6.7885772090449215E-2</c:v>
                </c:pt>
                <c:pt idx="619">
                  <c:v>7.0007202468275742E-2</c:v>
                </c:pt>
                <c:pt idx="620">
                  <c:v>7.2128632846102284E-2</c:v>
                </c:pt>
                <c:pt idx="621">
                  <c:v>9.7585797380020739E-2</c:v>
                </c:pt>
                <c:pt idx="622">
                  <c:v>0.1124358100248065</c:v>
                </c:pt>
                <c:pt idx="623">
                  <c:v>0.11243581002480652</c:v>
                </c:pt>
                <c:pt idx="624">
                  <c:v>0.11031437964697997</c:v>
                </c:pt>
                <c:pt idx="625">
                  <c:v>0.11880010115828614</c:v>
                </c:pt>
                <c:pt idx="626">
                  <c:v>0.12940725304741882</c:v>
                </c:pt>
                <c:pt idx="627">
                  <c:v>0.12304296191393922</c:v>
                </c:pt>
                <c:pt idx="628">
                  <c:v>0.10182865813567381</c:v>
                </c:pt>
                <c:pt idx="629">
                  <c:v>9.7585797380020739E-2</c:v>
                </c:pt>
                <c:pt idx="630">
                  <c:v>9.1221506246541129E-2</c:v>
                </c:pt>
                <c:pt idx="631">
                  <c:v>8.697864549088806E-2</c:v>
                </c:pt>
                <c:pt idx="632">
                  <c:v>8.4857215113061518E-2</c:v>
                </c:pt>
                <c:pt idx="633">
                  <c:v>8.0614354357408421E-2</c:v>
                </c:pt>
                <c:pt idx="634">
                  <c:v>9.1221506246541129E-2</c:v>
                </c:pt>
                <c:pt idx="635">
                  <c:v>9.9707227757847267E-2</c:v>
                </c:pt>
                <c:pt idx="636">
                  <c:v>0.14213583531437804</c:v>
                </c:pt>
                <c:pt idx="637">
                  <c:v>0.20365731627134762</c:v>
                </c:pt>
                <c:pt idx="638">
                  <c:v>0.24184306307222533</c:v>
                </c:pt>
                <c:pt idx="639">
                  <c:v>0.27366451873962339</c:v>
                </c:pt>
                <c:pt idx="640">
                  <c:v>0.30336454402919488</c:v>
                </c:pt>
                <c:pt idx="641">
                  <c:v>0.37549317687529715</c:v>
                </c:pt>
                <c:pt idx="642">
                  <c:v>0.49641470841140983</c:v>
                </c:pt>
                <c:pt idx="643">
                  <c:v>0.60248622730273671</c:v>
                </c:pt>
                <c:pt idx="644">
                  <c:v>0.74674349299494136</c:v>
                </c:pt>
                <c:pt idx="645">
                  <c:v>0.92918650548802362</c:v>
                </c:pt>
                <c:pt idx="646">
                  <c:v>1.0861723534471874</c:v>
                </c:pt>
                <c:pt idx="647">
                  <c:v>1.2558867836733103</c:v>
                </c:pt>
                <c:pt idx="648">
                  <c:v>1.4743941125894438</c:v>
                </c:pt>
                <c:pt idx="649">
                  <c:v>1.635622821304261</c:v>
                </c:pt>
                <c:pt idx="650">
                  <c:v>1.739572909817761</c:v>
                </c:pt>
                <c:pt idx="651">
                  <c:v>1.7141157452838427</c:v>
                </c:pt>
                <c:pt idx="652">
                  <c:v>1.6929014415055774</c:v>
                </c:pt>
                <c:pt idx="653">
                  <c:v>1.7480586313290674</c:v>
                </c:pt>
                <c:pt idx="654">
                  <c:v>1.8286729856864754</c:v>
                </c:pt>
                <c:pt idx="655">
                  <c:v>1.958080238733894</c:v>
                </c:pt>
                <c:pt idx="656">
                  <c:v>2.0599088968695685</c:v>
                </c:pt>
                <c:pt idx="657">
                  <c:v>2.2062875929395993</c:v>
                </c:pt>
                <c:pt idx="658">
                  <c:v>2.2953876688083139</c:v>
                </c:pt>
                <c:pt idx="659">
                  <c:v>2.3590305801431102</c:v>
                </c:pt>
                <c:pt idx="660">
                  <c:v>2.3420591371204975</c:v>
                </c:pt>
                <c:pt idx="661">
                  <c:v>2.3314519852313649</c:v>
                </c:pt>
                <c:pt idx="662">
                  <c:v>2.1574946942495892</c:v>
                </c:pt>
                <c:pt idx="663">
                  <c:v>2.0959732132926194</c:v>
                </c:pt>
                <c:pt idx="664">
                  <c:v>2.025966010824344</c:v>
                </c:pt>
                <c:pt idx="665">
                  <c:v>2.0365731627134767</c:v>
                </c:pt>
                <c:pt idx="666">
                  <c:v>2.0302088715799966</c:v>
                </c:pt>
                <c:pt idx="667">
                  <c:v>1.9877802640234663</c:v>
                </c:pt>
                <c:pt idx="668">
                  <c:v>1.9644445298673741</c:v>
                </c:pt>
                <c:pt idx="669">
                  <c:v>1.9559588083560679</c:v>
                </c:pt>
                <c:pt idx="670">
                  <c:v>1.9220159223108433</c:v>
                </c:pt>
                <c:pt idx="671">
                  <c:v>1.8371587071977817</c:v>
                </c:pt>
                <c:pt idx="672">
                  <c:v>1.7607872135960265</c:v>
                </c:pt>
                <c:pt idx="673">
                  <c:v>1.6610799858381793</c:v>
                </c:pt>
                <c:pt idx="674">
                  <c:v>1.5931942137477297</c:v>
                </c:pt>
                <c:pt idx="675">
                  <c:v>1.4489369480555252</c:v>
                </c:pt>
                <c:pt idx="676">
                  <c:v>1.3513511506755047</c:v>
                </c:pt>
                <c:pt idx="677">
                  <c:v>1.2007295938498204</c:v>
                </c:pt>
                <c:pt idx="678">
                  <c:v>1.088293783825014</c:v>
                </c:pt>
                <c:pt idx="679">
                  <c:v>1.028893733245871</c:v>
                </c:pt>
                <c:pt idx="680">
                  <c:v>0.98222226493368725</c:v>
                </c:pt>
                <c:pt idx="681">
                  <c:v>0.9567651003997687</c:v>
                </c:pt>
                <c:pt idx="682">
                  <c:v>0.91433649284323792</c:v>
                </c:pt>
                <c:pt idx="683">
                  <c:v>0.8973650498206257</c:v>
                </c:pt>
                <c:pt idx="684">
                  <c:v>0.82099355621887038</c:v>
                </c:pt>
                <c:pt idx="685">
                  <c:v>0.77007922715103327</c:v>
                </c:pt>
                <c:pt idx="686">
                  <c:v>0.69582916392710448</c:v>
                </c:pt>
                <c:pt idx="687">
                  <c:v>0.6534005563705737</c:v>
                </c:pt>
                <c:pt idx="688">
                  <c:v>0.60460765768056324</c:v>
                </c:pt>
                <c:pt idx="689">
                  <c:v>0.57278620201316521</c:v>
                </c:pt>
                <c:pt idx="690">
                  <c:v>0.51762901218967527</c:v>
                </c:pt>
                <c:pt idx="691">
                  <c:v>0.49005041727793025</c:v>
                </c:pt>
                <c:pt idx="692">
                  <c:v>0.43701465783226684</c:v>
                </c:pt>
                <c:pt idx="693">
                  <c:v>0.42640750594313415</c:v>
                </c:pt>
                <c:pt idx="694">
                  <c:v>0.39882891103138912</c:v>
                </c:pt>
                <c:pt idx="695">
                  <c:v>0.38397889838660337</c:v>
                </c:pt>
                <c:pt idx="696">
                  <c:v>0.36488602498616451</c:v>
                </c:pt>
                <c:pt idx="697">
                  <c:v>0.33094313894093996</c:v>
                </c:pt>
                <c:pt idx="698">
                  <c:v>0.33094313894093991</c:v>
                </c:pt>
                <c:pt idx="699">
                  <c:v>0.35640030347485835</c:v>
                </c:pt>
                <c:pt idx="700">
                  <c:v>0.32457884780746032</c:v>
                </c:pt>
                <c:pt idx="701">
                  <c:v>0.32457884780746032</c:v>
                </c:pt>
                <c:pt idx="702">
                  <c:v>0.30548597440702147</c:v>
                </c:pt>
                <c:pt idx="703">
                  <c:v>0.31821455667398063</c:v>
                </c:pt>
                <c:pt idx="704">
                  <c:v>0.30336454402919488</c:v>
                </c:pt>
                <c:pt idx="705">
                  <c:v>0.28002880987310302</c:v>
                </c:pt>
                <c:pt idx="706">
                  <c:v>0.23760020231657222</c:v>
                </c:pt>
                <c:pt idx="707">
                  <c:v>0.22487162004961303</c:v>
                </c:pt>
                <c:pt idx="708">
                  <c:v>0.19941445551569456</c:v>
                </c:pt>
                <c:pt idx="709">
                  <c:v>0.19941445551569456</c:v>
                </c:pt>
                <c:pt idx="710">
                  <c:v>0.19941445551569453</c:v>
                </c:pt>
                <c:pt idx="711">
                  <c:v>0.1909287340043884</c:v>
                </c:pt>
                <c:pt idx="712">
                  <c:v>0.19305016438221495</c:v>
                </c:pt>
                <c:pt idx="713">
                  <c:v>0.19305016438221495</c:v>
                </c:pt>
                <c:pt idx="714">
                  <c:v>0.20153588589352109</c:v>
                </c:pt>
                <c:pt idx="715">
                  <c:v>0.20365731627134762</c:v>
                </c:pt>
                <c:pt idx="716">
                  <c:v>0.19729302513786801</c:v>
                </c:pt>
                <c:pt idx="717">
                  <c:v>0.1803215821152557</c:v>
                </c:pt>
                <c:pt idx="718">
                  <c:v>0.17395729098177612</c:v>
                </c:pt>
                <c:pt idx="719">
                  <c:v>0.16759299984829651</c:v>
                </c:pt>
                <c:pt idx="720">
                  <c:v>0.15698584795916384</c:v>
                </c:pt>
                <c:pt idx="721">
                  <c:v>0.14637869607003109</c:v>
                </c:pt>
                <c:pt idx="722">
                  <c:v>0.14213583531437804</c:v>
                </c:pt>
                <c:pt idx="723">
                  <c:v>0.14425726569220457</c:v>
                </c:pt>
                <c:pt idx="724">
                  <c:v>0.13789297455872498</c:v>
                </c:pt>
                <c:pt idx="725">
                  <c:v>0.12940725304741882</c:v>
                </c:pt>
                <c:pt idx="726">
                  <c:v>0.11455724040263306</c:v>
                </c:pt>
                <c:pt idx="727">
                  <c:v>0.12516439229176574</c:v>
                </c:pt>
                <c:pt idx="728">
                  <c:v>0.12092153153611265</c:v>
                </c:pt>
                <c:pt idx="729">
                  <c:v>0.10182865813567379</c:v>
                </c:pt>
                <c:pt idx="730">
                  <c:v>9.5464367002194211E-2</c:v>
                </c:pt>
                <c:pt idx="731">
                  <c:v>9.970722775784728E-2</c:v>
                </c:pt>
                <c:pt idx="732">
                  <c:v>0.11455724040263304</c:v>
                </c:pt>
                <c:pt idx="733">
                  <c:v>0.12304296191393919</c:v>
                </c:pt>
                <c:pt idx="734">
                  <c:v>0.12304296191393919</c:v>
                </c:pt>
                <c:pt idx="735">
                  <c:v>0.12940725304741879</c:v>
                </c:pt>
                <c:pt idx="736">
                  <c:v>0.14425726569220457</c:v>
                </c:pt>
                <c:pt idx="737">
                  <c:v>0.14637869607003112</c:v>
                </c:pt>
                <c:pt idx="738">
                  <c:v>0.14213583531437804</c:v>
                </c:pt>
                <c:pt idx="739">
                  <c:v>0.14001440493655148</c:v>
                </c:pt>
                <c:pt idx="740">
                  <c:v>0.13365011380307187</c:v>
                </c:pt>
                <c:pt idx="741">
                  <c:v>0.12516439229176574</c:v>
                </c:pt>
                <c:pt idx="742">
                  <c:v>0.11455724040263306</c:v>
                </c:pt>
                <c:pt idx="743">
                  <c:v>0.10182865813567384</c:v>
                </c:pt>
                <c:pt idx="744">
                  <c:v>9.5464367002194198E-2</c:v>
                </c:pt>
                <c:pt idx="745">
                  <c:v>9.3342936624367656E-2</c:v>
                </c:pt>
                <c:pt idx="746">
                  <c:v>7.000720246827577E-2</c:v>
                </c:pt>
                <c:pt idx="747">
                  <c:v>7.0007202468275756E-2</c:v>
                </c:pt>
                <c:pt idx="748">
                  <c:v>8.9100075868714601E-2</c:v>
                </c:pt>
                <c:pt idx="749">
                  <c:v>8.697864549088806E-2</c:v>
                </c:pt>
                <c:pt idx="750">
                  <c:v>8.6978645490888074E-2</c:v>
                </c:pt>
                <c:pt idx="751">
                  <c:v>8.9100075868714601E-2</c:v>
                </c:pt>
                <c:pt idx="752">
                  <c:v>9.334293662436767E-2</c:v>
                </c:pt>
                <c:pt idx="753">
                  <c:v>0.11031437964697997</c:v>
                </c:pt>
                <c:pt idx="754">
                  <c:v>0.10819294926915345</c:v>
                </c:pt>
                <c:pt idx="755">
                  <c:v>7.8492923979581922E-2</c:v>
                </c:pt>
                <c:pt idx="756">
                  <c:v>7.2128632846102297E-2</c:v>
                </c:pt>
                <c:pt idx="757">
                  <c:v>8.4857215113061532E-2</c:v>
                </c:pt>
                <c:pt idx="758">
                  <c:v>8.9100075868714587E-2</c:v>
                </c:pt>
                <c:pt idx="759">
                  <c:v>8.697864549088806E-2</c:v>
                </c:pt>
                <c:pt idx="760">
                  <c:v>6.5764341712622673E-2</c:v>
                </c:pt>
                <c:pt idx="761">
                  <c:v>6.3642911334796132E-2</c:v>
                </c:pt>
                <c:pt idx="762">
                  <c:v>6.3642911334796132E-2</c:v>
                </c:pt>
                <c:pt idx="763">
                  <c:v>8.6978645490888046E-2</c:v>
                </c:pt>
                <c:pt idx="764">
                  <c:v>7.6371493601755353E-2</c:v>
                </c:pt>
                <c:pt idx="765">
                  <c:v>7.2128632846102284E-2</c:v>
                </c:pt>
                <c:pt idx="766">
                  <c:v>7.4250063223928825E-2</c:v>
                </c:pt>
                <c:pt idx="767">
                  <c:v>9.1221506246541129E-2</c:v>
                </c:pt>
                <c:pt idx="768">
                  <c:v>8.4857215113061518E-2</c:v>
                </c:pt>
                <c:pt idx="769">
                  <c:v>9.1221506246541129E-2</c:v>
                </c:pt>
                <c:pt idx="770">
                  <c:v>8.9100075868714587E-2</c:v>
                </c:pt>
                <c:pt idx="771">
                  <c:v>8.2735784735234977E-2</c:v>
                </c:pt>
                <c:pt idx="772">
                  <c:v>9.1221506246541129E-2</c:v>
                </c:pt>
                <c:pt idx="773">
                  <c:v>9.3342936624367684E-2</c:v>
                </c:pt>
                <c:pt idx="774">
                  <c:v>7.6371493601755353E-2</c:v>
                </c:pt>
                <c:pt idx="775">
                  <c:v>9.5464367002194198E-2</c:v>
                </c:pt>
                <c:pt idx="776">
                  <c:v>9.5464367002194211E-2</c:v>
                </c:pt>
                <c:pt idx="777">
                  <c:v>9.5464367002194211E-2</c:v>
                </c:pt>
                <c:pt idx="778">
                  <c:v>0.11455724040263306</c:v>
                </c:pt>
                <c:pt idx="779">
                  <c:v>0.11243581002480653</c:v>
                </c:pt>
                <c:pt idx="780">
                  <c:v>0.11880010115828614</c:v>
                </c:pt>
                <c:pt idx="781">
                  <c:v>0.14425726569220457</c:v>
                </c:pt>
                <c:pt idx="782">
                  <c:v>0.14637869607003112</c:v>
                </c:pt>
                <c:pt idx="783">
                  <c:v>0.14637869607003109</c:v>
                </c:pt>
                <c:pt idx="784">
                  <c:v>0.15910727833699037</c:v>
                </c:pt>
                <c:pt idx="785">
                  <c:v>0.15062155682568418</c:v>
                </c:pt>
                <c:pt idx="786">
                  <c:v>0.16335013909264343</c:v>
                </c:pt>
                <c:pt idx="787">
                  <c:v>0.16547156947046995</c:v>
                </c:pt>
                <c:pt idx="788">
                  <c:v>0.1612287087148169</c:v>
                </c:pt>
                <c:pt idx="789">
                  <c:v>0.18244301249308226</c:v>
                </c:pt>
                <c:pt idx="790">
                  <c:v>0.21214303778265381</c:v>
                </c:pt>
                <c:pt idx="791">
                  <c:v>0.20153588589352109</c:v>
                </c:pt>
                <c:pt idx="792">
                  <c:v>0.19305016438221495</c:v>
                </c:pt>
                <c:pt idx="793">
                  <c:v>0.16759299984829648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DE-4E1D-B6E6-00E4B7456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'EC-CDA'!$D$3:$D$4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'EC-CDA'!$A$5:$C$798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'EC-CDA'!$D$5:$D$798</c:f>
              <c:numCache>
                <c:formatCode>General</c:formatCode>
                <c:ptCount val="794"/>
                <c:pt idx="16">
                  <c:v>1.4850012644785766E-2</c:v>
                </c:pt>
                <c:pt idx="17">
                  <c:v>1.4850012644785766E-2</c:v>
                </c:pt>
                <c:pt idx="18">
                  <c:v>9.9000084298571777E-3</c:v>
                </c:pt>
                <c:pt idx="19">
                  <c:v>7.4250063223928828E-3</c:v>
                </c:pt>
                <c:pt idx="20">
                  <c:v>5.9400050579143061E-3</c:v>
                </c:pt>
                <c:pt idx="21">
                  <c:v>1.2375010537321471E-2</c:v>
                </c:pt>
                <c:pt idx="22">
                  <c:v>1.6971443022612304E-2</c:v>
                </c:pt>
                <c:pt idx="23">
                  <c:v>1.9092873400438838E-2</c:v>
                </c:pt>
                <c:pt idx="24">
                  <c:v>2.121430377826538E-2</c:v>
                </c:pt>
                <c:pt idx="25">
                  <c:v>2.121430377826538E-2</c:v>
                </c:pt>
                <c:pt idx="26">
                  <c:v>2.121430377826538E-2</c:v>
                </c:pt>
                <c:pt idx="27">
                  <c:v>2.7578594911744993E-2</c:v>
                </c:pt>
                <c:pt idx="28">
                  <c:v>2.5457164533918452E-2</c:v>
                </c:pt>
                <c:pt idx="29">
                  <c:v>2.7578594911744993E-2</c:v>
                </c:pt>
                <c:pt idx="30">
                  <c:v>3.1821455667398073E-2</c:v>
                </c:pt>
                <c:pt idx="31">
                  <c:v>4.0307177178704225E-2</c:v>
                </c:pt>
                <c:pt idx="32">
                  <c:v>4.2428607556530759E-2</c:v>
                </c:pt>
                <c:pt idx="33">
                  <c:v>5.5157189823489987E-2</c:v>
                </c:pt>
                <c:pt idx="34">
                  <c:v>6.3642911334796132E-2</c:v>
                </c:pt>
                <c:pt idx="35">
                  <c:v>9.3342936624367656E-2</c:v>
                </c:pt>
                <c:pt idx="36">
                  <c:v>9.9707227757847267E-2</c:v>
                </c:pt>
                <c:pt idx="37">
                  <c:v>9.334293662436767E-2</c:v>
                </c:pt>
                <c:pt idx="38">
                  <c:v>0.12092153153611265</c:v>
                </c:pt>
                <c:pt idx="39">
                  <c:v>0.15274298720351073</c:v>
                </c:pt>
                <c:pt idx="40">
                  <c:v>0.28851453138440913</c:v>
                </c:pt>
                <c:pt idx="41">
                  <c:v>0.32670027818528674</c:v>
                </c:pt>
                <c:pt idx="42">
                  <c:v>0.33730743007441949</c:v>
                </c:pt>
                <c:pt idx="43">
                  <c:v>0.37761460725312368</c:v>
                </c:pt>
                <c:pt idx="44">
                  <c:v>0.42640750594313409</c:v>
                </c:pt>
                <c:pt idx="45">
                  <c:v>0.43489322745444026</c:v>
                </c:pt>
                <c:pt idx="46">
                  <c:v>0.43701465783226684</c:v>
                </c:pt>
                <c:pt idx="47">
                  <c:v>0.36276459460833804</c:v>
                </c:pt>
                <c:pt idx="48">
                  <c:v>0.37761460725312374</c:v>
                </c:pt>
                <c:pt idx="49">
                  <c:v>0.41792178443182798</c:v>
                </c:pt>
                <c:pt idx="50">
                  <c:v>0.49641470841140983</c:v>
                </c:pt>
                <c:pt idx="51">
                  <c:v>0.46247182236618523</c:v>
                </c:pt>
                <c:pt idx="52">
                  <c:v>0.51338615143402222</c:v>
                </c:pt>
                <c:pt idx="53">
                  <c:v>0.58975764503577754</c:v>
                </c:pt>
                <c:pt idx="54">
                  <c:v>0.57490763239099174</c:v>
                </c:pt>
                <c:pt idx="55">
                  <c:v>0.53672188559011413</c:v>
                </c:pt>
                <c:pt idx="56">
                  <c:v>0.48792898690010372</c:v>
                </c:pt>
                <c:pt idx="57">
                  <c:v>0.44762180972139959</c:v>
                </c:pt>
                <c:pt idx="58">
                  <c:v>0.51762901218967527</c:v>
                </c:pt>
                <c:pt idx="59">
                  <c:v>0.50702186030054264</c:v>
                </c:pt>
                <c:pt idx="60">
                  <c:v>0.47944326538879761</c:v>
                </c:pt>
                <c:pt idx="61">
                  <c:v>0.47095754387749139</c:v>
                </c:pt>
                <c:pt idx="62">
                  <c:v>0.46459325274401181</c:v>
                </c:pt>
                <c:pt idx="63">
                  <c:v>0.59824336654708377</c:v>
                </c:pt>
                <c:pt idx="64">
                  <c:v>0.63218625259230821</c:v>
                </c:pt>
                <c:pt idx="65">
                  <c:v>0.73401491072798208</c:v>
                </c:pt>
                <c:pt idx="66">
                  <c:v>0.94191508775498278</c:v>
                </c:pt>
                <c:pt idx="67">
                  <c:v>1.1498152647819837</c:v>
                </c:pt>
                <c:pt idx="68">
                  <c:v>1.4128726316324745</c:v>
                </c:pt>
                <c:pt idx="69">
                  <c:v>1.4531798088111785</c:v>
                </c:pt>
                <c:pt idx="70">
                  <c:v>1.3577154418089843</c:v>
                </c:pt>
                <c:pt idx="71">
                  <c:v>1.4277226442772601</c:v>
                </c:pt>
                <c:pt idx="72">
                  <c:v>1.5571298973246788</c:v>
                </c:pt>
                <c:pt idx="73">
                  <c:v>1.5231870112794541</c:v>
                </c:pt>
                <c:pt idx="74">
                  <c:v>1.4765155429672705</c:v>
                </c:pt>
                <c:pt idx="75">
                  <c:v>1.3386225684085455</c:v>
                </c:pt>
                <c:pt idx="76">
                  <c:v>1.4446940872998721</c:v>
                </c:pt>
                <c:pt idx="77">
                  <c:v>1.6016799352590358</c:v>
                </c:pt>
                <c:pt idx="78">
                  <c:v>1.6907800111277511</c:v>
                </c:pt>
                <c:pt idx="79">
                  <c:v>1.6059227960146896</c:v>
                </c:pt>
                <c:pt idx="80">
                  <c:v>1.5995585048812095</c:v>
                </c:pt>
                <c:pt idx="81">
                  <c:v>1.4765155429672703</c:v>
                </c:pt>
                <c:pt idx="82">
                  <c:v>1.5465227454355459</c:v>
                </c:pt>
                <c:pt idx="83">
                  <c:v>1.7650300743516796</c:v>
                </c:pt>
                <c:pt idx="84">
                  <c:v>2.0832446310256603</c:v>
                </c:pt>
                <c:pt idx="85">
                  <c:v>2.3844877446770285</c:v>
                </c:pt>
                <c:pt idx="86">
                  <c:v>2.5245021496135807</c:v>
                </c:pt>
                <c:pt idx="87">
                  <c:v>2.6242093773714275</c:v>
                </c:pt>
                <c:pt idx="88">
                  <c:v>2.8915096049775713</c:v>
                </c:pt>
                <c:pt idx="89">
                  <c:v>3.0972883516267453</c:v>
                </c:pt>
                <c:pt idx="90">
                  <c:v>3.1375955288054493</c:v>
                </c:pt>
                <c:pt idx="91">
                  <c:v>3.4579315158572572</c:v>
                </c:pt>
                <c:pt idx="92">
                  <c:v>3.5152101360585735</c:v>
                </c:pt>
                <c:pt idx="93">
                  <c:v>3.9670748065356256</c:v>
                </c:pt>
                <c:pt idx="94">
                  <c:v>4.3425679834109223</c:v>
                </c:pt>
                <c:pt idx="95">
                  <c:v>4.7307897425531795</c:v>
                </c:pt>
                <c:pt idx="96">
                  <c:v>5.1678044003854469</c:v>
                </c:pt>
                <c:pt idx="97">
                  <c:v>5.5751190329281419</c:v>
                </c:pt>
                <c:pt idx="98">
                  <c:v>6.220033867787409</c:v>
                </c:pt>
                <c:pt idx="99">
                  <c:v>7.1598275251645651</c:v>
                </c:pt>
                <c:pt idx="100">
                  <c:v>7.6816993981098944</c:v>
                </c:pt>
                <c:pt idx="101">
                  <c:v>8.5981573213309588</c:v>
                </c:pt>
                <c:pt idx="102">
                  <c:v>9.0288076880297456</c:v>
                </c:pt>
                <c:pt idx="103">
                  <c:v>9.0776005867197558</c:v>
                </c:pt>
                <c:pt idx="104">
                  <c:v>10.108615750343452</c:v>
                </c:pt>
                <c:pt idx="105">
                  <c:v>10.121344332610411</c:v>
                </c:pt>
                <c:pt idx="106">
                  <c:v>10.375915977949594</c:v>
                </c:pt>
                <c:pt idx="107">
                  <c:v>11.606345597088989</c:v>
                </c:pt>
                <c:pt idx="108">
                  <c:v>12.143067482679102</c:v>
                </c:pt>
                <c:pt idx="109">
                  <c:v>13.360768519551536</c:v>
                </c:pt>
                <c:pt idx="110">
                  <c:v>12.874960963029258</c:v>
                </c:pt>
                <c:pt idx="111">
                  <c:v>15.475834606244593</c:v>
                </c:pt>
                <c:pt idx="112">
                  <c:v>16.64898560518267</c:v>
                </c:pt>
                <c:pt idx="113">
                  <c:v>17.887900945833366</c:v>
                </c:pt>
                <c:pt idx="114">
                  <c:v>18.959223286635766</c:v>
                </c:pt>
                <c:pt idx="115">
                  <c:v>19.831131171922475</c:v>
                </c:pt>
                <c:pt idx="116">
                  <c:v>19.729302513786802</c:v>
                </c:pt>
                <c:pt idx="117">
                  <c:v>22.440490536649119</c:v>
                </c:pt>
                <c:pt idx="118">
                  <c:v>21.481604005871525</c:v>
                </c:pt>
                <c:pt idx="119">
                  <c:v>21.460389702093259</c:v>
                </c:pt>
                <c:pt idx="120">
                  <c:v>21.678897031009392</c:v>
                </c:pt>
                <c:pt idx="121">
                  <c:v>22.281383258312129</c:v>
                </c:pt>
                <c:pt idx="122">
                  <c:v>22.378969055692149</c:v>
                </c:pt>
                <c:pt idx="123">
                  <c:v>25.215321470846227</c:v>
                </c:pt>
                <c:pt idx="124">
                  <c:v>26.973987254064429</c:v>
                </c:pt>
                <c:pt idx="125">
                  <c:v>27.614659228168044</c:v>
                </c:pt>
                <c:pt idx="126">
                  <c:v>29.337260694963195</c:v>
                </c:pt>
                <c:pt idx="127">
                  <c:v>29.9694469475555</c:v>
                </c:pt>
                <c:pt idx="128">
                  <c:v>29.850646846397215</c:v>
                </c:pt>
                <c:pt idx="129">
                  <c:v>31.083197895914434</c:v>
                </c:pt>
                <c:pt idx="130">
                  <c:v>29.651232390881521</c:v>
                </c:pt>
                <c:pt idx="131">
                  <c:v>28.762353062572203</c:v>
                </c:pt>
                <c:pt idx="132">
                  <c:v>28.060159607511615</c:v>
                </c:pt>
                <c:pt idx="133">
                  <c:v>27.056723038799664</c:v>
                </c:pt>
                <c:pt idx="134">
                  <c:v>26.679108431546542</c:v>
                </c:pt>
                <c:pt idx="135">
                  <c:v>27.035508735021399</c:v>
                </c:pt>
                <c:pt idx="136">
                  <c:v>27.32614469678364</c:v>
                </c:pt>
                <c:pt idx="137">
                  <c:v>28.125923949224241</c:v>
                </c:pt>
                <c:pt idx="138">
                  <c:v>27.154308836179691</c:v>
                </c:pt>
                <c:pt idx="139">
                  <c:v>25.953579242329873</c:v>
                </c:pt>
                <c:pt idx="140">
                  <c:v>26.006615001775533</c:v>
                </c:pt>
                <c:pt idx="141">
                  <c:v>26.471208254519542</c:v>
                </c:pt>
                <c:pt idx="142">
                  <c:v>25.02439273684184</c:v>
                </c:pt>
                <c:pt idx="143">
                  <c:v>22.071361650907303</c:v>
                </c:pt>
                <c:pt idx="144">
                  <c:v>18.912551818323585</c:v>
                </c:pt>
                <c:pt idx="145">
                  <c:v>17.624843578982873</c:v>
                </c:pt>
                <c:pt idx="146">
                  <c:v>17.086000263014935</c:v>
                </c:pt>
                <c:pt idx="147">
                  <c:v>16.144085175259953</c:v>
                </c:pt>
                <c:pt idx="148">
                  <c:v>14.001440493655151</c:v>
                </c:pt>
                <c:pt idx="149">
                  <c:v>12.749796570737491</c:v>
                </c:pt>
                <c:pt idx="150">
                  <c:v>12.357331950839582</c:v>
                </c:pt>
                <c:pt idx="151">
                  <c:v>11.546945546509845</c:v>
                </c:pt>
                <c:pt idx="152">
                  <c:v>10.13407291487737</c:v>
                </c:pt>
                <c:pt idx="153">
                  <c:v>9.6058367507985629</c:v>
                </c:pt>
                <c:pt idx="154">
                  <c:v>8.3987428658152634</c:v>
                </c:pt>
                <c:pt idx="155">
                  <c:v>7.80049949926818</c:v>
                </c:pt>
                <c:pt idx="156">
                  <c:v>6.9837488038049633</c:v>
                </c:pt>
                <c:pt idx="157">
                  <c:v>6.345198260079175</c:v>
                </c:pt>
                <c:pt idx="158">
                  <c:v>6.1606338172082662</c:v>
                </c:pt>
                <c:pt idx="159">
                  <c:v>6.0906266147399899</c:v>
                </c:pt>
                <c:pt idx="160">
                  <c:v>5.046882868849333</c:v>
                </c:pt>
                <c:pt idx="161">
                  <c:v>4.2174035911191581</c:v>
                </c:pt>
                <c:pt idx="162">
                  <c:v>3.7273531738412271</c:v>
                </c:pt>
                <c:pt idx="163">
                  <c:v>3.3879243133889809</c:v>
                </c:pt>
                <c:pt idx="164">
                  <c:v>3.4048957564115936</c:v>
                </c:pt>
                <c:pt idx="165">
                  <c:v>3.2118455920293782</c:v>
                </c:pt>
                <c:pt idx="166">
                  <c:v>3.0315240099141225</c:v>
                </c:pt>
                <c:pt idx="167">
                  <c:v>3.3582242880994095</c:v>
                </c:pt>
                <c:pt idx="168">
                  <c:v>3.3603457184772365</c:v>
                </c:pt>
                <c:pt idx="169">
                  <c:v>2.9169667695114896</c:v>
                </c:pt>
                <c:pt idx="170">
                  <c:v>2.9021167568667039</c:v>
                </c:pt>
                <c:pt idx="171">
                  <c:v>2.5393521622583655</c:v>
                </c:pt>
                <c:pt idx="172">
                  <c:v>2.4354020737448652</c:v>
                </c:pt>
                <c:pt idx="173">
                  <c:v>2.4757092509235692</c:v>
                </c:pt>
                <c:pt idx="174">
                  <c:v>2.3547877193874571</c:v>
                </c:pt>
                <c:pt idx="175">
                  <c:v>2.2041661625617732</c:v>
                </c:pt>
                <c:pt idx="176">
                  <c:v>2.023844580446517</c:v>
                </c:pt>
                <c:pt idx="177">
                  <c:v>1.8244301249308226</c:v>
                </c:pt>
                <c:pt idx="178">
                  <c:v>1.8180658337973428</c:v>
                </c:pt>
                <c:pt idx="179">
                  <c:v>1.9580802387338945</c:v>
                </c:pt>
                <c:pt idx="180">
                  <c:v>1.9220159223108431</c:v>
                </c:pt>
                <c:pt idx="181">
                  <c:v>1.8032158211525571</c:v>
                </c:pt>
                <c:pt idx="182">
                  <c:v>1.8329158464421285</c:v>
                </c:pt>
                <c:pt idx="183">
                  <c:v>1.9814159728899863</c:v>
                </c:pt>
                <c:pt idx="184">
                  <c:v>1.8159444034195165</c:v>
                </c:pt>
                <c:pt idx="185">
                  <c:v>1.6738085681051385</c:v>
                </c:pt>
                <c:pt idx="186">
                  <c:v>1.4956084163677092</c:v>
                </c:pt>
                <c:pt idx="187">
                  <c:v>1.5040941378790154</c:v>
                </c:pt>
                <c:pt idx="188">
                  <c:v>1.5231870112794539</c:v>
                </c:pt>
                <c:pt idx="189">
                  <c:v>1.3555940114311578</c:v>
                </c:pt>
                <c:pt idx="190">
                  <c:v>1.2452796317841777</c:v>
                </c:pt>
                <c:pt idx="191">
                  <c:v>1.2049724546054734</c:v>
                </c:pt>
                <c:pt idx="192">
                  <c:v>1.2007295938498204</c:v>
                </c:pt>
                <c:pt idx="193">
                  <c:v>1.2474010621620042</c:v>
                </c:pt>
                <c:pt idx="194">
                  <c:v>1.2452796317841777</c:v>
                </c:pt>
                <c:pt idx="195">
                  <c:v>1.3216511253859333</c:v>
                </c:pt>
                <c:pt idx="196">
                  <c:v>1.3746868848315967</c:v>
                </c:pt>
                <c:pt idx="197">
                  <c:v>1.4256012138994336</c:v>
                </c:pt>
                <c:pt idx="198">
                  <c:v>1.5083369986346686</c:v>
                </c:pt>
                <c:pt idx="199">
                  <c:v>1.5889513529920769</c:v>
                </c:pt>
                <c:pt idx="200">
                  <c:v>1.5889513529920767</c:v>
                </c:pt>
                <c:pt idx="201">
                  <c:v>1.7098728845281896</c:v>
                </c:pt>
                <c:pt idx="202">
                  <c:v>1.6059227960146891</c:v>
                </c:pt>
                <c:pt idx="203">
                  <c:v>1.680172859238618</c:v>
                </c:pt>
                <c:pt idx="204">
                  <c:v>1.6674442769716591</c:v>
                </c:pt>
                <c:pt idx="205">
                  <c:v>1.5741013403472912</c:v>
                </c:pt>
                <c:pt idx="206">
                  <c:v>1.5444013150577196</c:v>
                </c:pt>
                <c:pt idx="207">
                  <c:v>1.633501390926434</c:v>
                </c:pt>
                <c:pt idx="208">
                  <c:v>1.6059227960146891</c:v>
                </c:pt>
                <c:pt idx="209">
                  <c:v>1.6632014162160054</c:v>
                </c:pt>
                <c:pt idx="210">
                  <c:v>1.6780514288607915</c:v>
                </c:pt>
                <c:pt idx="211">
                  <c:v>1.8498872894647409</c:v>
                </c:pt>
                <c:pt idx="212">
                  <c:v>1.9453516564669351</c:v>
                </c:pt>
                <c:pt idx="213">
                  <c:v>2.0386945930913032</c:v>
                </c:pt>
                <c:pt idx="214">
                  <c:v>2.098094643670446</c:v>
                </c:pt>
                <c:pt idx="215">
                  <c:v>1.941108795711282</c:v>
                </c:pt>
                <c:pt idx="216">
                  <c:v>2.0386945930913027</c:v>
                </c:pt>
                <c:pt idx="217">
                  <c:v>2.0790017702700072</c:v>
                </c:pt>
                <c:pt idx="218">
                  <c:v>1.9665659602452006</c:v>
                </c:pt>
                <c:pt idx="219">
                  <c:v>2.1065803651817521</c:v>
                </c:pt>
                <c:pt idx="220">
                  <c:v>2.1511304031161096</c:v>
                </c:pt>
                <c:pt idx="221">
                  <c:v>2.1914375802948141</c:v>
                </c:pt>
                <c:pt idx="222">
                  <c:v>2.2444733397404772</c:v>
                </c:pt>
                <c:pt idx="223">
                  <c:v>2.2359876182291711</c:v>
                </c:pt>
                <c:pt idx="224">
                  <c:v>2.1935590106726401</c:v>
                </c:pt>
                <c:pt idx="225">
                  <c:v>2.2211376055843854</c:v>
                </c:pt>
                <c:pt idx="226">
                  <c:v>2.4078234788331203</c:v>
                </c:pt>
                <c:pt idx="227">
                  <c:v>2.4163092003444264</c:v>
                </c:pt>
                <c:pt idx="228">
                  <c:v>2.386609175054855</c:v>
                </c:pt>
                <c:pt idx="229">
                  <c:v>2.5393521622583664</c:v>
                </c:pt>
                <c:pt idx="230">
                  <c:v>2.8575667189323468</c:v>
                </c:pt>
                <c:pt idx="231">
                  <c:v>3.315795680542879</c:v>
                </c:pt>
                <c:pt idx="232">
                  <c:v>3.557638743615104</c:v>
                </c:pt>
                <c:pt idx="233">
                  <c:v>3.7061388700629618</c:v>
                </c:pt>
                <c:pt idx="234">
                  <c:v>4.200432148096545</c:v>
                </c:pt>
                <c:pt idx="235">
                  <c:v>4.3701465783226681</c:v>
                </c:pt>
                <c:pt idx="236">
                  <c:v>4.7753397804875366</c:v>
                </c:pt>
                <c:pt idx="237">
                  <c:v>5.2696330585211211</c:v>
                </c:pt>
                <c:pt idx="238">
                  <c:v>5.5645118810390093</c:v>
                </c:pt>
                <c:pt idx="239">
                  <c:v>6.1309337919186948</c:v>
                </c:pt>
                <c:pt idx="240">
                  <c:v>6.591284183907054</c:v>
                </c:pt>
                <c:pt idx="241">
                  <c:v>6.438541196703544</c:v>
                </c:pt>
                <c:pt idx="242">
                  <c:v>6.6697771078866364</c:v>
                </c:pt>
                <c:pt idx="243">
                  <c:v>7.4250063223928828</c:v>
                </c:pt>
                <c:pt idx="244">
                  <c:v>7.5777493095963928</c:v>
                </c:pt>
                <c:pt idx="245">
                  <c:v>8.1059854736752008</c:v>
                </c:pt>
                <c:pt idx="246">
                  <c:v>8.4242000303491817</c:v>
                </c:pt>
                <c:pt idx="247">
                  <c:v>8.5599715745300795</c:v>
                </c:pt>
                <c:pt idx="248">
                  <c:v>9.1539720803215108</c:v>
                </c:pt>
                <c:pt idx="249">
                  <c:v>10.03648711749735</c:v>
                </c:pt>
                <c:pt idx="250">
                  <c:v>10.995373648274947</c:v>
                </c:pt>
                <c:pt idx="251">
                  <c:v>11.67423136917944</c:v>
                </c:pt>
                <c:pt idx="252">
                  <c:v>12.48886063426483</c:v>
                </c:pt>
                <c:pt idx="253">
                  <c:v>13.301368468972393</c:v>
                </c:pt>
                <c:pt idx="254">
                  <c:v>14.436333721109593</c:v>
                </c:pt>
                <c:pt idx="255">
                  <c:v>14.801219746095756</c:v>
                </c:pt>
                <c:pt idx="256">
                  <c:v>14.714241100604868</c:v>
                </c:pt>
                <c:pt idx="257">
                  <c:v>15.130041454658869</c:v>
                </c:pt>
                <c:pt idx="258">
                  <c:v>16.744449972184864</c:v>
                </c:pt>
                <c:pt idx="259">
                  <c:v>16.699899934250507</c:v>
                </c:pt>
                <c:pt idx="260">
                  <c:v>18.023672490014267</c:v>
                </c:pt>
                <c:pt idx="261">
                  <c:v>18.371587071977817</c:v>
                </c:pt>
                <c:pt idx="262">
                  <c:v>19.222280653486262</c:v>
                </c:pt>
                <c:pt idx="263">
                  <c:v>20.567267513028288</c:v>
                </c:pt>
                <c:pt idx="264">
                  <c:v>20.662731880030485</c:v>
                </c:pt>
                <c:pt idx="265">
                  <c:v>19.752638247942894</c:v>
                </c:pt>
                <c:pt idx="266">
                  <c:v>20.043274209705128</c:v>
                </c:pt>
                <c:pt idx="267">
                  <c:v>19.595652399983731</c:v>
                </c:pt>
                <c:pt idx="268">
                  <c:v>19.739909665675935</c:v>
                </c:pt>
                <c:pt idx="269">
                  <c:v>19.402602235601513</c:v>
                </c:pt>
                <c:pt idx="270">
                  <c:v>19.19682348895234</c:v>
                </c:pt>
                <c:pt idx="271">
                  <c:v>18.747080248853113</c:v>
                </c:pt>
                <c:pt idx="272">
                  <c:v>19.30713786859932</c:v>
                </c:pt>
                <c:pt idx="273">
                  <c:v>20.285117272777359</c:v>
                </c:pt>
                <c:pt idx="274">
                  <c:v>21.116717980885362</c:v>
                </c:pt>
                <c:pt idx="275">
                  <c:v>21.188846613731464</c:v>
                </c:pt>
                <c:pt idx="276">
                  <c:v>21.748904233477667</c:v>
                </c:pt>
                <c:pt idx="277">
                  <c:v>21.814668575190289</c:v>
                </c:pt>
                <c:pt idx="278">
                  <c:v>21.566461220984589</c:v>
                </c:pt>
                <c:pt idx="279">
                  <c:v>21.674654170253742</c:v>
                </c:pt>
                <c:pt idx="280">
                  <c:v>22.667483587076557</c:v>
                </c:pt>
                <c:pt idx="281">
                  <c:v>22.930540953927046</c:v>
                </c:pt>
                <c:pt idx="282">
                  <c:v>23.84275601639246</c:v>
                </c:pt>
                <c:pt idx="283">
                  <c:v>24.939535521728779</c:v>
                </c:pt>
                <c:pt idx="284">
                  <c:v>24.375235041226919</c:v>
                </c:pt>
                <c:pt idx="285">
                  <c:v>26.329072419205158</c:v>
                </c:pt>
                <c:pt idx="286">
                  <c:v>26.386351039406474</c:v>
                </c:pt>
                <c:pt idx="287">
                  <c:v>25.264114369536237</c:v>
                </c:pt>
                <c:pt idx="288">
                  <c:v>23.426955662338457</c:v>
                </c:pt>
                <c:pt idx="289">
                  <c:v>22.279261827934299</c:v>
                </c:pt>
                <c:pt idx="290">
                  <c:v>21.120960841641011</c:v>
                </c:pt>
                <c:pt idx="291">
                  <c:v>21.7595113853668</c:v>
                </c:pt>
                <c:pt idx="292">
                  <c:v>20.620303272473951</c:v>
                </c:pt>
                <c:pt idx="293">
                  <c:v>19.871438349101179</c:v>
                </c:pt>
                <c:pt idx="294">
                  <c:v>19.226523514241915</c:v>
                </c:pt>
                <c:pt idx="295">
                  <c:v>19.408966526734996</c:v>
                </c:pt>
                <c:pt idx="296">
                  <c:v>18.624037286939174</c:v>
                </c:pt>
                <c:pt idx="297">
                  <c:v>17.745765110518992</c:v>
                </c:pt>
                <c:pt idx="298">
                  <c:v>15.85132778311989</c:v>
                </c:pt>
                <c:pt idx="299">
                  <c:v>14.646355328514417</c:v>
                </c:pt>
                <c:pt idx="300">
                  <c:v>14.661205341159201</c:v>
                </c:pt>
                <c:pt idx="301">
                  <c:v>14.597562429824407</c:v>
                </c:pt>
                <c:pt idx="302">
                  <c:v>14.635748176625285</c:v>
                </c:pt>
                <c:pt idx="303">
                  <c:v>14.69939108796008</c:v>
                </c:pt>
                <c:pt idx="304">
                  <c:v>14.304805037684345</c:v>
                </c:pt>
                <c:pt idx="305">
                  <c:v>14.716362530982693</c:v>
                </c:pt>
                <c:pt idx="306">
                  <c:v>14.347233645240875</c:v>
                </c:pt>
                <c:pt idx="307">
                  <c:v>13.954769025342967</c:v>
                </c:pt>
                <c:pt idx="308">
                  <c:v>14.058719113856467</c:v>
                </c:pt>
                <c:pt idx="309">
                  <c:v>14.009926215166457</c:v>
                </c:pt>
                <c:pt idx="310">
                  <c:v>14.41724084770915</c:v>
                </c:pt>
                <c:pt idx="311">
                  <c:v>15.055791391434939</c:v>
                </c:pt>
                <c:pt idx="312">
                  <c:v>15.605241859292011</c:v>
                </c:pt>
                <c:pt idx="313">
                  <c:v>16.23742811188432</c:v>
                </c:pt>
                <c:pt idx="314">
                  <c:v>16.235306681506493</c:v>
                </c:pt>
                <c:pt idx="315">
                  <c:v>15.480077467000246</c:v>
                </c:pt>
                <c:pt idx="316">
                  <c:v>14.536040948867438</c:v>
                </c:pt>
                <c:pt idx="317">
                  <c:v>13.64079732942464</c:v>
                </c:pt>
                <c:pt idx="318">
                  <c:v>12.902539557941003</c:v>
                </c:pt>
                <c:pt idx="319">
                  <c:v>11.962745900563847</c:v>
                </c:pt>
                <c:pt idx="320">
                  <c:v>10.702616256134885</c:v>
                </c:pt>
                <c:pt idx="321">
                  <c:v>9.896472712560799</c:v>
                </c:pt>
                <c:pt idx="322">
                  <c:v>9.0797220170975823</c:v>
                </c:pt>
                <c:pt idx="323">
                  <c:v>8.8718218400705826</c:v>
                </c:pt>
                <c:pt idx="324">
                  <c:v>8.3605571190143859</c:v>
                </c:pt>
                <c:pt idx="325">
                  <c:v>7.7029137018881579</c:v>
                </c:pt>
                <c:pt idx="326">
                  <c:v>7.1173989176080337</c:v>
                </c:pt>
                <c:pt idx="327">
                  <c:v>6.9604130696488697</c:v>
                </c:pt>
                <c:pt idx="328">
                  <c:v>5.9421264882921321</c:v>
                </c:pt>
                <c:pt idx="329">
                  <c:v>5.1678044003854451</c:v>
                </c:pt>
                <c:pt idx="330">
                  <c:v>4.3552965656778824</c:v>
                </c:pt>
                <c:pt idx="331">
                  <c:v>3.7591746295086255</c:v>
                </c:pt>
                <c:pt idx="332">
                  <c:v>3.3836814526333283</c:v>
                </c:pt>
                <c:pt idx="333">
                  <c:v>3.3773171614998487</c:v>
                </c:pt>
                <c:pt idx="334">
                  <c:v>2.8618095796879999</c:v>
                </c:pt>
                <c:pt idx="335">
                  <c:v>2.6942165798397033</c:v>
                </c:pt>
                <c:pt idx="336">
                  <c:v>2.4184306307222529</c:v>
                </c:pt>
                <c:pt idx="337">
                  <c:v>2.0514231753582624</c:v>
                </c:pt>
                <c:pt idx="338">
                  <c:v>1.8159444034195167</c:v>
                </c:pt>
                <c:pt idx="339">
                  <c:v>1.6907800111277509</c:v>
                </c:pt>
                <c:pt idx="340">
                  <c:v>1.5444013150577194</c:v>
                </c:pt>
                <c:pt idx="341">
                  <c:v>1.5104584290124949</c:v>
                </c:pt>
                <c:pt idx="342">
                  <c:v>1.5083369986346684</c:v>
                </c:pt>
                <c:pt idx="343">
                  <c:v>1.4404512265442191</c:v>
                </c:pt>
                <c:pt idx="344">
                  <c:v>1.3662011633202904</c:v>
                </c:pt>
                <c:pt idx="345">
                  <c:v>1.2007295938498201</c:v>
                </c:pt>
                <c:pt idx="346">
                  <c:v>1.1455724040263302</c:v>
                </c:pt>
                <c:pt idx="347">
                  <c:v>1.0840509230693607</c:v>
                </c:pt>
                <c:pt idx="348">
                  <c:v>1.1010223660919731</c:v>
                </c:pt>
                <c:pt idx="349">
                  <c:v>0.94615794851063584</c:v>
                </c:pt>
                <c:pt idx="350">
                  <c:v>0.85493644226409482</c:v>
                </c:pt>
                <c:pt idx="351">
                  <c:v>0.79341496130712508</c:v>
                </c:pt>
                <c:pt idx="352">
                  <c:v>0.76159350563972705</c:v>
                </c:pt>
                <c:pt idx="353">
                  <c:v>0.73825777148363514</c:v>
                </c:pt>
                <c:pt idx="354">
                  <c:v>0.74037920186146178</c:v>
                </c:pt>
                <c:pt idx="355">
                  <c:v>0.66188627788187981</c:v>
                </c:pt>
                <c:pt idx="356">
                  <c:v>0.60672908805838976</c:v>
                </c:pt>
                <c:pt idx="357">
                  <c:v>0.5643004805018591</c:v>
                </c:pt>
                <c:pt idx="358">
                  <c:v>0.52187187294532833</c:v>
                </c:pt>
                <c:pt idx="359">
                  <c:v>0.51550758181184875</c:v>
                </c:pt>
                <c:pt idx="360">
                  <c:v>0.45186467047705259</c:v>
                </c:pt>
                <c:pt idx="361">
                  <c:v>0.4306503666987872</c:v>
                </c:pt>
                <c:pt idx="362">
                  <c:v>0.47944326538879756</c:v>
                </c:pt>
                <c:pt idx="363">
                  <c:v>0.44337894896574642</c:v>
                </c:pt>
                <c:pt idx="364">
                  <c:v>0.43913608821009337</c:v>
                </c:pt>
                <c:pt idx="365">
                  <c:v>0.44550037934357301</c:v>
                </c:pt>
                <c:pt idx="366">
                  <c:v>0.45822896161053223</c:v>
                </c:pt>
                <c:pt idx="367">
                  <c:v>0.46671468312183834</c:v>
                </c:pt>
                <c:pt idx="368">
                  <c:v>0.46671468312183834</c:v>
                </c:pt>
                <c:pt idx="369">
                  <c:v>0.41580035405400145</c:v>
                </c:pt>
                <c:pt idx="370">
                  <c:v>0.40731463254269523</c:v>
                </c:pt>
                <c:pt idx="371">
                  <c:v>0.3712503161196441</c:v>
                </c:pt>
                <c:pt idx="372">
                  <c:v>0.3415502908300726</c:v>
                </c:pt>
                <c:pt idx="373">
                  <c:v>0.46247182236618528</c:v>
                </c:pt>
                <c:pt idx="374">
                  <c:v>0.46247182236618528</c:v>
                </c:pt>
                <c:pt idx="375">
                  <c:v>0.45186467047705264</c:v>
                </c:pt>
                <c:pt idx="376">
                  <c:v>0.63218625259230854</c:v>
                </c:pt>
                <c:pt idx="377">
                  <c:v>0.80826497395191121</c:v>
                </c:pt>
                <c:pt idx="378">
                  <c:v>0.98010083455586083</c:v>
                </c:pt>
                <c:pt idx="379">
                  <c:v>1.1604224166711163</c:v>
                </c:pt>
                <c:pt idx="380">
                  <c:v>1.1731509989380753</c:v>
                </c:pt>
                <c:pt idx="381">
                  <c:v>1.1731509989380755</c:v>
                </c:pt>
                <c:pt idx="382">
                  <c:v>1.1710295685602488</c:v>
                </c:pt>
                <c:pt idx="383">
                  <c:v>0.97161511304455439</c:v>
                </c:pt>
                <c:pt idx="384">
                  <c:v>0.95676510039976892</c:v>
                </c:pt>
                <c:pt idx="385">
                  <c:v>0.96525082191107481</c:v>
                </c:pt>
                <c:pt idx="386">
                  <c:v>0.96949368266672786</c:v>
                </c:pt>
                <c:pt idx="387">
                  <c:v>0.98010083455586072</c:v>
                </c:pt>
                <c:pt idx="388">
                  <c:v>0.98222226493368703</c:v>
                </c:pt>
                <c:pt idx="389">
                  <c:v>0.99282941682281955</c:v>
                </c:pt>
                <c:pt idx="390">
                  <c:v>1.0352580243793503</c:v>
                </c:pt>
                <c:pt idx="391">
                  <c:v>0.88887932830931937</c:v>
                </c:pt>
                <c:pt idx="392">
                  <c:v>0.74037920186146167</c:v>
                </c:pt>
                <c:pt idx="393">
                  <c:v>0.56642191087968563</c:v>
                </c:pt>
                <c:pt idx="394">
                  <c:v>0.34791458196355224</c:v>
                </c:pt>
                <c:pt idx="395">
                  <c:v>0.30760740478484799</c:v>
                </c:pt>
                <c:pt idx="396">
                  <c:v>0.28002880987310302</c:v>
                </c:pt>
                <c:pt idx="397">
                  <c:v>0.26305736685049069</c:v>
                </c:pt>
                <c:pt idx="398">
                  <c:v>0.25032878458353147</c:v>
                </c:pt>
                <c:pt idx="399">
                  <c:v>0.23760020231657222</c:v>
                </c:pt>
                <c:pt idx="400">
                  <c:v>0.26517879722831728</c:v>
                </c:pt>
                <c:pt idx="401">
                  <c:v>0.31821455667398063</c:v>
                </c:pt>
                <c:pt idx="402">
                  <c:v>0.36912888574181757</c:v>
                </c:pt>
                <c:pt idx="403">
                  <c:v>0.41580035405400145</c:v>
                </c:pt>
                <c:pt idx="404">
                  <c:v>0.4073146325426954</c:v>
                </c:pt>
                <c:pt idx="405">
                  <c:v>0.41367892367617493</c:v>
                </c:pt>
                <c:pt idx="406">
                  <c:v>0.39670748065356254</c:v>
                </c:pt>
                <c:pt idx="407">
                  <c:v>0.39246461989790948</c:v>
                </c:pt>
                <c:pt idx="408">
                  <c:v>0.40095034140921565</c:v>
                </c:pt>
                <c:pt idx="409">
                  <c:v>0.3861003287644299</c:v>
                </c:pt>
                <c:pt idx="410">
                  <c:v>0.36488602498616451</c:v>
                </c:pt>
                <c:pt idx="411">
                  <c:v>0.36276459460833799</c:v>
                </c:pt>
                <c:pt idx="412">
                  <c:v>0.35215744271920529</c:v>
                </c:pt>
                <c:pt idx="413">
                  <c:v>0.36064316423051146</c:v>
                </c:pt>
                <c:pt idx="414">
                  <c:v>0.33306456931876649</c:v>
                </c:pt>
                <c:pt idx="415">
                  <c:v>0.28639310100658261</c:v>
                </c:pt>
                <c:pt idx="416">
                  <c:v>0.27366451873962344</c:v>
                </c:pt>
                <c:pt idx="417">
                  <c:v>0.25245021496135805</c:v>
                </c:pt>
                <c:pt idx="418">
                  <c:v>0.25881450609483764</c:v>
                </c:pt>
                <c:pt idx="419">
                  <c:v>0.26942165798397033</c:v>
                </c:pt>
                <c:pt idx="420">
                  <c:v>0.25032878458353147</c:v>
                </c:pt>
                <c:pt idx="421">
                  <c:v>0.25032878458353147</c:v>
                </c:pt>
                <c:pt idx="422">
                  <c:v>0.2673002276061438</c:v>
                </c:pt>
                <c:pt idx="423">
                  <c:v>0.27578594911744997</c:v>
                </c:pt>
                <c:pt idx="424">
                  <c:v>0.29912168327354183</c:v>
                </c:pt>
                <c:pt idx="425">
                  <c:v>0.30336454402919488</c:v>
                </c:pt>
                <c:pt idx="426">
                  <c:v>0.30336454402919494</c:v>
                </c:pt>
                <c:pt idx="427">
                  <c:v>0.30972883516267452</c:v>
                </c:pt>
                <c:pt idx="428">
                  <c:v>0.33518599969659302</c:v>
                </c:pt>
                <c:pt idx="429">
                  <c:v>0.32670027818528685</c:v>
                </c:pt>
                <c:pt idx="430">
                  <c:v>0.37337174649747062</c:v>
                </c:pt>
                <c:pt idx="431">
                  <c:v>0.39246461989790948</c:v>
                </c:pt>
                <c:pt idx="432">
                  <c:v>0.40095034140921565</c:v>
                </c:pt>
                <c:pt idx="433">
                  <c:v>0.45186467047705259</c:v>
                </c:pt>
                <c:pt idx="434">
                  <c:v>0.53884331596794055</c:v>
                </c:pt>
                <c:pt idx="435">
                  <c:v>0.57066477163533869</c:v>
                </c:pt>
                <c:pt idx="436">
                  <c:v>0.65127912599274718</c:v>
                </c:pt>
                <c:pt idx="437">
                  <c:v>0.65127912599274718</c:v>
                </c:pt>
                <c:pt idx="438">
                  <c:v>0.64279340448144084</c:v>
                </c:pt>
                <c:pt idx="439">
                  <c:v>0.72340775883884934</c:v>
                </c:pt>
                <c:pt idx="440">
                  <c:v>0.87190788528670704</c:v>
                </c:pt>
                <c:pt idx="441">
                  <c:v>0.87402931566453357</c:v>
                </c:pt>
                <c:pt idx="442">
                  <c:v>0.92706507511019709</c:v>
                </c:pt>
                <c:pt idx="443">
                  <c:v>1.0225294421123912</c:v>
                </c:pt>
                <c:pt idx="444">
                  <c:v>1.0628366192910954</c:v>
                </c:pt>
                <c:pt idx="445">
                  <c:v>1.0882937838250137</c:v>
                </c:pt>
                <c:pt idx="446">
                  <c:v>1.1243581002480649</c:v>
                </c:pt>
                <c:pt idx="447">
                  <c:v>1.1349652521371976</c:v>
                </c:pt>
                <c:pt idx="448">
                  <c:v>1.2728582266959225</c:v>
                </c:pt>
                <c:pt idx="449">
                  <c:v>1.3874154670985557</c:v>
                </c:pt>
                <c:pt idx="450">
                  <c:v>1.4298440746550864</c:v>
                </c:pt>
                <c:pt idx="451">
                  <c:v>1.4128726316324742</c:v>
                </c:pt>
                <c:pt idx="452">
                  <c:v>1.4383297961663928</c:v>
                </c:pt>
                <c:pt idx="453">
                  <c:v>1.4786369733450968</c:v>
                </c:pt>
                <c:pt idx="454">
                  <c:v>1.5889513529920767</c:v>
                </c:pt>
                <c:pt idx="455">
                  <c:v>1.6483514035712201</c:v>
                </c:pt>
                <c:pt idx="456">
                  <c:v>1.6929014415055774</c:v>
                </c:pt>
                <c:pt idx="457">
                  <c:v>1.8859516058877923</c:v>
                </c:pt>
                <c:pt idx="458">
                  <c:v>1.9856588336456398</c:v>
                </c:pt>
                <c:pt idx="459">
                  <c:v>1.9899016944012928</c:v>
                </c:pt>
                <c:pt idx="460">
                  <c:v>2.1426446816048035</c:v>
                </c:pt>
                <c:pt idx="461">
                  <c:v>2.2975090991861404</c:v>
                </c:pt>
                <c:pt idx="462">
                  <c:v>2.673002276061438</c:v>
                </c:pt>
                <c:pt idx="463">
                  <c:v>2.632695098882734</c:v>
                </c:pt>
                <c:pt idx="464">
                  <c:v>2.7324023266405808</c:v>
                </c:pt>
                <c:pt idx="465">
                  <c:v>2.8575667189323464</c:v>
                </c:pt>
                <c:pt idx="466">
                  <c:v>2.9869739719797654</c:v>
                </c:pt>
                <c:pt idx="467">
                  <c:v>3.4091386171672471</c:v>
                </c:pt>
                <c:pt idx="468">
                  <c:v>3.9225247686012685</c:v>
                </c:pt>
                <c:pt idx="469">
                  <c:v>3.8928247433116971</c:v>
                </c:pt>
                <c:pt idx="470">
                  <c:v>4.3298394011439649</c:v>
                </c:pt>
                <c:pt idx="471">
                  <c:v>4.7201825906640469</c:v>
                </c:pt>
                <c:pt idx="472">
                  <c:v>5.2017472864306713</c:v>
                </c:pt>
                <c:pt idx="473">
                  <c:v>5.3884331596794066</c:v>
                </c:pt>
                <c:pt idx="474">
                  <c:v>5.4202546153468045</c:v>
                </c:pt>
                <c:pt idx="475">
                  <c:v>5.7172548682425202</c:v>
                </c:pt>
                <c:pt idx="476">
                  <c:v>6.0269837034051941</c:v>
                </c:pt>
                <c:pt idx="477">
                  <c:v>6.5743127408844417</c:v>
                </c:pt>
                <c:pt idx="478">
                  <c:v>6.591284183907054</c:v>
                </c:pt>
                <c:pt idx="479">
                  <c:v>6.4724840827487666</c:v>
                </c:pt>
                <c:pt idx="480">
                  <c:v>6.7291771584657782</c:v>
                </c:pt>
                <c:pt idx="481">
                  <c:v>6.9816273734271359</c:v>
                </c:pt>
                <c:pt idx="482">
                  <c:v>6.8670701330245034</c:v>
                </c:pt>
                <c:pt idx="483">
                  <c:v>7.2871133478341577</c:v>
                </c:pt>
                <c:pt idx="484">
                  <c:v>7.4143991705037502</c:v>
                </c:pt>
                <c:pt idx="485">
                  <c:v>8.0253711193177928</c:v>
                </c:pt>
                <c:pt idx="486">
                  <c:v>8.3096427899465493</c:v>
                </c:pt>
                <c:pt idx="487">
                  <c:v>8.4899643720618041</c:v>
                </c:pt>
                <c:pt idx="488">
                  <c:v>8.6490716503987972</c:v>
                </c:pt>
                <c:pt idx="489">
                  <c:v>8.8590932578036234</c:v>
                </c:pt>
                <c:pt idx="490">
                  <c:v>8.9991076627401743</c:v>
                </c:pt>
                <c:pt idx="491">
                  <c:v>9.0903291689867149</c:v>
                </c:pt>
                <c:pt idx="492">
                  <c:v>9.0457791310523579</c:v>
                </c:pt>
                <c:pt idx="493">
                  <c:v>9.2706507511019698</c:v>
                </c:pt>
                <c:pt idx="494">
                  <c:v>9.3300508016811143</c:v>
                </c:pt>
                <c:pt idx="495">
                  <c:v>9.4000580041493897</c:v>
                </c:pt>
                <c:pt idx="496">
                  <c:v>9.6334153457103078</c:v>
                </c:pt>
                <c:pt idx="497">
                  <c:v>9.8646512568933993</c:v>
                </c:pt>
                <c:pt idx="498">
                  <c:v>10.148922927522156</c:v>
                </c:pt>
                <c:pt idx="499">
                  <c:v>10.061944282031268</c:v>
                </c:pt>
                <c:pt idx="500">
                  <c:v>9.9473870416286356</c:v>
                </c:pt>
                <c:pt idx="501">
                  <c:v>10.178622952811727</c:v>
                </c:pt>
                <c:pt idx="502">
                  <c:v>10.235901573013043</c:v>
                </c:pt>
                <c:pt idx="503">
                  <c:v>10.405616003239166</c:v>
                </c:pt>
                <c:pt idx="504">
                  <c:v>10.274087319813921</c:v>
                </c:pt>
                <c:pt idx="505">
                  <c:v>10.170137231300421</c:v>
                </c:pt>
                <c:pt idx="506">
                  <c:v>10.4480446107957</c:v>
                </c:pt>
                <c:pt idx="507">
                  <c:v>10.513808952508324</c:v>
                </c:pt>
                <c:pt idx="508">
                  <c:v>10.348337383037853</c:v>
                </c:pt>
                <c:pt idx="509">
                  <c:v>10.632609053666609</c:v>
                </c:pt>
                <c:pt idx="510">
                  <c:v>10.789594901625772</c:v>
                </c:pt>
                <c:pt idx="511">
                  <c:v>11.192666673412814</c:v>
                </c:pt>
                <c:pt idx="512">
                  <c:v>11.307223913815449</c:v>
                </c:pt>
                <c:pt idx="513">
                  <c:v>11.364502534016763</c:v>
                </c:pt>
                <c:pt idx="514">
                  <c:v>11.209638116435427</c:v>
                </c:pt>
                <c:pt idx="515">
                  <c:v>11.165088078501068</c:v>
                </c:pt>
                <c:pt idx="516">
                  <c:v>11.281766749281529</c:v>
                </c:pt>
                <c:pt idx="517">
                  <c:v>11.59361701482203</c:v>
                </c:pt>
                <c:pt idx="518">
                  <c:v>11.546945546509845</c:v>
                </c:pt>
                <c:pt idx="519">
                  <c:v>12.289446178749133</c:v>
                </c:pt>
                <c:pt idx="520">
                  <c:v>12.944968165497537</c:v>
                </c:pt>
                <c:pt idx="521">
                  <c:v>13.710804531892915</c:v>
                </c:pt>
                <c:pt idx="522">
                  <c:v>14.171154923881272</c:v>
                </c:pt>
                <c:pt idx="523">
                  <c:v>13.990833341766017</c:v>
                </c:pt>
                <c:pt idx="524">
                  <c:v>13.791418886250323</c:v>
                </c:pt>
                <c:pt idx="525">
                  <c:v>15.066398543324071</c:v>
                </c:pt>
                <c:pt idx="526">
                  <c:v>15.055791391434939</c:v>
                </c:pt>
                <c:pt idx="527">
                  <c:v>15.327334479796734</c:v>
                </c:pt>
                <c:pt idx="528">
                  <c:v>16.432599706644361</c:v>
                </c:pt>
                <c:pt idx="529">
                  <c:v>18.100043983616022</c:v>
                </c:pt>
                <c:pt idx="530">
                  <c:v>20.408160234691298</c:v>
                </c:pt>
                <c:pt idx="531">
                  <c:v>22.270776106422996</c:v>
                </c:pt>
                <c:pt idx="532">
                  <c:v>22.037418764862078</c:v>
                </c:pt>
                <c:pt idx="533">
                  <c:v>23.129955409442744</c:v>
                </c:pt>
                <c:pt idx="534">
                  <c:v>24.634049547321755</c:v>
                </c:pt>
                <c:pt idx="535">
                  <c:v>25.382914470694523</c:v>
                </c:pt>
                <c:pt idx="536">
                  <c:v>25.056214192509238</c:v>
                </c:pt>
                <c:pt idx="537">
                  <c:v>25.639607546411533</c:v>
                </c:pt>
                <c:pt idx="538">
                  <c:v>25.442314521273669</c:v>
                </c:pt>
                <c:pt idx="539">
                  <c:v>25.911150634773332</c:v>
                </c:pt>
                <c:pt idx="540">
                  <c:v>26.063893621976849</c:v>
                </c:pt>
                <c:pt idx="541">
                  <c:v>25.302300116337115</c:v>
                </c:pt>
                <c:pt idx="542">
                  <c:v>24.214006332512103</c:v>
                </c:pt>
                <c:pt idx="543">
                  <c:v>23.460898548383682</c:v>
                </c:pt>
                <c:pt idx="544">
                  <c:v>22.385333346825629</c:v>
                </c:pt>
                <c:pt idx="545">
                  <c:v>21.55373263871763</c:v>
                </c:pt>
                <c:pt idx="546">
                  <c:v>21.543125486828494</c:v>
                </c:pt>
                <c:pt idx="547">
                  <c:v>21.765875676500279</c:v>
                </c:pt>
                <c:pt idx="548">
                  <c:v>21.101867968240573</c:v>
                </c:pt>
                <c:pt idx="549">
                  <c:v>20.429374538469556</c:v>
                </c:pt>
                <c:pt idx="550">
                  <c:v>20.58636038642873</c:v>
                </c:pt>
                <c:pt idx="551">
                  <c:v>19.92447410854685</c:v>
                </c:pt>
                <c:pt idx="552">
                  <c:v>19.625352425273302</c:v>
                </c:pt>
                <c:pt idx="553">
                  <c:v>18.488265742758276</c:v>
                </c:pt>
                <c:pt idx="554">
                  <c:v>16.559885529313952</c:v>
                </c:pt>
                <c:pt idx="555">
                  <c:v>15.57554183400244</c:v>
                </c:pt>
                <c:pt idx="556">
                  <c:v>15.365520226597614</c:v>
                </c:pt>
                <c:pt idx="557">
                  <c:v>15.066398543324071</c:v>
                </c:pt>
                <c:pt idx="558">
                  <c:v>13.742625987560313</c:v>
                </c:pt>
                <c:pt idx="559">
                  <c:v>12.611903596178767</c:v>
                </c:pt>
                <c:pt idx="560">
                  <c:v>12.049724546054735</c:v>
                </c:pt>
                <c:pt idx="561">
                  <c:v>11.411174002328947</c:v>
                </c:pt>
                <c:pt idx="562">
                  <c:v>10.732316281424456</c:v>
                </c:pt>
                <c:pt idx="563">
                  <c:v>9.7691868898912073</c:v>
                </c:pt>
                <c:pt idx="564">
                  <c:v>8.3053999291908962</c:v>
                </c:pt>
                <c:pt idx="565">
                  <c:v>7.5989636133746581</c:v>
                </c:pt>
                <c:pt idx="566">
                  <c:v>6.8076700824453615</c:v>
                </c:pt>
                <c:pt idx="567">
                  <c:v>5.8827264377129893</c:v>
                </c:pt>
                <c:pt idx="568">
                  <c:v>5.0299114258267226</c:v>
                </c:pt>
                <c:pt idx="569">
                  <c:v>4.406210894745719</c:v>
                </c:pt>
                <c:pt idx="570">
                  <c:v>4.0816320469382594</c:v>
                </c:pt>
                <c:pt idx="571">
                  <c:v>3.8185746800877682</c:v>
                </c:pt>
                <c:pt idx="572">
                  <c:v>3.5109672753029209</c:v>
                </c:pt>
                <c:pt idx="573">
                  <c:v>3.2479099084524301</c:v>
                </c:pt>
                <c:pt idx="574">
                  <c:v>2.7981666683532032</c:v>
                </c:pt>
                <c:pt idx="575">
                  <c:v>2.6581522634166523</c:v>
                </c:pt>
                <c:pt idx="576">
                  <c:v>2.5223807192357532</c:v>
                </c:pt>
                <c:pt idx="577">
                  <c:v>2.4332806433670391</c:v>
                </c:pt>
                <c:pt idx="578">
                  <c:v>2.4120663395887738</c:v>
                </c:pt>
                <c:pt idx="579">
                  <c:v>2.1617375550052418</c:v>
                </c:pt>
                <c:pt idx="580">
                  <c:v>1.9729302513786802</c:v>
                </c:pt>
                <c:pt idx="581">
                  <c:v>1.8180658337973428</c:v>
                </c:pt>
                <c:pt idx="582">
                  <c:v>1.6250156694151279</c:v>
                </c:pt>
                <c:pt idx="583">
                  <c:v>1.4701512518337909</c:v>
                </c:pt>
                <c:pt idx="584">
                  <c:v>1.3577154418089843</c:v>
                </c:pt>
                <c:pt idx="585">
                  <c:v>1.3322582772750657</c:v>
                </c:pt>
                <c:pt idx="586">
                  <c:v>1.3089225431189739</c:v>
                </c:pt>
                <c:pt idx="587">
                  <c:v>1.2283081887615654</c:v>
                </c:pt>
                <c:pt idx="588">
                  <c:v>1.1095080876032792</c:v>
                </c:pt>
                <c:pt idx="589">
                  <c:v>1.0585937585354424</c:v>
                </c:pt>
                <c:pt idx="590">
                  <c:v>0.99919370795629958</c:v>
                </c:pt>
                <c:pt idx="591">
                  <c:v>0.90797220170975834</c:v>
                </c:pt>
                <c:pt idx="592">
                  <c:v>0.87827217642018662</c:v>
                </c:pt>
                <c:pt idx="593">
                  <c:v>0.81250783470756394</c:v>
                </c:pt>
                <c:pt idx="594">
                  <c:v>0.73401491072798208</c:v>
                </c:pt>
                <c:pt idx="595">
                  <c:v>0.64915769561492065</c:v>
                </c:pt>
                <c:pt idx="596">
                  <c:v>0.57066477163533869</c:v>
                </c:pt>
                <c:pt idx="597">
                  <c:v>0.48368612614445061</c:v>
                </c:pt>
                <c:pt idx="598">
                  <c:v>0.47520040463314445</c:v>
                </c:pt>
                <c:pt idx="599">
                  <c:v>0.4603503919883587</c:v>
                </c:pt>
                <c:pt idx="600">
                  <c:v>0.47307897425531792</c:v>
                </c:pt>
                <c:pt idx="601">
                  <c:v>0.42216464518748104</c:v>
                </c:pt>
                <c:pt idx="602">
                  <c:v>0.42640750594313415</c:v>
                </c:pt>
                <c:pt idx="603">
                  <c:v>0.39458605027573607</c:v>
                </c:pt>
                <c:pt idx="604">
                  <c:v>0.38397889838660337</c:v>
                </c:pt>
                <c:pt idx="605">
                  <c:v>0.3670074553639911</c:v>
                </c:pt>
                <c:pt idx="606">
                  <c:v>0.37337174649747068</c:v>
                </c:pt>
                <c:pt idx="607">
                  <c:v>0.3373074300744196</c:v>
                </c:pt>
                <c:pt idx="608">
                  <c:v>0.31397169591832769</c:v>
                </c:pt>
                <c:pt idx="609">
                  <c:v>0.28851453138440913</c:v>
                </c:pt>
                <c:pt idx="610">
                  <c:v>0.28215024025092955</c:v>
                </c:pt>
                <c:pt idx="611">
                  <c:v>0.28215024025092955</c:v>
                </c:pt>
                <c:pt idx="612">
                  <c:v>0.27154308836179686</c:v>
                </c:pt>
                <c:pt idx="613">
                  <c:v>0.26730022760614386</c:v>
                </c:pt>
                <c:pt idx="614">
                  <c:v>0.25457164533918458</c:v>
                </c:pt>
                <c:pt idx="615">
                  <c:v>0.24396449345005186</c:v>
                </c:pt>
                <c:pt idx="616">
                  <c:v>0.21850732891613342</c:v>
                </c:pt>
                <c:pt idx="617">
                  <c:v>0.22062875929395995</c:v>
                </c:pt>
                <c:pt idx="618">
                  <c:v>0.2100216074048272</c:v>
                </c:pt>
                <c:pt idx="619">
                  <c:v>0.20365731627134762</c:v>
                </c:pt>
                <c:pt idx="620">
                  <c:v>0.20153588589352106</c:v>
                </c:pt>
                <c:pt idx="621">
                  <c:v>0.20365731627134762</c:v>
                </c:pt>
                <c:pt idx="622">
                  <c:v>0.21638589853830684</c:v>
                </c:pt>
                <c:pt idx="623">
                  <c:v>0.22911448080526606</c:v>
                </c:pt>
                <c:pt idx="624">
                  <c:v>0.21850732891613342</c:v>
                </c:pt>
                <c:pt idx="625">
                  <c:v>0.21638589853830686</c:v>
                </c:pt>
                <c:pt idx="626">
                  <c:v>0.21002160740482728</c:v>
                </c:pt>
                <c:pt idx="627">
                  <c:v>0.20577874664917423</c:v>
                </c:pt>
                <c:pt idx="628">
                  <c:v>0.24184306307222533</c:v>
                </c:pt>
                <c:pt idx="629">
                  <c:v>0.23760020231657225</c:v>
                </c:pt>
                <c:pt idx="630">
                  <c:v>0.26305736685049069</c:v>
                </c:pt>
                <c:pt idx="631">
                  <c:v>0.27366451873962339</c:v>
                </c:pt>
                <c:pt idx="632">
                  <c:v>0.28639310100658261</c:v>
                </c:pt>
                <c:pt idx="633">
                  <c:v>0.31397169591832758</c:v>
                </c:pt>
                <c:pt idx="634">
                  <c:v>0.32457884780746038</c:v>
                </c:pt>
                <c:pt idx="635">
                  <c:v>0.40731463254269534</c:v>
                </c:pt>
                <c:pt idx="636">
                  <c:v>0.60672908805838988</c:v>
                </c:pt>
                <c:pt idx="637">
                  <c:v>0.95252223964411553</c:v>
                </c:pt>
                <c:pt idx="638">
                  <c:v>1.5210655809016278</c:v>
                </c:pt>
                <c:pt idx="639">
                  <c:v>2.1468875423604561</c:v>
                </c:pt>
                <c:pt idx="640">
                  <c:v>2.5075307065909676</c:v>
                </c:pt>
                <c:pt idx="641">
                  <c:v>2.6517879722831728</c:v>
                </c:pt>
                <c:pt idx="642">
                  <c:v>3.3412528450767978</c:v>
                </c:pt>
                <c:pt idx="643">
                  <c:v>4.3574179960557089</c:v>
                </c:pt>
                <c:pt idx="644">
                  <c:v>5.9442479186699595</c:v>
                </c:pt>
                <c:pt idx="645">
                  <c:v>7.5310778412842101</c:v>
                </c:pt>
                <c:pt idx="646">
                  <c:v>8.3011570684352431</c:v>
                </c:pt>
                <c:pt idx="647">
                  <c:v>12.344603368572624</c:v>
                </c:pt>
                <c:pt idx="648">
                  <c:v>13.365011380307191</c:v>
                </c:pt>
                <c:pt idx="649">
                  <c:v>16.237428111884324</c:v>
                </c:pt>
                <c:pt idx="650">
                  <c:v>19.763245399832027</c:v>
                </c:pt>
                <c:pt idx="651">
                  <c:v>22.531712042895659</c:v>
                </c:pt>
                <c:pt idx="652">
                  <c:v>23.681527307677644</c:v>
                </c:pt>
                <c:pt idx="653">
                  <c:v>25.563236052809781</c:v>
                </c:pt>
                <c:pt idx="654">
                  <c:v>23.878820332815508</c:v>
                </c:pt>
                <c:pt idx="655">
                  <c:v>24.069749066819899</c:v>
                </c:pt>
                <c:pt idx="656">
                  <c:v>23.429077092716287</c:v>
                </c:pt>
                <c:pt idx="657">
                  <c:v>23.579698649541971</c:v>
                </c:pt>
                <c:pt idx="658">
                  <c:v>24.031563320019021</c:v>
                </c:pt>
                <c:pt idx="659">
                  <c:v>25.132585686110993</c:v>
                </c:pt>
                <c:pt idx="660">
                  <c:v>25.461407394674104</c:v>
                </c:pt>
                <c:pt idx="661">
                  <c:v>23.804570269591579</c:v>
                </c:pt>
                <c:pt idx="662">
                  <c:v>23.53514861160761</c:v>
                </c:pt>
                <c:pt idx="663">
                  <c:v>22.16258315715384</c:v>
                </c:pt>
                <c:pt idx="664">
                  <c:v>19.235009235753218</c:v>
                </c:pt>
                <c:pt idx="665">
                  <c:v>17.315114743820203</c:v>
                </c:pt>
                <c:pt idx="666">
                  <c:v>15.853449213497717</c:v>
                </c:pt>
                <c:pt idx="667">
                  <c:v>14.684541075315295</c:v>
                </c:pt>
                <c:pt idx="668">
                  <c:v>14.563619543779183</c:v>
                </c:pt>
                <c:pt idx="669">
                  <c:v>14.088419139146039</c:v>
                </c:pt>
                <c:pt idx="670">
                  <c:v>14.663326771537029</c:v>
                </c:pt>
                <c:pt idx="671">
                  <c:v>15.259448707706284</c:v>
                </c:pt>
                <c:pt idx="672">
                  <c:v>14.251769278238681</c:v>
                </c:pt>
                <c:pt idx="673">
                  <c:v>12.966182469275797</c:v>
                </c:pt>
                <c:pt idx="674">
                  <c:v>12.249139001570429</c:v>
                </c:pt>
                <c:pt idx="675">
                  <c:v>12.053967406810388</c:v>
                </c:pt>
                <c:pt idx="676">
                  <c:v>11.644531343889867</c:v>
                </c:pt>
                <c:pt idx="677">
                  <c:v>10.617759041021824</c:v>
                </c:pt>
                <c:pt idx="678">
                  <c:v>9.6312939153324812</c:v>
                </c:pt>
                <c:pt idx="679">
                  <c:v>8.5260286884848568</c:v>
                </c:pt>
                <c:pt idx="680">
                  <c:v>7.8111066511573126</c:v>
                </c:pt>
                <c:pt idx="681">
                  <c:v>7.0813346011849845</c:v>
                </c:pt>
                <c:pt idx="682">
                  <c:v>6.644319943352718</c:v>
                </c:pt>
                <c:pt idx="683">
                  <c:v>6.6103770573074936</c:v>
                </c:pt>
                <c:pt idx="684">
                  <c:v>6.0736551717173786</c:v>
                </c:pt>
                <c:pt idx="685">
                  <c:v>5.1550758181184886</c:v>
                </c:pt>
                <c:pt idx="686">
                  <c:v>4.4295466289018117</c:v>
                </c:pt>
                <c:pt idx="687">
                  <c:v>3.9140390470899624</c:v>
                </c:pt>
                <c:pt idx="688">
                  <c:v>3.3136742501650525</c:v>
                </c:pt>
                <c:pt idx="689">
                  <c:v>3.1545669718280616</c:v>
                </c:pt>
                <c:pt idx="690">
                  <c:v>3.0633454655815209</c:v>
                </c:pt>
                <c:pt idx="691">
                  <c:v>2.8448381366653877</c:v>
                </c:pt>
                <c:pt idx="692">
                  <c:v>2.6178450862379479</c:v>
                </c:pt>
                <c:pt idx="693">
                  <c:v>2.5202592888579267</c:v>
                </c:pt>
                <c:pt idx="694">
                  <c:v>2.3717591624100693</c:v>
                </c:pt>
                <c:pt idx="695">
                  <c:v>2.2296233270956916</c:v>
                </c:pt>
                <c:pt idx="696">
                  <c:v>2.2444733397404772</c:v>
                </c:pt>
                <c:pt idx="697">
                  <c:v>2.227501896717865</c:v>
                </c:pt>
                <c:pt idx="698">
                  <c:v>2.1447661119826296</c:v>
                </c:pt>
                <c:pt idx="699">
                  <c:v>1.9941445551569454</c:v>
                </c:pt>
                <c:pt idx="700">
                  <c:v>1.9156516311773639</c:v>
                </c:pt>
                <c:pt idx="701">
                  <c:v>1.794730099641251</c:v>
                </c:pt>
                <c:pt idx="702">
                  <c:v>1.6780514288607915</c:v>
                </c:pt>
                <c:pt idx="703">
                  <c:v>1.5931942137477297</c:v>
                </c:pt>
                <c:pt idx="704">
                  <c:v>1.597437074503383</c:v>
                </c:pt>
                <c:pt idx="705">
                  <c:v>1.4234797835216071</c:v>
                </c:pt>
                <c:pt idx="706">
                  <c:v>1.3937797582320355</c:v>
                </c:pt>
                <c:pt idx="707">
                  <c:v>1.3640797329424641</c:v>
                </c:pt>
                <c:pt idx="708">
                  <c:v>1.3280154165194129</c:v>
                </c:pt>
                <c:pt idx="709">
                  <c:v>1.332258277275066</c:v>
                </c:pt>
                <c:pt idx="710">
                  <c:v>1.3174082646302803</c:v>
                </c:pt>
                <c:pt idx="711">
                  <c:v>1.3131654038746272</c:v>
                </c:pt>
                <c:pt idx="712">
                  <c:v>1.3046796823633209</c:v>
                </c:pt>
                <c:pt idx="713">
                  <c:v>1.3152868342524537</c:v>
                </c:pt>
                <c:pt idx="714">
                  <c:v>1.4171154923881275</c:v>
                </c:pt>
                <c:pt idx="715">
                  <c:v>1.3534725810533312</c:v>
                </c:pt>
                <c:pt idx="716">
                  <c:v>1.3916583278542092</c:v>
                </c:pt>
                <c:pt idx="717">
                  <c:v>1.3471082899198514</c:v>
                </c:pt>
                <c:pt idx="718">
                  <c:v>1.3216511253859333</c:v>
                </c:pt>
                <c:pt idx="719">
                  <c:v>1.3386225684085455</c:v>
                </c:pt>
                <c:pt idx="720">
                  <c:v>1.2622510748067903</c:v>
                </c:pt>
                <c:pt idx="721">
                  <c:v>1.088293783825014</c:v>
                </c:pt>
                <c:pt idx="722">
                  <c:v>1.1243581002480654</c:v>
                </c:pt>
                <c:pt idx="723">
                  <c:v>1.069200910424575</c:v>
                </c:pt>
                <c:pt idx="724">
                  <c:v>1.0776866319358813</c:v>
                </c:pt>
                <c:pt idx="725">
                  <c:v>1.0501080370241362</c:v>
                </c:pt>
                <c:pt idx="726">
                  <c:v>0.97797940417803397</c:v>
                </c:pt>
                <c:pt idx="727">
                  <c:v>0.90585077133193181</c:v>
                </c:pt>
                <c:pt idx="728">
                  <c:v>0.91009363208758476</c:v>
                </c:pt>
                <c:pt idx="729">
                  <c:v>0.8910007586871459</c:v>
                </c:pt>
                <c:pt idx="730">
                  <c:v>0.8379649992414826</c:v>
                </c:pt>
                <c:pt idx="731">
                  <c:v>0.84432929037496218</c:v>
                </c:pt>
                <c:pt idx="732">
                  <c:v>0.92070078397671751</c:v>
                </c:pt>
                <c:pt idx="733">
                  <c:v>0.93342936624367667</c:v>
                </c:pt>
                <c:pt idx="734">
                  <c:v>0.92070078397671751</c:v>
                </c:pt>
                <c:pt idx="735">
                  <c:v>0.86342216377540093</c:v>
                </c:pt>
                <c:pt idx="736">
                  <c:v>0.86978645490888062</c:v>
                </c:pt>
                <c:pt idx="737">
                  <c:v>0.86766502453105399</c:v>
                </c:pt>
                <c:pt idx="738">
                  <c:v>0.83796499924148249</c:v>
                </c:pt>
                <c:pt idx="739">
                  <c:v>0.75947207526190053</c:v>
                </c:pt>
                <c:pt idx="740">
                  <c:v>0.74037920186146167</c:v>
                </c:pt>
                <c:pt idx="741">
                  <c:v>0.7722006575288598</c:v>
                </c:pt>
                <c:pt idx="742">
                  <c:v>0.76159350563972716</c:v>
                </c:pt>
                <c:pt idx="743">
                  <c:v>0.73401491072798208</c:v>
                </c:pt>
                <c:pt idx="744">
                  <c:v>0.69795059430493112</c:v>
                </c:pt>
                <c:pt idx="745">
                  <c:v>0.68310058166014531</c:v>
                </c:pt>
                <c:pt idx="746">
                  <c:v>0.67885772090449215</c:v>
                </c:pt>
                <c:pt idx="747">
                  <c:v>0.61309337919186946</c:v>
                </c:pt>
                <c:pt idx="748">
                  <c:v>0.57490763239099174</c:v>
                </c:pt>
                <c:pt idx="749">
                  <c:v>0.69158630317145142</c:v>
                </c:pt>
                <c:pt idx="750">
                  <c:v>0.74462206261711494</c:v>
                </c:pt>
                <c:pt idx="751">
                  <c:v>0.77644351828451286</c:v>
                </c:pt>
                <c:pt idx="752">
                  <c:v>0.81250783470756416</c:v>
                </c:pt>
                <c:pt idx="753">
                  <c:v>0.81462926508539069</c:v>
                </c:pt>
                <c:pt idx="754">
                  <c:v>0.95676510039976848</c:v>
                </c:pt>
                <c:pt idx="755">
                  <c:v>1.0034365687119524</c:v>
                </c:pt>
                <c:pt idx="756">
                  <c:v>0.91221506246541118</c:v>
                </c:pt>
                <c:pt idx="757">
                  <c:v>0.90160791057627854</c:v>
                </c:pt>
                <c:pt idx="758">
                  <c:v>0.94827937888846237</c:v>
                </c:pt>
                <c:pt idx="759">
                  <c:v>0.96737225228890134</c:v>
                </c:pt>
                <c:pt idx="760">
                  <c:v>0.98858655606716661</c:v>
                </c:pt>
                <c:pt idx="761">
                  <c:v>0.950400809266289</c:v>
                </c:pt>
                <c:pt idx="762">
                  <c:v>1.0055579990897789</c:v>
                </c:pt>
                <c:pt idx="763">
                  <c:v>1.0501080370241362</c:v>
                </c:pt>
                <c:pt idx="764">
                  <c:v>1.0649580496689219</c:v>
                </c:pt>
                <c:pt idx="765">
                  <c:v>1.0819294926915344</c:v>
                </c:pt>
                <c:pt idx="766">
                  <c:v>1.0522294674019628</c:v>
                </c:pt>
                <c:pt idx="767">
                  <c:v>1.0416223155128299</c:v>
                </c:pt>
                <c:pt idx="768">
                  <c:v>1.0225294421123914</c:v>
                </c:pt>
                <c:pt idx="769">
                  <c:v>1.0034365687119524</c:v>
                </c:pt>
                <c:pt idx="770">
                  <c:v>1.0076794294676055</c:v>
                </c:pt>
                <c:pt idx="771">
                  <c:v>1.0310151636236975</c:v>
                </c:pt>
                <c:pt idx="772">
                  <c:v>0.9355507966215032</c:v>
                </c:pt>
                <c:pt idx="773">
                  <c:v>0.92282221435454403</c:v>
                </c:pt>
                <c:pt idx="774">
                  <c:v>0.93767222699932973</c:v>
                </c:pt>
                <c:pt idx="775">
                  <c:v>0.85493644226409493</c:v>
                </c:pt>
                <c:pt idx="776">
                  <c:v>0.97585797380020745</c:v>
                </c:pt>
                <c:pt idx="777">
                  <c:v>1.2686153659402695</c:v>
                </c:pt>
                <c:pt idx="778">
                  <c:v>1.5698584795916379</c:v>
                </c:pt>
                <c:pt idx="779">
                  <c:v>1.8647373021095266</c:v>
                </c:pt>
                <c:pt idx="780">
                  <c:v>1.960201669111721</c:v>
                </c:pt>
                <c:pt idx="781">
                  <c:v>1.9877802640234659</c:v>
                </c:pt>
                <c:pt idx="782">
                  <c:v>2.3187234029644062</c:v>
                </c:pt>
                <c:pt idx="783">
                  <c:v>2.5138949977244471</c:v>
                </c:pt>
                <c:pt idx="784">
                  <c:v>2.1808304284056805</c:v>
                </c:pt>
                <c:pt idx="785">
                  <c:v>2.3484234282539771</c:v>
                </c:pt>
                <c:pt idx="786">
                  <c:v>2.7027023013510094</c:v>
                </c:pt>
                <c:pt idx="787">
                  <c:v>2.8215024025092954</c:v>
                </c:pt>
                <c:pt idx="788">
                  <c:v>2.8851453138440917</c:v>
                </c:pt>
                <c:pt idx="789">
                  <c:v>2.7960452379753766</c:v>
                </c:pt>
                <c:pt idx="790">
                  <c:v>3.1185026554050106</c:v>
                </c:pt>
                <c:pt idx="791">
                  <c:v>4.3043822366100457</c:v>
                </c:pt>
                <c:pt idx="792">
                  <c:v>4.9853613878923637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DE-4E1D-B6E6-00E4B7456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'EC-CDA'!$E$3:$E$4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'EC-CDA'!$A$5:$C$798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'EC-CDA'!$E$5:$E$798</c:f>
              <c:numCache>
                <c:formatCode>General</c:formatCode>
                <c:ptCount val="794"/>
                <c:pt idx="7">
                  <c:v>0</c:v>
                </c:pt>
                <c:pt idx="14">
                  <c:v>0</c:v>
                </c:pt>
                <c:pt idx="18">
                  <c:v>0</c:v>
                </c:pt>
                <c:pt idx="22">
                  <c:v>0</c:v>
                </c:pt>
                <c:pt idx="23">
                  <c:v>0</c:v>
                </c:pt>
                <c:pt idx="25">
                  <c:v>8.8232598672322947E-24</c:v>
                </c:pt>
                <c:pt idx="26">
                  <c:v>7.5627941719133955E-24</c:v>
                </c:pt>
                <c:pt idx="27">
                  <c:v>7.5627941719133955E-24</c:v>
                </c:pt>
                <c:pt idx="28">
                  <c:v>7.3359103467559943E-22</c:v>
                </c:pt>
                <c:pt idx="29">
                  <c:v>3.6377039966903431E-21</c:v>
                </c:pt>
                <c:pt idx="30">
                  <c:v>1.5254155844749321E-20</c:v>
                </c:pt>
                <c:pt idx="32">
                  <c:v>4.6231360772906592E-20</c:v>
                </c:pt>
                <c:pt idx="33">
                  <c:v>7.7685021733894397E-20</c:v>
                </c:pt>
                <c:pt idx="34">
                  <c:v>2.1214303778265384E-3</c:v>
                </c:pt>
                <c:pt idx="35">
                  <c:v>4.2428607556530759E-3</c:v>
                </c:pt>
                <c:pt idx="36">
                  <c:v>4.2428607556530759E-3</c:v>
                </c:pt>
                <c:pt idx="37">
                  <c:v>4.2428607556530759E-3</c:v>
                </c:pt>
                <c:pt idx="38">
                  <c:v>6.3642911334796147E-3</c:v>
                </c:pt>
                <c:pt idx="39">
                  <c:v>8.4857215113061518E-3</c:v>
                </c:pt>
                <c:pt idx="40">
                  <c:v>8.4857215113061518E-3</c:v>
                </c:pt>
                <c:pt idx="41">
                  <c:v>6.3642911334796147E-3</c:v>
                </c:pt>
                <c:pt idx="42">
                  <c:v>4.2428607556530759E-3</c:v>
                </c:pt>
                <c:pt idx="43">
                  <c:v>4.2428607556530759E-3</c:v>
                </c:pt>
                <c:pt idx="44">
                  <c:v>6.364291133479613E-3</c:v>
                </c:pt>
                <c:pt idx="45">
                  <c:v>6.3642911334796147E-3</c:v>
                </c:pt>
                <c:pt idx="46">
                  <c:v>6.3642911334796147E-3</c:v>
                </c:pt>
                <c:pt idx="47">
                  <c:v>6.3642911334796147E-3</c:v>
                </c:pt>
                <c:pt idx="48">
                  <c:v>8.4857215113061518E-3</c:v>
                </c:pt>
                <c:pt idx="49">
                  <c:v>1.060715188913269E-2</c:v>
                </c:pt>
                <c:pt idx="50">
                  <c:v>1.060715188913269E-2</c:v>
                </c:pt>
                <c:pt idx="51">
                  <c:v>8.4857215113061501E-3</c:v>
                </c:pt>
                <c:pt idx="52">
                  <c:v>6.364291133479613E-3</c:v>
                </c:pt>
                <c:pt idx="53">
                  <c:v>1.060715188913269E-2</c:v>
                </c:pt>
                <c:pt idx="54">
                  <c:v>1.9092873400438842E-2</c:v>
                </c:pt>
                <c:pt idx="55">
                  <c:v>1.6971443022612304E-2</c:v>
                </c:pt>
                <c:pt idx="56">
                  <c:v>1.4850012644785766E-2</c:v>
                </c:pt>
                <c:pt idx="57">
                  <c:v>2.121430377826538E-2</c:v>
                </c:pt>
                <c:pt idx="58">
                  <c:v>2.121430377826538E-2</c:v>
                </c:pt>
                <c:pt idx="59">
                  <c:v>2.7578594911744993E-2</c:v>
                </c:pt>
                <c:pt idx="60">
                  <c:v>2.3335734156091911E-2</c:v>
                </c:pt>
                <c:pt idx="61">
                  <c:v>1.4850012644785762E-2</c:v>
                </c:pt>
                <c:pt idx="62">
                  <c:v>1.4850012644785762E-2</c:v>
                </c:pt>
                <c:pt idx="63">
                  <c:v>1.4850012644785762E-2</c:v>
                </c:pt>
                <c:pt idx="64">
                  <c:v>1.69714430226123E-2</c:v>
                </c:pt>
                <c:pt idx="65">
                  <c:v>1.6971443022612304E-2</c:v>
                </c:pt>
                <c:pt idx="66">
                  <c:v>1.4850012644785767E-2</c:v>
                </c:pt>
                <c:pt idx="67">
                  <c:v>3.3942886045224607E-2</c:v>
                </c:pt>
                <c:pt idx="68">
                  <c:v>3.8185746800877676E-2</c:v>
                </c:pt>
                <c:pt idx="69">
                  <c:v>4.2428607556530752E-2</c:v>
                </c:pt>
                <c:pt idx="70">
                  <c:v>5.5157189823489973E-2</c:v>
                </c:pt>
                <c:pt idx="71">
                  <c:v>5.3035759445663445E-2</c:v>
                </c:pt>
                <c:pt idx="72">
                  <c:v>5.9400050579143056E-2</c:v>
                </c:pt>
                <c:pt idx="73">
                  <c:v>6.7885772090449201E-2</c:v>
                </c:pt>
                <c:pt idx="74">
                  <c:v>5.9400050579143056E-2</c:v>
                </c:pt>
                <c:pt idx="75">
                  <c:v>6.7885772090449215E-2</c:v>
                </c:pt>
                <c:pt idx="76">
                  <c:v>8.0614354357408421E-2</c:v>
                </c:pt>
                <c:pt idx="77">
                  <c:v>7.4250063223928825E-2</c:v>
                </c:pt>
                <c:pt idx="78">
                  <c:v>8.0614354357408449E-2</c:v>
                </c:pt>
                <c:pt idx="79">
                  <c:v>8.4857215113061518E-2</c:v>
                </c:pt>
                <c:pt idx="80">
                  <c:v>8.4857215113061518E-2</c:v>
                </c:pt>
                <c:pt idx="81">
                  <c:v>8.2735784735234977E-2</c:v>
                </c:pt>
                <c:pt idx="82">
                  <c:v>8.4857215113061532E-2</c:v>
                </c:pt>
                <c:pt idx="83">
                  <c:v>7.0007202468275756E-2</c:v>
                </c:pt>
                <c:pt idx="84">
                  <c:v>8.0614354357408421E-2</c:v>
                </c:pt>
                <c:pt idx="85">
                  <c:v>7.8492923979581894E-2</c:v>
                </c:pt>
                <c:pt idx="86">
                  <c:v>8.2735784735234977E-2</c:v>
                </c:pt>
                <c:pt idx="87">
                  <c:v>8.9100075868714601E-2</c:v>
                </c:pt>
                <c:pt idx="88">
                  <c:v>9.334293662436767E-2</c:v>
                </c:pt>
                <c:pt idx="89">
                  <c:v>0.10182865813567384</c:v>
                </c:pt>
                <c:pt idx="90">
                  <c:v>0.12304296191393922</c:v>
                </c:pt>
                <c:pt idx="91">
                  <c:v>0.12940725304741882</c:v>
                </c:pt>
                <c:pt idx="92">
                  <c:v>0.15486441758133726</c:v>
                </c:pt>
                <c:pt idx="93">
                  <c:v>0.16547156947046998</c:v>
                </c:pt>
                <c:pt idx="94">
                  <c:v>0.17607872135960265</c:v>
                </c:pt>
                <c:pt idx="95">
                  <c:v>0.18880730362656187</c:v>
                </c:pt>
                <c:pt idx="96">
                  <c:v>0.19517159476004151</c:v>
                </c:pt>
                <c:pt idx="97">
                  <c:v>0.20365731627134767</c:v>
                </c:pt>
                <c:pt idx="98">
                  <c:v>0.23335734156091917</c:v>
                </c:pt>
                <c:pt idx="99">
                  <c:v>0.22275018967178647</c:v>
                </c:pt>
                <c:pt idx="100">
                  <c:v>0.22699305042743959</c:v>
                </c:pt>
                <c:pt idx="101">
                  <c:v>0.24396449345005186</c:v>
                </c:pt>
                <c:pt idx="102">
                  <c:v>0.25032878458353147</c:v>
                </c:pt>
                <c:pt idx="103">
                  <c:v>0.27366451873962339</c:v>
                </c:pt>
                <c:pt idx="104">
                  <c:v>0.29275739214006219</c:v>
                </c:pt>
                <c:pt idx="105">
                  <c:v>0.29275739214006224</c:v>
                </c:pt>
                <c:pt idx="106">
                  <c:v>0.30972883516267452</c:v>
                </c:pt>
                <c:pt idx="107">
                  <c:v>0.34155029083007266</c:v>
                </c:pt>
                <c:pt idx="108">
                  <c:v>0.34579315158572571</c:v>
                </c:pt>
                <c:pt idx="109">
                  <c:v>0.36488602498616451</c:v>
                </c:pt>
                <c:pt idx="110">
                  <c:v>0.38397889838660337</c:v>
                </c:pt>
                <c:pt idx="111">
                  <c:v>0.41367892367617493</c:v>
                </c:pt>
                <c:pt idx="112">
                  <c:v>0.41580035405400145</c:v>
                </c:pt>
                <c:pt idx="113">
                  <c:v>0.46247182236618528</c:v>
                </c:pt>
                <c:pt idx="114">
                  <c:v>0.47944326538879756</c:v>
                </c:pt>
                <c:pt idx="115">
                  <c:v>0.49853613878923636</c:v>
                </c:pt>
                <c:pt idx="116">
                  <c:v>0.56005761974620605</c:v>
                </c:pt>
                <c:pt idx="117">
                  <c:v>0.56854334125751216</c:v>
                </c:pt>
                <c:pt idx="118">
                  <c:v>0.58763621465795091</c:v>
                </c:pt>
                <c:pt idx="119">
                  <c:v>0.62582196145882885</c:v>
                </c:pt>
                <c:pt idx="120">
                  <c:v>0.64703626523709412</c:v>
                </c:pt>
                <c:pt idx="121">
                  <c:v>0.67037199939318604</c:v>
                </c:pt>
                <c:pt idx="122">
                  <c:v>0.70219345506058406</c:v>
                </c:pt>
                <c:pt idx="123">
                  <c:v>0.70855774619406375</c:v>
                </c:pt>
                <c:pt idx="124">
                  <c:v>0.76583636639538022</c:v>
                </c:pt>
                <c:pt idx="125">
                  <c:v>0.78068637904016591</c:v>
                </c:pt>
                <c:pt idx="126">
                  <c:v>0.79129353092929855</c:v>
                </c:pt>
                <c:pt idx="127">
                  <c:v>0.78068637904016591</c:v>
                </c:pt>
                <c:pt idx="128">
                  <c:v>0.75098635375059442</c:v>
                </c:pt>
                <c:pt idx="129">
                  <c:v>0.757350644884074</c:v>
                </c:pt>
                <c:pt idx="130">
                  <c:v>0.74250063223928831</c:v>
                </c:pt>
                <c:pt idx="131">
                  <c:v>0.70855774619406364</c:v>
                </c:pt>
                <c:pt idx="132">
                  <c:v>0.70855774619406364</c:v>
                </c:pt>
                <c:pt idx="133">
                  <c:v>0.73613634110580861</c:v>
                </c:pt>
                <c:pt idx="134">
                  <c:v>0.75735064488407411</c:v>
                </c:pt>
                <c:pt idx="135">
                  <c:v>0.81462926508539046</c:v>
                </c:pt>
                <c:pt idx="136">
                  <c:v>0.82099355621887005</c:v>
                </c:pt>
                <c:pt idx="137">
                  <c:v>0.86554359415322746</c:v>
                </c:pt>
                <c:pt idx="138">
                  <c:v>0.88251503717583979</c:v>
                </c:pt>
                <c:pt idx="139">
                  <c:v>0.89736504982062559</c:v>
                </c:pt>
                <c:pt idx="140">
                  <c:v>0.8613007333975744</c:v>
                </c:pt>
                <c:pt idx="141">
                  <c:v>0.85705787264192124</c:v>
                </c:pt>
                <c:pt idx="142">
                  <c:v>0.82099355621887027</c:v>
                </c:pt>
                <c:pt idx="143">
                  <c:v>0.83160070810800302</c:v>
                </c:pt>
                <c:pt idx="144">
                  <c:v>0.78705067017364549</c:v>
                </c:pt>
                <c:pt idx="145">
                  <c:v>0.76159350563972716</c:v>
                </c:pt>
                <c:pt idx="146">
                  <c:v>0.71280060694971681</c:v>
                </c:pt>
                <c:pt idx="147">
                  <c:v>0.70007202468275753</c:v>
                </c:pt>
                <c:pt idx="148">
                  <c:v>0.67037199939318592</c:v>
                </c:pt>
                <c:pt idx="149">
                  <c:v>0.68946487279362478</c:v>
                </c:pt>
                <c:pt idx="150">
                  <c:v>0.63855054372578801</c:v>
                </c:pt>
                <c:pt idx="151">
                  <c:v>0.61733623994752251</c:v>
                </c:pt>
                <c:pt idx="152">
                  <c:v>0.57278620201316521</c:v>
                </c:pt>
                <c:pt idx="153">
                  <c:v>0.56854334125751216</c:v>
                </c:pt>
                <c:pt idx="154">
                  <c:v>0.54732903747924688</c:v>
                </c:pt>
                <c:pt idx="155">
                  <c:v>0.5346004552122875</c:v>
                </c:pt>
                <c:pt idx="156">
                  <c:v>0.46883611349966492</c:v>
                </c:pt>
                <c:pt idx="157">
                  <c:v>0.43913608821009337</c:v>
                </c:pt>
                <c:pt idx="158">
                  <c:v>0.40307177178704229</c:v>
                </c:pt>
                <c:pt idx="159">
                  <c:v>0.38822175914225648</c:v>
                </c:pt>
                <c:pt idx="160">
                  <c:v>0.35215744271920529</c:v>
                </c:pt>
                <c:pt idx="161">
                  <c:v>0.33306456931876649</c:v>
                </c:pt>
                <c:pt idx="162">
                  <c:v>0.28639310100658261</c:v>
                </c:pt>
                <c:pt idx="163">
                  <c:v>0.28002880987310297</c:v>
                </c:pt>
                <c:pt idx="164">
                  <c:v>0.27154308836179686</c:v>
                </c:pt>
                <c:pt idx="165">
                  <c:v>0.27154308836179686</c:v>
                </c:pt>
                <c:pt idx="166">
                  <c:v>0.26093593647266417</c:v>
                </c:pt>
                <c:pt idx="167">
                  <c:v>0.27154308836179686</c:v>
                </c:pt>
                <c:pt idx="168">
                  <c:v>0.26093593647266417</c:v>
                </c:pt>
                <c:pt idx="169">
                  <c:v>0.26305736685049075</c:v>
                </c:pt>
                <c:pt idx="170">
                  <c:v>0.25245021496135805</c:v>
                </c:pt>
                <c:pt idx="171">
                  <c:v>0.23547877193874572</c:v>
                </c:pt>
                <c:pt idx="172">
                  <c:v>0.21426446816048034</c:v>
                </c:pt>
                <c:pt idx="173">
                  <c:v>0.21002160740482725</c:v>
                </c:pt>
                <c:pt idx="174">
                  <c:v>0.17395729098177609</c:v>
                </c:pt>
                <c:pt idx="175">
                  <c:v>0.16971443022612304</c:v>
                </c:pt>
                <c:pt idx="176">
                  <c:v>0.16547156947046998</c:v>
                </c:pt>
                <c:pt idx="177">
                  <c:v>0.16547156947046998</c:v>
                </c:pt>
                <c:pt idx="178">
                  <c:v>0.16971443022612306</c:v>
                </c:pt>
                <c:pt idx="179">
                  <c:v>0.16547156947046995</c:v>
                </c:pt>
                <c:pt idx="180">
                  <c:v>0.16547156947046995</c:v>
                </c:pt>
                <c:pt idx="181">
                  <c:v>0.17607872135960265</c:v>
                </c:pt>
                <c:pt idx="182">
                  <c:v>0.16759299984829651</c:v>
                </c:pt>
                <c:pt idx="183">
                  <c:v>0.15910727833699037</c:v>
                </c:pt>
                <c:pt idx="184">
                  <c:v>0.14850012644785765</c:v>
                </c:pt>
                <c:pt idx="185">
                  <c:v>0.1336501138030719</c:v>
                </c:pt>
                <c:pt idx="186">
                  <c:v>0.12940725304741882</c:v>
                </c:pt>
                <c:pt idx="187">
                  <c:v>0.12092153153611267</c:v>
                </c:pt>
                <c:pt idx="188">
                  <c:v>0.10819294926915345</c:v>
                </c:pt>
                <c:pt idx="189">
                  <c:v>9.1221506246541129E-2</c:v>
                </c:pt>
                <c:pt idx="190">
                  <c:v>8.697864549088806E-2</c:v>
                </c:pt>
                <c:pt idx="191">
                  <c:v>8.2735784735234991E-2</c:v>
                </c:pt>
                <c:pt idx="192">
                  <c:v>8.4857215113061518E-2</c:v>
                </c:pt>
                <c:pt idx="193">
                  <c:v>7.6371493601755353E-2</c:v>
                </c:pt>
                <c:pt idx="194">
                  <c:v>6.7885772090449201E-2</c:v>
                </c:pt>
                <c:pt idx="195">
                  <c:v>7.2128632846102284E-2</c:v>
                </c:pt>
                <c:pt idx="196">
                  <c:v>8.4857215113061532E-2</c:v>
                </c:pt>
                <c:pt idx="197">
                  <c:v>8.4857215113061532E-2</c:v>
                </c:pt>
                <c:pt idx="198">
                  <c:v>7.8492923979581922E-2</c:v>
                </c:pt>
                <c:pt idx="199">
                  <c:v>7.8492923979581922E-2</c:v>
                </c:pt>
                <c:pt idx="200">
                  <c:v>8.0614354357408449E-2</c:v>
                </c:pt>
                <c:pt idx="201">
                  <c:v>8.2735784735234991E-2</c:v>
                </c:pt>
                <c:pt idx="202">
                  <c:v>7.0007202468275756E-2</c:v>
                </c:pt>
                <c:pt idx="203">
                  <c:v>6.1521480956969597E-2</c:v>
                </c:pt>
                <c:pt idx="204">
                  <c:v>5.940005057914307E-2</c:v>
                </c:pt>
                <c:pt idx="205">
                  <c:v>6.3642911334796132E-2</c:v>
                </c:pt>
                <c:pt idx="206">
                  <c:v>6.7885772090449215E-2</c:v>
                </c:pt>
                <c:pt idx="207">
                  <c:v>5.9400050579143056E-2</c:v>
                </c:pt>
                <c:pt idx="208">
                  <c:v>7.0007202468275742E-2</c:v>
                </c:pt>
                <c:pt idx="209">
                  <c:v>7.4250063223928825E-2</c:v>
                </c:pt>
                <c:pt idx="210">
                  <c:v>8.2735784735234991E-2</c:v>
                </c:pt>
                <c:pt idx="211">
                  <c:v>8.4857215113061518E-2</c:v>
                </c:pt>
                <c:pt idx="212">
                  <c:v>8.0614354357408449E-2</c:v>
                </c:pt>
                <c:pt idx="213">
                  <c:v>7.2128632846102284E-2</c:v>
                </c:pt>
                <c:pt idx="214">
                  <c:v>7.4250063223928811E-2</c:v>
                </c:pt>
                <c:pt idx="215">
                  <c:v>6.3642911334796132E-2</c:v>
                </c:pt>
                <c:pt idx="216">
                  <c:v>6.7885772090449215E-2</c:v>
                </c:pt>
                <c:pt idx="217">
                  <c:v>5.9400050579143063E-2</c:v>
                </c:pt>
                <c:pt idx="218">
                  <c:v>6.3642911334796146E-2</c:v>
                </c:pt>
                <c:pt idx="219">
                  <c:v>6.3642911334796146E-2</c:v>
                </c:pt>
                <c:pt idx="220">
                  <c:v>6.5764341712622673E-2</c:v>
                </c:pt>
                <c:pt idx="221">
                  <c:v>7.0007202468275756E-2</c:v>
                </c:pt>
                <c:pt idx="222">
                  <c:v>7.2128632846102297E-2</c:v>
                </c:pt>
                <c:pt idx="223">
                  <c:v>7.8492923979581894E-2</c:v>
                </c:pt>
                <c:pt idx="224">
                  <c:v>8.4857215113061518E-2</c:v>
                </c:pt>
                <c:pt idx="225">
                  <c:v>8.4857215113061532E-2</c:v>
                </c:pt>
                <c:pt idx="226">
                  <c:v>8.9100075868714601E-2</c:v>
                </c:pt>
                <c:pt idx="227">
                  <c:v>8.4857215113061518E-2</c:v>
                </c:pt>
                <c:pt idx="228">
                  <c:v>8.9100075868714601E-2</c:v>
                </c:pt>
                <c:pt idx="229">
                  <c:v>0.10182865813567384</c:v>
                </c:pt>
                <c:pt idx="230">
                  <c:v>9.5464367002194211E-2</c:v>
                </c:pt>
                <c:pt idx="231">
                  <c:v>8.6978645490888046E-2</c:v>
                </c:pt>
                <c:pt idx="232">
                  <c:v>8.2735784735234977E-2</c:v>
                </c:pt>
                <c:pt idx="233">
                  <c:v>9.7585797380020739E-2</c:v>
                </c:pt>
                <c:pt idx="234">
                  <c:v>0.11667867078045957</c:v>
                </c:pt>
                <c:pt idx="235">
                  <c:v>0.12516439229176574</c:v>
                </c:pt>
                <c:pt idx="236">
                  <c:v>0.12728582266959226</c:v>
                </c:pt>
                <c:pt idx="237">
                  <c:v>0.15274298720351073</c:v>
                </c:pt>
                <c:pt idx="238">
                  <c:v>0.18244301249308223</c:v>
                </c:pt>
                <c:pt idx="239">
                  <c:v>0.21638589853830689</c:v>
                </c:pt>
                <c:pt idx="240">
                  <c:v>0.22699305042743959</c:v>
                </c:pt>
                <c:pt idx="241">
                  <c:v>0.22487162004961303</c:v>
                </c:pt>
                <c:pt idx="242">
                  <c:v>0.25669307571701111</c:v>
                </c:pt>
                <c:pt idx="243">
                  <c:v>0.2779073794952765</c:v>
                </c:pt>
                <c:pt idx="244">
                  <c:v>0.2970002528957153</c:v>
                </c:pt>
                <c:pt idx="245">
                  <c:v>0.29063596176223572</c:v>
                </c:pt>
                <c:pt idx="246">
                  <c:v>0.28002880987310302</c:v>
                </c:pt>
                <c:pt idx="247">
                  <c:v>0.29487882251788877</c:v>
                </c:pt>
                <c:pt idx="248">
                  <c:v>0.32457884780746032</c:v>
                </c:pt>
                <c:pt idx="249">
                  <c:v>0.31609312629615421</c:v>
                </c:pt>
                <c:pt idx="250">
                  <c:v>0.33518599969659302</c:v>
                </c:pt>
                <c:pt idx="251">
                  <c:v>0.36488602498616451</c:v>
                </c:pt>
                <c:pt idx="252">
                  <c:v>0.39882891103138912</c:v>
                </c:pt>
                <c:pt idx="253">
                  <c:v>0.44550037934357295</c:v>
                </c:pt>
                <c:pt idx="254">
                  <c:v>0.48580755652227714</c:v>
                </c:pt>
                <c:pt idx="255">
                  <c:v>0.51762901218967527</c:v>
                </c:pt>
                <c:pt idx="256">
                  <c:v>0.5791504931466448</c:v>
                </c:pt>
                <c:pt idx="257">
                  <c:v>0.61309337919186946</c:v>
                </c:pt>
                <c:pt idx="258">
                  <c:v>0.62794339183665537</c:v>
                </c:pt>
                <c:pt idx="259">
                  <c:v>0.6831005816601452</c:v>
                </c:pt>
                <c:pt idx="260">
                  <c:v>0.70219345506058417</c:v>
                </c:pt>
                <c:pt idx="261">
                  <c:v>0.70007202468275742</c:v>
                </c:pt>
                <c:pt idx="262">
                  <c:v>0.74674349299494136</c:v>
                </c:pt>
                <c:pt idx="263">
                  <c:v>0.77007922715103316</c:v>
                </c:pt>
                <c:pt idx="264">
                  <c:v>0.85069358150844177</c:v>
                </c:pt>
                <c:pt idx="265">
                  <c:v>0.85917930301974799</c:v>
                </c:pt>
                <c:pt idx="266">
                  <c:v>0.89948648019845223</c:v>
                </c:pt>
                <c:pt idx="267">
                  <c:v>0.92282221435454415</c:v>
                </c:pt>
                <c:pt idx="268">
                  <c:v>0.95040080926628911</c:v>
                </c:pt>
                <c:pt idx="269">
                  <c:v>0.95676510039976859</c:v>
                </c:pt>
                <c:pt idx="270">
                  <c:v>0.95252223964411553</c:v>
                </c:pt>
                <c:pt idx="271">
                  <c:v>0.93342936624367667</c:v>
                </c:pt>
                <c:pt idx="272">
                  <c:v>0.93767222699932973</c:v>
                </c:pt>
                <c:pt idx="273">
                  <c:v>0.93767222699932973</c:v>
                </c:pt>
                <c:pt idx="274">
                  <c:v>0.95252223964411553</c:v>
                </c:pt>
                <c:pt idx="275">
                  <c:v>1.0076794294676055</c:v>
                </c:pt>
                <c:pt idx="276">
                  <c:v>1.0395008851350036</c:v>
                </c:pt>
                <c:pt idx="277">
                  <c:v>1.1010223660919733</c:v>
                </c:pt>
                <c:pt idx="278">
                  <c:v>1.1095080876032795</c:v>
                </c:pt>
                <c:pt idx="279">
                  <c:v>1.1413295432706774</c:v>
                </c:pt>
                <c:pt idx="280">
                  <c:v>1.1328438217593713</c:v>
                </c:pt>
                <c:pt idx="281">
                  <c:v>1.1710295685602488</c:v>
                </c:pt>
                <c:pt idx="282">
                  <c:v>1.1837581508272081</c:v>
                </c:pt>
                <c:pt idx="283">
                  <c:v>1.230429619139392</c:v>
                </c:pt>
                <c:pt idx="284">
                  <c:v>1.2431582014063511</c:v>
                </c:pt>
                <c:pt idx="285">
                  <c:v>1.2431582014063511</c:v>
                </c:pt>
                <c:pt idx="286">
                  <c:v>1.2516439229176572</c:v>
                </c:pt>
                <c:pt idx="287">
                  <c:v>1.3004368216076678</c:v>
                </c:pt>
                <c:pt idx="288">
                  <c:v>1.3068011127411476</c:v>
                </c:pt>
                <c:pt idx="289">
                  <c:v>1.2961939608520148</c:v>
                </c:pt>
                <c:pt idx="290">
                  <c:v>1.2749796570737495</c:v>
                </c:pt>
                <c:pt idx="291">
                  <c:v>1.2537653532954838</c:v>
                </c:pt>
                <c:pt idx="292">
                  <c:v>1.2558867836733107</c:v>
                </c:pt>
                <c:pt idx="293">
                  <c:v>1.2855868089628824</c:v>
                </c:pt>
                <c:pt idx="294">
                  <c:v>1.2643725051846164</c:v>
                </c:pt>
                <c:pt idx="295">
                  <c:v>1.3216511253859333</c:v>
                </c:pt>
                <c:pt idx="296">
                  <c:v>1.3216511253859331</c:v>
                </c:pt>
                <c:pt idx="297">
                  <c:v>1.2919511000963619</c:v>
                </c:pt>
                <c:pt idx="298">
                  <c:v>1.2855868089628821</c:v>
                </c:pt>
                <c:pt idx="299">
                  <c:v>1.2580082140511373</c:v>
                </c:pt>
                <c:pt idx="300">
                  <c:v>1.2601296444289638</c:v>
                </c:pt>
                <c:pt idx="301">
                  <c:v>1.2452796317841777</c:v>
                </c:pt>
                <c:pt idx="302">
                  <c:v>1.1625438470489429</c:v>
                </c:pt>
                <c:pt idx="303">
                  <c:v>1.1222366698702386</c:v>
                </c:pt>
                <c:pt idx="304">
                  <c:v>1.1264795306258915</c:v>
                </c:pt>
                <c:pt idx="305">
                  <c:v>1.1434509736485039</c:v>
                </c:pt>
                <c:pt idx="306">
                  <c:v>1.1646652774267694</c:v>
                </c:pt>
                <c:pt idx="307">
                  <c:v>1.1795152900715549</c:v>
                </c:pt>
                <c:pt idx="308">
                  <c:v>1.1731509989380753</c:v>
                </c:pt>
                <c:pt idx="309">
                  <c:v>1.1689081381824222</c:v>
                </c:pt>
                <c:pt idx="310">
                  <c:v>1.1858795812050347</c:v>
                </c:pt>
                <c:pt idx="311">
                  <c:v>1.1689081381824222</c:v>
                </c:pt>
                <c:pt idx="312">
                  <c:v>1.0946580749584935</c:v>
                </c:pt>
                <c:pt idx="313">
                  <c:v>1.1073866572254529</c:v>
                </c:pt>
                <c:pt idx="314">
                  <c:v>1.0352580243793505</c:v>
                </c:pt>
                <c:pt idx="315">
                  <c:v>1.0225294421123914</c:v>
                </c:pt>
                <c:pt idx="316">
                  <c:v>0.99495084720064642</c:v>
                </c:pt>
                <c:pt idx="317">
                  <c:v>0.93979365737715637</c:v>
                </c:pt>
                <c:pt idx="318">
                  <c:v>0.90372934095410506</c:v>
                </c:pt>
                <c:pt idx="319">
                  <c:v>0.92282221435454392</c:v>
                </c:pt>
                <c:pt idx="320">
                  <c:v>0.86978645490888051</c:v>
                </c:pt>
                <c:pt idx="321">
                  <c:v>0.82947927773017638</c:v>
                </c:pt>
                <c:pt idx="322">
                  <c:v>0.80190068281843119</c:v>
                </c:pt>
                <c:pt idx="323">
                  <c:v>0.77007922715103327</c:v>
                </c:pt>
                <c:pt idx="324">
                  <c:v>0.77856494866233938</c:v>
                </c:pt>
                <c:pt idx="325">
                  <c:v>0.72552918921667597</c:v>
                </c:pt>
                <c:pt idx="326">
                  <c:v>0.68522201203797173</c:v>
                </c:pt>
                <c:pt idx="327">
                  <c:v>0.64067197410361454</c:v>
                </c:pt>
                <c:pt idx="328">
                  <c:v>0.59824336654708365</c:v>
                </c:pt>
                <c:pt idx="329">
                  <c:v>0.53884331596794066</c:v>
                </c:pt>
                <c:pt idx="330">
                  <c:v>0.49853613878923636</c:v>
                </c:pt>
                <c:pt idx="331">
                  <c:v>0.42852893632096067</c:v>
                </c:pt>
                <c:pt idx="332">
                  <c:v>0.40943606292052176</c:v>
                </c:pt>
                <c:pt idx="333">
                  <c:v>0.36912888574181757</c:v>
                </c:pt>
                <c:pt idx="334">
                  <c:v>0.32670027818528685</c:v>
                </c:pt>
                <c:pt idx="335">
                  <c:v>0.31397169591832758</c:v>
                </c:pt>
                <c:pt idx="336">
                  <c:v>0.27790737949527644</c:v>
                </c:pt>
                <c:pt idx="337">
                  <c:v>0.25669307571701105</c:v>
                </c:pt>
                <c:pt idx="338">
                  <c:v>0.23972163269439878</c:v>
                </c:pt>
                <c:pt idx="339">
                  <c:v>0.20577874664917414</c:v>
                </c:pt>
                <c:pt idx="340">
                  <c:v>0.18244301249308226</c:v>
                </c:pt>
                <c:pt idx="341">
                  <c:v>0.16759299984829651</c:v>
                </c:pt>
                <c:pt idx="342">
                  <c:v>0.15486441758133726</c:v>
                </c:pt>
                <c:pt idx="343">
                  <c:v>0.14425726569220457</c:v>
                </c:pt>
                <c:pt idx="344">
                  <c:v>0.12092153153611265</c:v>
                </c:pt>
                <c:pt idx="345">
                  <c:v>0.10819294926915343</c:v>
                </c:pt>
                <c:pt idx="346">
                  <c:v>0.11455724040263303</c:v>
                </c:pt>
                <c:pt idx="347">
                  <c:v>9.7585797380020753E-2</c:v>
                </c:pt>
                <c:pt idx="348">
                  <c:v>8.6978645490888046E-2</c:v>
                </c:pt>
                <c:pt idx="349">
                  <c:v>8.0614354357408449E-2</c:v>
                </c:pt>
                <c:pt idx="350">
                  <c:v>8.6978645490888074E-2</c:v>
                </c:pt>
                <c:pt idx="351">
                  <c:v>8.4857215113061518E-2</c:v>
                </c:pt>
                <c:pt idx="352">
                  <c:v>8.4857215113061518E-2</c:v>
                </c:pt>
                <c:pt idx="353">
                  <c:v>7.6371493601755353E-2</c:v>
                </c:pt>
                <c:pt idx="354">
                  <c:v>7.0007202468275756E-2</c:v>
                </c:pt>
                <c:pt idx="355">
                  <c:v>6.7885772090449215E-2</c:v>
                </c:pt>
                <c:pt idx="356">
                  <c:v>5.7278620201316521E-2</c:v>
                </c:pt>
                <c:pt idx="357">
                  <c:v>5.3035759445663452E-2</c:v>
                </c:pt>
                <c:pt idx="358">
                  <c:v>4.879289869001037E-2</c:v>
                </c:pt>
                <c:pt idx="359">
                  <c:v>4.6671468312183835E-2</c:v>
                </c:pt>
                <c:pt idx="360">
                  <c:v>4.2428607556530759E-2</c:v>
                </c:pt>
                <c:pt idx="361">
                  <c:v>3.8185746800877683E-2</c:v>
                </c:pt>
                <c:pt idx="362">
                  <c:v>3.8185746800877683E-2</c:v>
                </c:pt>
                <c:pt idx="363">
                  <c:v>4.2428607556530759E-2</c:v>
                </c:pt>
                <c:pt idx="364">
                  <c:v>3.8185746800877676E-2</c:v>
                </c:pt>
                <c:pt idx="365">
                  <c:v>3.3942886045224607E-2</c:v>
                </c:pt>
                <c:pt idx="366">
                  <c:v>2.9700025289571531E-2</c:v>
                </c:pt>
                <c:pt idx="367">
                  <c:v>2.9700025289571531E-2</c:v>
                </c:pt>
                <c:pt idx="368">
                  <c:v>3.1821455667398073E-2</c:v>
                </c:pt>
                <c:pt idx="369">
                  <c:v>2.5457164533918449E-2</c:v>
                </c:pt>
                <c:pt idx="370">
                  <c:v>2.3335734156091914E-2</c:v>
                </c:pt>
                <c:pt idx="371">
                  <c:v>1.69714430226123E-2</c:v>
                </c:pt>
                <c:pt idx="372">
                  <c:v>2.3335734156091914E-2</c:v>
                </c:pt>
                <c:pt idx="373">
                  <c:v>2.9700025289571528E-2</c:v>
                </c:pt>
                <c:pt idx="374">
                  <c:v>3.6064316423051142E-2</c:v>
                </c:pt>
                <c:pt idx="375">
                  <c:v>3.39428860452246E-2</c:v>
                </c:pt>
                <c:pt idx="376">
                  <c:v>3.1821455667398066E-2</c:v>
                </c:pt>
                <c:pt idx="377">
                  <c:v>3.1821455667398066E-2</c:v>
                </c:pt>
                <c:pt idx="378">
                  <c:v>3.6064316423051142E-2</c:v>
                </c:pt>
                <c:pt idx="379">
                  <c:v>3.1821455667398066E-2</c:v>
                </c:pt>
                <c:pt idx="380">
                  <c:v>2.9700025289571528E-2</c:v>
                </c:pt>
                <c:pt idx="381">
                  <c:v>2.3335734156091914E-2</c:v>
                </c:pt>
                <c:pt idx="382">
                  <c:v>2.5457164533918449E-2</c:v>
                </c:pt>
                <c:pt idx="383">
                  <c:v>3.1821455667398066E-2</c:v>
                </c:pt>
                <c:pt idx="384">
                  <c:v>2.9700025289571528E-2</c:v>
                </c:pt>
                <c:pt idx="385">
                  <c:v>2.7578594911744993E-2</c:v>
                </c:pt>
                <c:pt idx="386">
                  <c:v>2.9700025289571528E-2</c:v>
                </c:pt>
                <c:pt idx="387">
                  <c:v>2.7578594911744993E-2</c:v>
                </c:pt>
                <c:pt idx="388">
                  <c:v>2.9700025289571531E-2</c:v>
                </c:pt>
                <c:pt idx="389">
                  <c:v>2.3335734156091918E-2</c:v>
                </c:pt>
                <c:pt idx="390">
                  <c:v>2.121430377826538E-2</c:v>
                </c:pt>
                <c:pt idx="391">
                  <c:v>1.9092873400438838E-2</c:v>
                </c:pt>
                <c:pt idx="392">
                  <c:v>1.9092873400438838E-2</c:v>
                </c:pt>
                <c:pt idx="393">
                  <c:v>1.9092873400438838E-2</c:v>
                </c:pt>
                <c:pt idx="394">
                  <c:v>1.9092873400438838E-2</c:v>
                </c:pt>
                <c:pt idx="395">
                  <c:v>1.9092873400438842E-2</c:v>
                </c:pt>
                <c:pt idx="396">
                  <c:v>1.9092873400438842E-2</c:v>
                </c:pt>
                <c:pt idx="397">
                  <c:v>1.4850012644785764E-2</c:v>
                </c:pt>
                <c:pt idx="398">
                  <c:v>1.4850012644785766E-2</c:v>
                </c:pt>
                <c:pt idx="399">
                  <c:v>1.2728582266959229E-2</c:v>
                </c:pt>
                <c:pt idx="400">
                  <c:v>1.4850012644785764E-2</c:v>
                </c:pt>
                <c:pt idx="401">
                  <c:v>1.4850012644785764E-2</c:v>
                </c:pt>
                <c:pt idx="402">
                  <c:v>1.4850012644785766E-2</c:v>
                </c:pt>
                <c:pt idx="403">
                  <c:v>1.6971443022612307E-2</c:v>
                </c:pt>
                <c:pt idx="404">
                  <c:v>1.9092873400438842E-2</c:v>
                </c:pt>
                <c:pt idx="405">
                  <c:v>1.9092873400438842E-2</c:v>
                </c:pt>
                <c:pt idx="406">
                  <c:v>2.3335734156091918E-2</c:v>
                </c:pt>
                <c:pt idx="407">
                  <c:v>1.9092873400438838E-2</c:v>
                </c:pt>
                <c:pt idx="408">
                  <c:v>1.9092873400438842E-2</c:v>
                </c:pt>
                <c:pt idx="409">
                  <c:v>1.69714430226123E-2</c:v>
                </c:pt>
                <c:pt idx="410">
                  <c:v>1.9092873400438838E-2</c:v>
                </c:pt>
                <c:pt idx="411">
                  <c:v>1.9092873400438842E-2</c:v>
                </c:pt>
                <c:pt idx="412">
                  <c:v>1.9092873400438838E-2</c:v>
                </c:pt>
                <c:pt idx="413">
                  <c:v>1.69714430226123E-2</c:v>
                </c:pt>
                <c:pt idx="414">
                  <c:v>1.69714430226123E-2</c:v>
                </c:pt>
                <c:pt idx="415">
                  <c:v>1.69714430226123E-2</c:v>
                </c:pt>
                <c:pt idx="416">
                  <c:v>1.4850012644785764E-2</c:v>
                </c:pt>
                <c:pt idx="417">
                  <c:v>1.060715188913269E-2</c:v>
                </c:pt>
                <c:pt idx="418">
                  <c:v>8.4857215113061518E-3</c:v>
                </c:pt>
                <c:pt idx="419">
                  <c:v>8.4857215113061536E-3</c:v>
                </c:pt>
                <c:pt idx="420">
                  <c:v>6.3642911334796156E-3</c:v>
                </c:pt>
                <c:pt idx="421">
                  <c:v>1.2728582266959233E-2</c:v>
                </c:pt>
                <c:pt idx="422">
                  <c:v>1.2728582266959229E-2</c:v>
                </c:pt>
                <c:pt idx="423">
                  <c:v>1.6971443022612307E-2</c:v>
                </c:pt>
                <c:pt idx="424">
                  <c:v>2.3335734156091918E-2</c:v>
                </c:pt>
                <c:pt idx="425">
                  <c:v>2.7578594911744993E-2</c:v>
                </c:pt>
                <c:pt idx="426">
                  <c:v>2.5457164533918459E-2</c:v>
                </c:pt>
                <c:pt idx="427">
                  <c:v>2.9700025289571528E-2</c:v>
                </c:pt>
                <c:pt idx="428">
                  <c:v>2.121430377826538E-2</c:v>
                </c:pt>
                <c:pt idx="429">
                  <c:v>2.3335734156091921E-2</c:v>
                </c:pt>
                <c:pt idx="430">
                  <c:v>2.3335734156091918E-2</c:v>
                </c:pt>
                <c:pt idx="431">
                  <c:v>1.6971443022612304E-2</c:v>
                </c:pt>
                <c:pt idx="432">
                  <c:v>1.6971443022612304E-2</c:v>
                </c:pt>
                <c:pt idx="433">
                  <c:v>2.3335734156091918E-2</c:v>
                </c:pt>
                <c:pt idx="434">
                  <c:v>2.1214303778265383E-2</c:v>
                </c:pt>
                <c:pt idx="435">
                  <c:v>2.3335734156091921E-2</c:v>
                </c:pt>
                <c:pt idx="436">
                  <c:v>1.9092873400438842E-2</c:v>
                </c:pt>
                <c:pt idx="437">
                  <c:v>1.6971443022612304E-2</c:v>
                </c:pt>
                <c:pt idx="438">
                  <c:v>2.121430377826538E-2</c:v>
                </c:pt>
                <c:pt idx="439">
                  <c:v>1.9092873400438842E-2</c:v>
                </c:pt>
                <c:pt idx="440">
                  <c:v>1.9092873400438842E-2</c:v>
                </c:pt>
                <c:pt idx="441">
                  <c:v>2.3335734156091918E-2</c:v>
                </c:pt>
                <c:pt idx="442">
                  <c:v>2.3335734156091921E-2</c:v>
                </c:pt>
                <c:pt idx="443">
                  <c:v>2.5457164533918462E-2</c:v>
                </c:pt>
                <c:pt idx="444">
                  <c:v>2.7578594911744993E-2</c:v>
                </c:pt>
                <c:pt idx="445">
                  <c:v>2.7578594911744993E-2</c:v>
                </c:pt>
                <c:pt idx="446">
                  <c:v>2.9700025289571528E-2</c:v>
                </c:pt>
                <c:pt idx="447">
                  <c:v>2.3335734156091914E-2</c:v>
                </c:pt>
                <c:pt idx="448">
                  <c:v>1.6971443022612304E-2</c:v>
                </c:pt>
                <c:pt idx="449">
                  <c:v>2.121430377826538E-2</c:v>
                </c:pt>
                <c:pt idx="450">
                  <c:v>2.3335734156091918E-2</c:v>
                </c:pt>
                <c:pt idx="451">
                  <c:v>2.7578594911744993E-2</c:v>
                </c:pt>
                <c:pt idx="452">
                  <c:v>2.5457164533918459E-2</c:v>
                </c:pt>
                <c:pt idx="453">
                  <c:v>2.121430377826538E-2</c:v>
                </c:pt>
                <c:pt idx="454">
                  <c:v>2.5457164533918452E-2</c:v>
                </c:pt>
                <c:pt idx="455">
                  <c:v>3.3942886045224607E-2</c:v>
                </c:pt>
                <c:pt idx="456">
                  <c:v>3.3942886045224607E-2</c:v>
                </c:pt>
                <c:pt idx="457">
                  <c:v>3.39428860452246E-2</c:v>
                </c:pt>
                <c:pt idx="458">
                  <c:v>3.1821455667398066E-2</c:v>
                </c:pt>
                <c:pt idx="459">
                  <c:v>4.4550037934357301E-2</c:v>
                </c:pt>
                <c:pt idx="460">
                  <c:v>5.0914329067836918E-2</c:v>
                </c:pt>
                <c:pt idx="461">
                  <c:v>5.7278620201316521E-2</c:v>
                </c:pt>
                <c:pt idx="462">
                  <c:v>5.7278620201316521E-2</c:v>
                </c:pt>
                <c:pt idx="463">
                  <c:v>6.7885772090449215E-2</c:v>
                </c:pt>
                <c:pt idx="464">
                  <c:v>6.7885772090449228E-2</c:v>
                </c:pt>
                <c:pt idx="465">
                  <c:v>7.4250063223928839E-2</c:v>
                </c:pt>
                <c:pt idx="466">
                  <c:v>7.2128632846102284E-2</c:v>
                </c:pt>
                <c:pt idx="467">
                  <c:v>7.6371493601755366E-2</c:v>
                </c:pt>
                <c:pt idx="468">
                  <c:v>7.8492923979581922E-2</c:v>
                </c:pt>
                <c:pt idx="469">
                  <c:v>8.4857215113061532E-2</c:v>
                </c:pt>
                <c:pt idx="470">
                  <c:v>8.2735784735234991E-2</c:v>
                </c:pt>
                <c:pt idx="471">
                  <c:v>9.334293662436767E-2</c:v>
                </c:pt>
                <c:pt idx="472">
                  <c:v>9.1221506246541129E-2</c:v>
                </c:pt>
                <c:pt idx="473">
                  <c:v>8.9100075868714587E-2</c:v>
                </c:pt>
                <c:pt idx="474">
                  <c:v>0.10182865813567381</c:v>
                </c:pt>
                <c:pt idx="475">
                  <c:v>0.1124358100248065</c:v>
                </c:pt>
                <c:pt idx="476">
                  <c:v>0.10819294926915343</c:v>
                </c:pt>
                <c:pt idx="477">
                  <c:v>0.12304296191393918</c:v>
                </c:pt>
                <c:pt idx="478">
                  <c:v>0.12940725304741882</c:v>
                </c:pt>
                <c:pt idx="479">
                  <c:v>0.14637869607003109</c:v>
                </c:pt>
                <c:pt idx="480">
                  <c:v>0.16759299984829651</c:v>
                </c:pt>
                <c:pt idx="481">
                  <c:v>0.17820015173742917</c:v>
                </c:pt>
                <c:pt idx="482">
                  <c:v>0.19517159476004148</c:v>
                </c:pt>
                <c:pt idx="483">
                  <c:v>0.224871620049613</c:v>
                </c:pt>
                <c:pt idx="484">
                  <c:v>0.22062875929395995</c:v>
                </c:pt>
                <c:pt idx="485">
                  <c:v>0.23760020231657222</c:v>
                </c:pt>
                <c:pt idx="486">
                  <c:v>0.24396449345005183</c:v>
                </c:pt>
                <c:pt idx="487">
                  <c:v>0.24820735420570492</c:v>
                </c:pt>
                <c:pt idx="488">
                  <c:v>0.25032878458353147</c:v>
                </c:pt>
                <c:pt idx="489">
                  <c:v>0.25881450609483764</c:v>
                </c:pt>
                <c:pt idx="490">
                  <c:v>0.25881450609483764</c:v>
                </c:pt>
                <c:pt idx="491">
                  <c:v>0.27154308836179686</c:v>
                </c:pt>
                <c:pt idx="492">
                  <c:v>0.26517879722831722</c:v>
                </c:pt>
                <c:pt idx="493">
                  <c:v>0.27578594911744997</c:v>
                </c:pt>
                <c:pt idx="494">
                  <c:v>0.31397169591832758</c:v>
                </c:pt>
                <c:pt idx="495">
                  <c:v>0.34155029083007266</c:v>
                </c:pt>
                <c:pt idx="496">
                  <c:v>0.33942886045224613</c:v>
                </c:pt>
                <c:pt idx="497">
                  <c:v>0.36064316423051151</c:v>
                </c:pt>
                <c:pt idx="498">
                  <c:v>0.37973603763095026</c:v>
                </c:pt>
                <c:pt idx="499">
                  <c:v>0.40095034140921559</c:v>
                </c:pt>
                <c:pt idx="500">
                  <c:v>0.42428607556530756</c:v>
                </c:pt>
                <c:pt idx="501">
                  <c:v>0.4051932021648687</c:v>
                </c:pt>
                <c:pt idx="502">
                  <c:v>0.41580035405400145</c:v>
                </c:pt>
                <c:pt idx="503">
                  <c:v>0.43701465783226678</c:v>
                </c:pt>
                <c:pt idx="504">
                  <c:v>0.44125751858791989</c:v>
                </c:pt>
                <c:pt idx="505">
                  <c:v>0.46035039198835875</c:v>
                </c:pt>
                <c:pt idx="506">
                  <c:v>0.49005041727793025</c:v>
                </c:pt>
                <c:pt idx="507">
                  <c:v>0.4603503919883587</c:v>
                </c:pt>
                <c:pt idx="508">
                  <c:v>0.45398610085487912</c:v>
                </c:pt>
                <c:pt idx="509">
                  <c:v>0.45610753123270564</c:v>
                </c:pt>
                <c:pt idx="510">
                  <c:v>0.43701465783226684</c:v>
                </c:pt>
                <c:pt idx="511">
                  <c:v>0.41580035405400145</c:v>
                </c:pt>
                <c:pt idx="512">
                  <c:v>0.37973603763095026</c:v>
                </c:pt>
                <c:pt idx="513">
                  <c:v>0.3373074300744196</c:v>
                </c:pt>
                <c:pt idx="514">
                  <c:v>0.34367172120789913</c:v>
                </c:pt>
                <c:pt idx="515">
                  <c:v>0.34579315158572566</c:v>
                </c:pt>
                <c:pt idx="516">
                  <c:v>0.32033598705180727</c:v>
                </c:pt>
                <c:pt idx="517">
                  <c:v>0.32882170856311338</c:v>
                </c:pt>
                <c:pt idx="518">
                  <c:v>0.36700745536399104</c:v>
                </c:pt>
                <c:pt idx="519">
                  <c:v>0.38397889838660337</c:v>
                </c:pt>
                <c:pt idx="520">
                  <c:v>0.39670748065356254</c:v>
                </c:pt>
                <c:pt idx="521">
                  <c:v>0.41367892367617493</c:v>
                </c:pt>
                <c:pt idx="522">
                  <c:v>0.43277179707661373</c:v>
                </c:pt>
                <c:pt idx="523">
                  <c:v>0.42852893632096067</c:v>
                </c:pt>
                <c:pt idx="524">
                  <c:v>0.40095034140921565</c:v>
                </c:pt>
                <c:pt idx="525">
                  <c:v>0.37549317687529715</c:v>
                </c:pt>
                <c:pt idx="526">
                  <c:v>0.35852173385268493</c:v>
                </c:pt>
                <c:pt idx="527">
                  <c:v>0.36276459460833799</c:v>
                </c:pt>
                <c:pt idx="528">
                  <c:v>0.34579315158572566</c:v>
                </c:pt>
                <c:pt idx="529">
                  <c:v>0.32670027818528691</c:v>
                </c:pt>
                <c:pt idx="530">
                  <c:v>0.36912888574181763</c:v>
                </c:pt>
                <c:pt idx="531">
                  <c:v>0.4051932021648687</c:v>
                </c:pt>
                <c:pt idx="532">
                  <c:v>0.39882891103138912</c:v>
                </c:pt>
                <c:pt idx="533">
                  <c:v>0.44337894896574642</c:v>
                </c:pt>
                <c:pt idx="534">
                  <c:v>0.49429327803358331</c:v>
                </c:pt>
                <c:pt idx="535">
                  <c:v>0.51338615143402211</c:v>
                </c:pt>
                <c:pt idx="536">
                  <c:v>0.55157189823489983</c:v>
                </c:pt>
                <c:pt idx="537">
                  <c:v>0.53884331596794066</c:v>
                </c:pt>
                <c:pt idx="538">
                  <c:v>0.57702906276881827</c:v>
                </c:pt>
                <c:pt idx="539">
                  <c:v>0.62157910070317557</c:v>
                </c:pt>
                <c:pt idx="540">
                  <c:v>0.60672908805838976</c:v>
                </c:pt>
                <c:pt idx="541">
                  <c:v>0.58339335390229785</c:v>
                </c:pt>
                <c:pt idx="542">
                  <c:v>0.61945767032534904</c:v>
                </c:pt>
                <c:pt idx="543">
                  <c:v>0.61309337919186935</c:v>
                </c:pt>
                <c:pt idx="544">
                  <c:v>0.62582196145882862</c:v>
                </c:pt>
                <c:pt idx="545">
                  <c:v>0.58127192352447143</c:v>
                </c:pt>
                <c:pt idx="546">
                  <c:v>0.56642191087968563</c:v>
                </c:pt>
                <c:pt idx="547">
                  <c:v>0.55581475899055299</c:v>
                </c:pt>
                <c:pt idx="548">
                  <c:v>0.54096474634576719</c:v>
                </c:pt>
                <c:pt idx="549">
                  <c:v>0.5197504425675018</c:v>
                </c:pt>
                <c:pt idx="550">
                  <c:v>0.49217184765575678</c:v>
                </c:pt>
                <c:pt idx="551">
                  <c:v>0.47732183501097103</c:v>
                </c:pt>
                <c:pt idx="552">
                  <c:v>0.4603503919883587</c:v>
                </c:pt>
                <c:pt idx="553">
                  <c:v>0.4603503919883587</c:v>
                </c:pt>
                <c:pt idx="554">
                  <c:v>0.45822896161053212</c:v>
                </c:pt>
                <c:pt idx="555">
                  <c:v>0.47732183501097097</c:v>
                </c:pt>
                <c:pt idx="556">
                  <c:v>0.46883611349966481</c:v>
                </c:pt>
                <c:pt idx="557">
                  <c:v>0.46883611349966481</c:v>
                </c:pt>
                <c:pt idx="558">
                  <c:v>0.45610753123270564</c:v>
                </c:pt>
                <c:pt idx="559">
                  <c:v>0.4752004046331445</c:v>
                </c:pt>
                <c:pt idx="560">
                  <c:v>0.43913608821009337</c:v>
                </c:pt>
                <c:pt idx="561">
                  <c:v>0.41792178443182804</c:v>
                </c:pt>
                <c:pt idx="562">
                  <c:v>0.3712503161196441</c:v>
                </c:pt>
                <c:pt idx="563">
                  <c:v>0.34367172120789913</c:v>
                </c:pt>
                <c:pt idx="564">
                  <c:v>0.33094313894093991</c:v>
                </c:pt>
                <c:pt idx="565">
                  <c:v>0.31821455667398063</c:v>
                </c:pt>
                <c:pt idx="566">
                  <c:v>0.26942165798397033</c:v>
                </c:pt>
                <c:pt idx="567">
                  <c:v>0.27366451873962339</c:v>
                </c:pt>
                <c:pt idx="568">
                  <c:v>0.26517879722831722</c:v>
                </c:pt>
                <c:pt idx="569">
                  <c:v>0.23760020231657222</c:v>
                </c:pt>
                <c:pt idx="570">
                  <c:v>0.23972163269439878</c:v>
                </c:pt>
                <c:pt idx="571">
                  <c:v>0.23760020231657222</c:v>
                </c:pt>
                <c:pt idx="572">
                  <c:v>0.20790017702700067</c:v>
                </c:pt>
                <c:pt idx="573">
                  <c:v>0.21638589853830686</c:v>
                </c:pt>
                <c:pt idx="574">
                  <c:v>0.17607872135960265</c:v>
                </c:pt>
                <c:pt idx="575">
                  <c:v>0.17183586060394959</c:v>
                </c:pt>
                <c:pt idx="576">
                  <c:v>0.17395729098177615</c:v>
                </c:pt>
                <c:pt idx="577">
                  <c:v>0.15062155682568421</c:v>
                </c:pt>
                <c:pt idx="578">
                  <c:v>0.12516439229176574</c:v>
                </c:pt>
                <c:pt idx="579">
                  <c:v>0.13152868342524535</c:v>
                </c:pt>
                <c:pt idx="580">
                  <c:v>0.12940725304741882</c:v>
                </c:pt>
                <c:pt idx="581">
                  <c:v>0.13577154418089846</c:v>
                </c:pt>
                <c:pt idx="582">
                  <c:v>0.12092153153611267</c:v>
                </c:pt>
                <c:pt idx="583">
                  <c:v>0.12092153153611265</c:v>
                </c:pt>
                <c:pt idx="584">
                  <c:v>0.1060715188913269</c:v>
                </c:pt>
                <c:pt idx="585">
                  <c:v>9.7585797380020739E-2</c:v>
                </c:pt>
                <c:pt idx="586">
                  <c:v>8.9100075868714587E-2</c:v>
                </c:pt>
                <c:pt idx="587">
                  <c:v>7.4250063223928825E-2</c:v>
                </c:pt>
                <c:pt idx="588">
                  <c:v>7.0007202468275756E-2</c:v>
                </c:pt>
                <c:pt idx="589">
                  <c:v>8.0614354357408449E-2</c:v>
                </c:pt>
                <c:pt idx="590">
                  <c:v>7.2128632846102284E-2</c:v>
                </c:pt>
                <c:pt idx="591">
                  <c:v>6.5764341712622673E-2</c:v>
                </c:pt>
                <c:pt idx="592">
                  <c:v>6.5764341712622673E-2</c:v>
                </c:pt>
                <c:pt idx="593">
                  <c:v>5.9400050579143056E-2</c:v>
                </c:pt>
                <c:pt idx="594">
                  <c:v>6.1521480956969597E-2</c:v>
                </c:pt>
                <c:pt idx="595">
                  <c:v>5.9400050579143063E-2</c:v>
                </c:pt>
                <c:pt idx="596">
                  <c:v>4.0307177178704211E-2</c:v>
                </c:pt>
                <c:pt idx="597">
                  <c:v>4.2428607556530759E-2</c:v>
                </c:pt>
                <c:pt idx="598">
                  <c:v>4.6671468312183828E-2</c:v>
                </c:pt>
                <c:pt idx="599">
                  <c:v>4.8792898690010363E-2</c:v>
                </c:pt>
                <c:pt idx="600">
                  <c:v>4.6671468312183821E-2</c:v>
                </c:pt>
                <c:pt idx="601">
                  <c:v>4.6671468312183828E-2</c:v>
                </c:pt>
                <c:pt idx="602">
                  <c:v>4.2428607556530759E-2</c:v>
                </c:pt>
                <c:pt idx="603">
                  <c:v>4.4550037934357294E-2</c:v>
                </c:pt>
                <c:pt idx="604">
                  <c:v>3.6064316423051142E-2</c:v>
                </c:pt>
                <c:pt idx="605">
                  <c:v>3.3942886045224614E-2</c:v>
                </c:pt>
                <c:pt idx="606">
                  <c:v>2.5457164533918459E-2</c:v>
                </c:pt>
                <c:pt idx="607">
                  <c:v>1.69714430226123E-2</c:v>
                </c:pt>
                <c:pt idx="608">
                  <c:v>1.2728582266959226E-2</c:v>
                </c:pt>
                <c:pt idx="609">
                  <c:v>1.060715188913269E-2</c:v>
                </c:pt>
                <c:pt idx="610">
                  <c:v>1.4850012644785764E-2</c:v>
                </c:pt>
                <c:pt idx="611">
                  <c:v>1.2728582266959229E-2</c:v>
                </c:pt>
                <c:pt idx="612">
                  <c:v>1.060715188913269E-2</c:v>
                </c:pt>
                <c:pt idx="613">
                  <c:v>1.4850012644785766E-2</c:v>
                </c:pt>
                <c:pt idx="614">
                  <c:v>1.6971443022612307E-2</c:v>
                </c:pt>
                <c:pt idx="615">
                  <c:v>1.9092873400438842E-2</c:v>
                </c:pt>
                <c:pt idx="616">
                  <c:v>1.6971443022612307E-2</c:v>
                </c:pt>
                <c:pt idx="617">
                  <c:v>1.0607151889132692E-2</c:v>
                </c:pt>
                <c:pt idx="618">
                  <c:v>1.2728582266959229E-2</c:v>
                </c:pt>
                <c:pt idx="619">
                  <c:v>1.4850012644785766E-2</c:v>
                </c:pt>
                <c:pt idx="620">
                  <c:v>1.6971443022612307E-2</c:v>
                </c:pt>
                <c:pt idx="621">
                  <c:v>1.6971443022612304E-2</c:v>
                </c:pt>
                <c:pt idx="622">
                  <c:v>1.69714430226123E-2</c:v>
                </c:pt>
                <c:pt idx="623">
                  <c:v>1.9092873400438838E-2</c:v>
                </c:pt>
                <c:pt idx="624">
                  <c:v>2.121430377826538E-2</c:v>
                </c:pt>
                <c:pt idx="625">
                  <c:v>2.3335734156091914E-2</c:v>
                </c:pt>
                <c:pt idx="626">
                  <c:v>2.121430377826538E-2</c:v>
                </c:pt>
                <c:pt idx="627">
                  <c:v>1.4850012644785762E-2</c:v>
                </c:pt>
                <c:pt idx="628">
                  <c:v>1.4850012644785762E-2</c:v>
                </c:pt>
                <c:pt idx="629">
                  <c:v>1.060715188913269E-2</c:v>
                </c:pt>
                <c:pt idx="630">
                  <c:v>8.4857215113061518E-3</c:v>
                </c:pt>
                <c:pt idx="631">
                  <c:v>1.2728582266959224E-2</c:v>
                </c:pt>
                <c:pt idx="632">
                  <c:v>8.4857215113061484E-3</c:v>
                </c:pt>
                <c:pt idx="633">
                  <c:v>8.4857215113061484E-3</c:v>
                </c:pt>
                <c:pt idx="634">
                  <c:v>1.4850012644785762E-2</c:v>
                </c:pt>
                <c:pt idx="635">
                  <c:v>1.2728582266959224E-2</c:v>
                </c:pt>
                <c:pt idx="636">
                  <c:v>1.4850012644785762E-2</c:v>
                </c:pt>
                <c:pt idx="637">
                  <c:v>1.69714430226123E-2</c:v>
                </c:pt>
                <c:pt idx="638">
                  <c:v>1.2728582266959224E-2</c:v>
                </c:pt>
                <c:pt idx="639">
                  <c:v>1.69714430226123E-2</c:v>
                </c:pt>
                <c:pt idx="640">
                  <c:v>1.9092873400438835E-2</c:v>
                </c:pt>
                <c:pt idx="641">
                  <c:v>1.4850012644785764E-2</c:v>
                </c:pt>
                <c:pt idx="642">
                  <c:v>1.69714430226123E-2</c:v>
                </c:pt>
                <c:pt idx="643">
                  <c:v>2.121430377826538E-2</c:v>
                </c:pt>
                <c:pt idx="644">
                  <c:v>2.7578594911744993E-2</c:v>
                </c:pt>
                <c:pt idx="645">
                  <c:v>3.6064316423051142E-2</c:v>
                </c:pt>
                <c:pt idx="646">
                  <c:v>3.8185746800877683E-2</c:v>
                </c:pt>
                <c:pt idx="647">
                  <c:v>4.6671468312183835E-2</c:v>
                </c:pt>
                <c:pt idx="648">
                  <c:v>5.3035759445663459E-2</c:v>
                </c:pt>
                <c:pt idx="649">
                  <c:v>6.5764341712622673E-2</c:v>
                </c:pt>
                <c:pt idx="650">
                  <c:v>7.2128632846102284E-2</c:v>
                </c:pt>
                <c:pt idx="651">
                  <c:v>7.8492923979581894E-2</c:v>
                </c:pt>
                <c:pt idx="652">
                  <c:v>9.7585797380020739E-2</c:v>
                </c:pt>
                <c:pt idx="653">
                  <c:v>0.12516439229176574</c:v>
                </c:pt>
                <c:pt idx="654">
                  <c:v>0.13789297455872498</c:v>
                </c:pt>
                <c:pt idx="655">
                  <c:v>0.17607872135960265</c:v>
                </c:pt>
                <c:pt idx="656">
                  <c:v>0.18880730362656187</c:v>
                </c:pt>
                <c:pt idx="657">
                  <c:v>0.22699305042743953</c:v>
                </c:pt>
                <c:pt idx="658">
                  <c:v>0.24608592382787836</c:v>
                </c:pt>
                <c:pt idx="659">
                  <c:v>0.25669307571701105</c:v>
                </c:pt>
                <c:pt idx="660">
                  <c:v>0.26517879722831722</c:v>
                </c:pt>
                <c:pt idx="661">
                  <c:v>0.29275739214006219</c:v>
                </c:pt>
                <c:pt idx="662">
                  <c:v>0.29275739214006224</c:v>
                </c:pt>
                <c:pt idx="663">
                  <c:v>0.32457884780746032</c:v>
                </c:pt>
                <c:pt idx="664">
                  <c:v>0.32670027818528685</c:v>
                </c:pt>
                <c:pt idx="665">
                  <c:v>0.38397889838660337</c:v>
                </c:pt>
                <c:pt idx="666">
                  <c:v>0.41155749329834829</c:v>
                </c:pt>
                <c:pt idx="667">
                  <c:v>0.43277179707661373</c:v>
                </c:pt>
                <c:pt idx="668">
                  <c:v>0.43065036669878726</c:v>
                </c:pt>
                <c:pt idx="669">
                  <c:v>0.43489322745444031</c:v>
                </c:pt>
                <c:pt idx="670">
                  <c:v>0.42852893632096067</c:v>
                </c:pt>
                <c:pt idx="671">
                  <c:v>0.41792178443182798</c:v>
                </c:pt>
                <c:pt idx="672">
                  <c:v>0.36064316423051146</c:v>
                </c:pt>
                <c:pt idx="673">
                  <c:v>0.33518599969659302</c:v>
                </c:pt>
                <c:pt idx="674">
                  <c:v>0.30972883516267452</c:v>
                </c:pt>
                <c:pt idx="675">
                  <c:v>0.30760740478484799</c:v>
                </c:pt>
                <c:pt idx="676">
                  <c:v>0.3224574174296338</c:v>
                </c:pt>
                <c:pt idx="677">
                  <c:v>0.29275739214006219</c:v>
                </c:pt>
                <c:pt idx="678">
                  <c:v>0.29275739214006224</c:v>
                </c:pt>
                <c:pt idx="679">
                  <c:v>0.29275739214006224</c:v>
                </c:pt>
                <c:pt idx="680">
                  <c:v>0.28427167062875608</c:v>
                </c:pt>
                <c:pt idx="681">
                  <c:v>0.28215024025092955</c:v>
                </c:pt>
                <c:pt idx="682">
                  <c:v>0.27154308836179686</c:v>
                </c:pt>
                <c:pt idx="683">
                  <c:v>0.24184306307222533</c:v>
                </c:pt>
                <c:pt idx="684">
                  <c:v>0.23335734156091917</c:v>
                </c:pt>
                <c:pt idx="685">
                  <c:v>0.2227501896717865</c:v>
                </c:pt>
                <c:pt idx="686">
                  <c:v>0.20790017702700073</c:v>
                </c:pt>
                <c:pt idx="687">
                  <c:v>0.19729302513786803</c:v>
                </c:pt>
                <c:pt idx="688">
                  <c:v>0.17183586060394959</c:v>
                </c:pt>
                <c:pt idx="689">
                  <c:v>0.15910727833699037</c:v>
                </c:pt>
                <c:pt idx="690">
                  <c:v>0.13152868342524535</c:v>
                </c:pt>
                <c:pt idx="691">
                  <c:v>0.14001440493655151</c:v>
                </c:pt>
                <c:pt idx="692">
                  <c:v>0.12304296191393924</c:v>
                </c:pt>
                <c:pt idx="693">
                  <c:v>0.11031437964697999</c:v>
                </c:pt>
                <c:pt idx="694">
                  <c:v>0.10182865813567384</c:v>
                </c:pt>
                <c:pt idx="695">
                  <c:v>0.10182865813567381</c:v>
                </c:pt>
                <c:pt idx="696">
                  <c:v>9.1221506246541129E-2</c:v>
                </c:pt>
                <c:pt idx="697">
                  <c:v>9.5464367002194211E-2</c:v>
                </c:pt>
                <c:pt idx="698">
                  <c:v>7.6371493601755353E-2</c:v>
                </c:pt>
                <c:pt idx="699">
                  <c:v>7.6371493601755366E-2</c:v>
                </c:pt>
                <c:pt idx="700">
                  <c:v>7.6371493601755366E-2</c:v>
                </c:pt>
                <c:pt idx="701">
                  <c:v>7.2128632846102284E-2</c:v>
                </c:pt>
                <c:pt idx="702">
                  <c:v>7.0007202468275756E-2</c:v>
                </c:pt>
                <c:pt idx="703">
                  <c:v>6.1521480956969597E-2</c:v>
                </c:pt>
                <c:pt idx="704">
                  <c:v>5.9400050579143056E-2</c:v>
                </c:pt>
                <c:pt idx="705">
                  <c:v>6.5764341712622673E-2</c:v>
                </c:pt>
                <c:pt idx="706">
                  <c:v>6.3642911334796146E-2</c:v>
                </c:pt>
                <c:pt idx="707">
                  <c:v>5.940005057914307E-2</c:v>
                </c:pt>
                <c:pt idx="708">
                  <c:v>6.1521480956969611E-2</c:v>
                </c:pt>
                <c:pt idx="709">
                  <c:v>5.5157189823489994E-2</c:v>
                </c:pt>
                <c:pt idx="710">
                  <c:v>6.3642911334796146E-2</c:v>
                </c:pt>
                <c:pt idx="711">
                  <c:v>5.7278620201316528E-2</c:v>
                </c:pt>
                <c:pt idx="712">
                  <c:v>4.8792898690010376E-2</c:v>
                </c:pt>
                <c:pt idx="713">
                  <c:v>3.8185746800877683E-2</c:v>
                </c:pt>
                <c:pt idx="714">
                  <c:v>3.8185746800877676E-2</c:v>
                </c:pt>
                <c:pt idx="715">
                  <c:v>2.5457164533918459E-2</c:v>
                </c:pt>
                <c:pt idx="716">
                  <c:v>2.5457164533918462E-2</c:v>
                </c:pt>
                <c:pt idx="717">
                  <c:v>1.6971443022612304E-2</c:v>
                </c:pt>
                <c:pt idx="718">
                  <c:v>1.4850012644785764E-2</c:v>
                </c:pt>
                <c:pt idx="719">
                  <c:v>1.6971443022612304E-2</c:v>
                </c:pt>
                <c:pt idx="720">
                  <c:v>1.6971443022612304E-2</c:v>
                </c:pt>
                <c:pt idx="721">
                  <c:v>1.9092873400438842E-2</c:v>
                </c:pt>
                <c:pt idx="722">
                  <c:v>2.3335734156091918E-2</c:v>
                </c:pt>
                <c:pt idx="723">
                  <c:v>2.3335734156091918E-2</c:v>
                </c:pt>
                <c:pt idx="724">
                  <c:v>2.3335734156091921E-2</c:v>
                </c:pt>
                <c:pt idx="725">
                  <c:v>2.3335734156091921E-2</c:v>
                </c:pt>
                <c:pt idx="726">
                  <c:v>1.9092873400438842E-2</c:v>
                </c:pt>
                <c:pt idx="727">
                  <c:v>2.121430377826538E-2</c:v>
                </c:pt>
                <c:pt idx="728">
                  <c:v>1.9092873400438842E-2</c:v>
                </c:pt>
                <c:pt idx="729">
                  <c:v>1.4850012644785767E-2</c:v>
                </c:pt>
                <c:pt idx="730">
                  <c:v>1.6971443022612304E-2</c:v>
                </c:pt>
                <c:pt idx="731">
                  <c:v>1.2728582266959229E-2</c:v>
                </c:pt>
                <c:pt idx="732">
                  <c:v>1.2728582266959226E-2</c:v>
                </c:pt>
                <c:pt idx="733">
                  <c:v>1.6971443022612304E-2</c:v>
                </c:pt>
                <c:pt idx="734">
                  <c:v>1.2728582266959229E-2</c:v>
                </c:pt>
                <c:pt idx="735">
                  <c:v>1.060715188913269E-2</c:v>
                </c:pt>
                <c:pt idx="736">
                  <c:v>1.6971443022612304E-2</c:v>
                </c:pt>
                <c:pt idx="737">
                  <c:v>1.2728582266959226E-2</c:v>
                </c:pt>
                <c:pt idx="738">
                  <c:v>1.2728582266959226E-2</c:v>
                </c:pt>
                <c:pt idx="739">
                  <c:v>1.2728582266959224E-2</c:v>
                </c:pt>
                <c:pt idx="740">
                  <c:v>8.4857215113061501E-3</c:v>
                </c:pt>
                <c:pt idx="741">
                  <c:v>8.4857215113061501E-3</c:v>
                </c:pt>
                <c:pt idx="742">
                  <c:v>1.0607151889132688E-2</c:v>
                </c:pt>
                <c:pt idx="743">
                  <c:v>6.3642911334796121E-3</c:v>
                </c:pt>
                <c:pt idx="744">
                  <c:v>6.3642911334796147E-3</c:v>
                </c:pt>
                <c:pt idx="745">
                  <c:v>6.3642911334796147E-3</c:v>
                </c:pt>
                <c:pt idx="746">
                  <c:v>4.2428607556530759E-3</c:v>
                </c:pt>
                <c:pt idx="747">
                  <c:v>4.2428607556530759E-3</c:v>
                </c:pt>
                <c:pt idx="748">
                  <c:v>4.2428607556530759E-3</c:v>
                </c:pt>
                <c:pt idx="749">
                  <c:v>6.3642911334796147E-3</c:v>
                </c:pt>
                <c:pt idx="750">
                  <c:v>6.3642911334796147E-3</c:v>
                </c:pt>
                <c:pt idx="751">
                  <c:v>8.4857215113061518E-3</c:v>
                </c:pt>
                <c:pt idx="752">
                  <c:v>1.060715188913269E-2</c:v>
                </c:pt>
                <c:pt idx="753">
                  <c:v>1.4850012644785764E-2</c:v>
                </c:pt>
                <c:pt idx="754">
                  <c:v>1.9092873400438838E-2</c:v>
                </c:pt>
                <c:pt idx="755">
                  <c:v>1.9092873400438838E-2</c:v>
                </c:pt>
                <c:pt idx="756">
                  <c:v>1.69714430226123E-2</c:v>
                </c:pt>
                <c:pt idx="757">
                  <c:v>1.4850012644785766E-2</c:v>
                </c:pt>
                <c:pt idx="758">
                  <c:v>1.4850012644785764E-2</c:v>
                </c:pt>
                <c:pt idx="759">
                  <c:v>1.6971443022612304E-2</c:v>
                </c:pt>
                <c:pt idx="760">
                  <c:v>1.2728582266959224E-2</c:v>
                </c:pt>
                <c:pt idx="761">
                  <c:v>8.4857215113061518E-3</c:v>
                </c:pt>
                <c:pt idx="762">
                  <c:v>1.2728582266959229E-2</c:v>
                </c:pt>
                <c:pt idx="763">
                  <c:v>1.4850012644785764E-2</c:v>
                </c:pt>
                <c:pt idx="764">
                  <c:v>1.4850012644785764E-2</c:v>
                </c:pt>
                <c:pt idx="765">
                  <c:v>1.4850012644785766E-2</c:v>
                </c:pt>
                <c:pt idx="766">
                  <c:v>1.2728582266959226E-2</c:v>
                </c:pt>
                <c:pt idx="767">
                  <c:v>1.4850012644785764E-2</c:v>
                </c:pt>
                <c:pt idx="768">
                  <c:v>1.4850012644785764E-2</c:v>
                </c:pt>
                <c:pt idx="769">
                  <c:v>1.060715188913269E-2</c:v>
                </c:pt>
                <c:pt idx="770">
                  <c:v>6.3642911334796121E-3</c:v>
                </c:pt>
                <c:pt idx="771">
                  <c:v>1.060715188913269E-2</c:v>
                </c:pt>
                <c:pt idx="772">
                  <c:v>8.4857215113061536E-3</c:v>
                </c:pt>
                <c:pt idx="773">
                  <c:v>8.4857215113061536E-3</c:v>
                </c:pt>
                <c:pt idx="774">
                  <c:v>8.4857215113061536E-3</c:v>
                </c:pt>
                <c:pt idx="775">
                  <c:v>1.0607151889132692E-2</c:v>
                </c:pt>
                <c:pt idx="776">
                  <c:v>1.2728582266959229E-2</c:v>
                </c:pt>
                <c:pt idx="777">
                  <c:v>1.2728582266959229E-2</c:v>
                </c:pt>
                <c:pt idx="778">
                  <c:v>1.0607151889132692E-2</c:v>
                </c:pt>
                <c:pt idx="779">
                  <c:v>1.060715188913269E-2</c:v>
                </c:pt>
                <c:pt idx="780">
                  <c:v>1.0607151889132692E-2</c:v>
                </c:pt>
                <c:pt idx="781">
                  <c:v>8.4857215113061536E-3</c:v>
                </c:pt>
                <c:pt idx="782">
                  <c:v>6.3642911334796147E-3</c:v>
                </c:pt>
                <c:pt idx="783">
                  <c:v>6.3642911334796147E-3</c:v>
                </c:pt>
                <c:pt idx="784">
                  <c:v>1.060715188913269E-2</c:v>
                </c:pt>
                <c:pt idx="785">
                  <c:v>1.4850012644785762E-2</c:v>
                </c:pt>
                <c:pt idx="786">
                  <c:v>1.4850012644785767E-2</c:v>
                </c:pt>
                <c:pt idx="787">
                  <c:v>1.4850012644785766E-2</c:v>
                </c:pt>
                <c:pt idx="788">
                  <c:v>1.4850012644785767E-2</c:v>
                </c:pt>
                <c:pt idx="789">
                  <c:v>1.4850012644785767E-2</c:v>
                </c:pt>
                <c:pt idx="790">
                  <c:v>1.4850012644785771E-2</c:v>
                </c:pt>
                <c:pt idx="791">
                  <c:v>1.0607151889132692E-2</c:v>
                </c:pt>
                <c:pt idx="792">
                  <c:v>4.2428607556530785E-3</c:v>
                </c:pt>
                <c:pt idx="793">
                  <c:v>4.2428607556530759E-3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DE-4E1D-B6E6-00E4B7456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8.1125901827010502E-2"/>
          <c:y val="9.5697022031981695E-3"/>
          <c:w val="0.16885358324338778"/>
          <c:h val="0.147345347710543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EC (Waves)!PivotTable4</c:name>
    <c:fmtId val="73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10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EC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EC (Waves)'!$A$5:$A$239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'PROVINCIAL - EC (Waves)'!$B$5:$B$239</c:f>
              <c:numCache>
                <c:formatCode>General</c:formatCode>
                <c:ptCount val="235"/>
                <c:pt idx="0">
                  <c:v>1.4765155429672705</c:v>
                </c:pt>
                <c:pt idx="1">
                  <c:v>1.3386225684085455</c:v>
                </c:pt>
                <c:pt idx="2">
                  <c:v>1.4446940872998721</c:v>
                </c:pt>
                <c:pt idx="3">
                  <c:v>1.6016799352590358</c:v>
                </c:pt>
                <c:pt idx="4">
                  <c:v>1.6907800111277511</c:v>
                </c:pt>
                <c:pt idx="5">
                  <c:v>1.6059227960146896</c:v>
                </c:pt>
                <c:pt idx="6">
                  <c:v>1.5995585048812095</c:v>
                </c:pt>
                <c:pt idx="7">
                  <c:v>1.4765155429672703</c:v>
                </c:pt>
                <c:pt idx="8">
                  <c:v>1.5465227454355459</c:v>
                </c:pt>
                <c:pt idx="9">
                  <c:v>1.7650300743516796</c:v>
                </c:pt>
                <c:pt idx="10">
                  <c:v>2.0832446310256603</c:v>
                </c:pt>
                <c:pt idx="11">
                  <c:v>2.3844877446770285</c:v>
                </c:pt>
                <c:pt idx="12">
                  <c:v>2.5245021496135807</c:v>
                </c:pt>
                <c:pt idx="13">
                  <c:v>2.6242093773714275</c:v>
                </c:pt>
                <c:pt idx="14">
                  <c:v>2.8915096049775713</c:v>
                </c:pt>
                <c:pt idx="15">
                  <c:v>3.0972883516267453</c:v>
                </c:pt>
                <c:pt idx="16">
                  <c:v>3.1375955288054493</c:v>
                </c:pt>
                <c:pt idx="17">
                  <c:v>3.4579315158572572</c:v>
                </c:pt>
                <c:pt idx="18">
                  <c:v>3.5152101360585735</c:v>
                </c:pt>
                <c:pt idx="19">
                  <c:v>3.9670748065356256</c:v>
                </c:pt>
                <c:pt idx="20">
                  <c:v>4.3425679834109232</c:v>
                </c:pt>
                <c:pt idx="21">
                  <c:v>4.7307897425531795</c:v>
                </c:pt>
                <c:pt idx="22">
                  <c:v>5.1678044003854469</c:v>
                </c:pt>
                <c:pt idx="23">
                  <c:v>5.5751190329281419</c:v>
                </c:pt>
                <c:pt idx="24">
                  <c:v>6.2200338677874081</c:v>
                </c:pt>
                <c:pt idx="25">
                  <c:v>7.1598275251645651</c:v>
                </c:pt>
                <c:pt idx="26">
                  <c:v>7.6816993981098944</c:v>
                </c:pt>
                <c:pt idx="27">
                  <c:v>8.5981573213309588</c:v>
                </c:pt>
                <c:pt idx="28">
                  <c:v>9.0288076880297456</c:v>
                </c:pt>
                <c:pt idx="29">
                  <c:v>9.0776005867197558</c:v>
                </c:pt>
                <c:pt idx="30">
                  <c:v>10.108615750343452</c:v>
                </c:pt>
                <c:pt idx="31">
                  <c:v>10.121344332610411</c:v>
                </c:pt>
                <c:pt idx="32">
                  <c:v>10.375915977949594</c:v>
                </c:pt>
                <c:pt idx="33">
                  <c:v>11.606345597088989</c:v>
                </c:pt>
                <c:pt idx="34">
                  <c:v>12.143067482679102</c:v>
                </c:pt>
                <c:pt idx="35">
                  <c:v>13.360768519551536</c:v>
                </c:pt>
                <c:pt idx="36">
                  <c:v>12.874960963029258</c:v>
                </c:pt>
                <c:pt idx="37">
                  <c:v>15.475834606244593</c:v>
                </c:pt>
                <c:pt idx="38">
                  <c:v>16.64898560518267</c:v>
                </c:pt>
                <c:pt idx="39">
                  <c:v>17.887900945833369</c:v>
                </c:pt>
                <c:pt idx="40">
                  <c:v>18.959223286635769</c:v>
                </c:pt>
                <c:pt idx="41">
                  <c:v>19.831131171922475</c:v>
                </c:pt>
                <c:pt idx="42">
                  <c:v>19.729302513786802</c:v>
                </c:pt>
                <c:pt idx="43">
                  <c:v>22.440490536649119</c:v>
                </c:pt>
                <c:pt idx="44">
                  <c:v>21.481604005871525</c:v>
                </c:pt>
                <c:pt idx="45">
                  <c:v>21.460389702093259</c:v>
                </c:pt>
                <c:pt idx="46">
                  <c:v>21.678897031009392</c:v>
                </c:pt>
                <c:pt idx="47">
                  <c:v>22.281383258312129</c:v>
                </c:pt>
                <c:pt idx="48">
                  <c:v>22.378969055692149</c:v>
                </c:pt>
                <c:pt idx="49">
                  <c:v>25.215321470846227</c:v>
                </c:pt>
                <c:pt idx="50">
                  <c:v>26.973987254064429</c:v>
                </c:pt>
                <c:pt idx="51">
                  <c:v>27.614659228168044</c:v>
                </c:pt>
                <c:pt idx="52">
                  <c:v>29.337260694963192</c:v>
                </c:pt>
                <c:pt idx="53">
                  <c:v>29.9694469475555</c:v>
                </c:pt>
                <c:pt idx="54">
                  <c:v>29.850646846397215</c:v>
                </c:pt>
                <c:pt idx="55">
                  <c:v>31.083197895914431</c:v>
                </c:pt>
                <c:pt idx="56">
                  <c:v>29.651232390881521</c:v>
                </c:pt>
                <c:pt idx="57">
                  <c:v>28.762353062572203</c:v>
                </c:pt>
                <c:pt idx="58">
                  <c:v>28.060159607511615</c:v>
                </c:pt>
                <c:pt idx="59">
                  <c:v>27.056723038799664</c:v>
                </c:pt>
                <c:pt idx="60">
                  <c:v>26.679108431546542</c:v>
                </c:pt>
                <c:pt idx="61">
                  <c:v>27.035508735021399</c:v>
                </c:pt>
                <c:pt idx="62">
                  <c:v>27.326144696783636</c:v>
                </c:pt>
                <c:pt idx="63">
                  <c:v>28.125923949224241</c:v>
                </c:pt>
                <c:pt idx="64">
                  <c:v>27.154308836179691</c:v>
                </c:pt>
                <c:pt idx="65">
                  <c:v>25.953579242329873</c:v>
                </c:pt>
                <c:pt idx="66">
                  <c:v>26.006615001775526</c:v>
                </c:pt>
                <c:pt idx="67">
                  <c:v>26.471208254519542</c:v>
                </c:pt>
                <c:pt idx="68">
                  <c:v>25.02439273684184</c:v>
                </c:pt>
                <c:pt idx="69">
                  <c:v>22.071361650907303</c:v>
                </c:pt>
                <c:pt idx="70">
                  <c:v>18.912551818323585</c:v>
                </c:pt>
                <c:pt idx="71">
                  <c:v>17.624843578982873</c:v>
                </c:pt>
                <c:pt idx="72">
                  <c:v>17.086000263014935</c:v>
                </c:pt>
                <c:pt idx="73">
                  <c:v>16.144085175259953</c:v>
                </c:pt>
                <c:pt idx="74">
                  <c:v>14.001440493655151</c:v>
                </c:pt>
                <c:pt idx="75">
                  <c:v>12.749796570737491</c:v>
                </c:pt>
                <c:pt idx="76">
                  <c:v>12.357331950839582</c:v>
                </c:pt>
                <c:pt idx="77">
                  <c:v>11.546945546509845</c:v>
                </c:pt>
                <c:pt idx="78">
                  <c:v>10.13407291487737</c:v>
                </c:pt>
                <c:pt idx="79">
                  <c:v>9.6058367507985629</c:v>
                </c:pt>
                <c:pt idx="80">
                  <c:v>8.3987428658152634</c:v>
                </c:pt>
                <c:pt idx="81">
                  <c:v>7.8004994992681791</c:v>
                </c:pt>
                <c:pt idx="82">
                  <c:v>6.9837488038049633</c:v>
                </c:pt>
                <c:pt idx="83">
                  <c:v>6.345198260079175</c:v>
                </c:pt>
                <c:pt idx="84">
                  <c:v>6.1606338172082662</c:v>
                </c:pt>
                <c:pt idx="85">
                  <c:v>6.0906266147399899</c:v>
                </c:pt>
                <c:pt idx="86">
                  <c:v>5.046882868849333</c:v>
                </c:pt>
                <c:pt idx="87">
                  <c:v>4.2174035911191581</c:v>
                </c:pt>
                <c:pt idx="88">
                  <c:v>3.7273531738412271</c:v>
                </c:pt>
                <c:pt idx="89">
                  <c:v>3.3879243133889809</c:v>
                </c:pt>
                <c:pt idx="90">
                  <c:v>3.4048957564115936</c:v>
                </c:pt>
                <c:pt idx="91">
                  <c:v>3.2118455920293782</c:v>
                </c:pt>
                <c:pt idx="92">
                  <c:v>3.0315240099141225</c:v>
                </c:pt>
                <c:pt idx="93">
                  <c:v>3.3582242880994095</c:v>
                </c:pt>
                <c:pt idx="94">
                  <c:v>3.3603457184772365</c:v>
                </c:pt>
                <c:pt idx="95">
                  <c:v>2.9169667695114896</c:v>
                </c:pt>
                <c:pt idx="96">
                  <c:v>2.9021167568667039</c:v>
                </c:pt>
                <c:pt idx="97">
                  <c:v>2.5393521622583655</c:v>
                </c:pt>
                <c:pt idx="98">
                  <c:v>2.4354020737448652</c:v>
                </c:pt>
                <c:pt idx="99">
                  <c:v>2.4757092509235692</c:v>
                </c:pt>
                <c:pt idx="100">
                  <c:v>2.3547877193874571</c:v>
                </c:pt>
                <c:pt idx="101">
                  <c:v>2.2041661625617728</c:v>
                </c:pt>
                <c:pt idx="102">
                  <c:v>2.023844580446517</c:v>
                </c:pt>
                <c:pt idx="103">
                  <c:v>1.8244301249308226</c:v>
                </c:pt>
                <c:pt idx="104">
                  <c:v>1.8180658337973428</c:v>
                </c:pt>
                <c:pt idx="105">
                  <c:v>1.9580802387338945</c:v>
                </c:pt>
                <c:pt idx="106">
                  <c:v>1.9220159223108431</c:v>
                </c:pt>
                <c:pt idx="107">
                  <c:v>1.8032158211525571</c:v>
                </c:pt>
                <c:pt idx="108">
                  <c:v>1.8329158464421287</c:v>
                </c:pt>
                <c:pt idx="109">
                  <c:v>1.9814159728899863</c:v>
                </c:pt>
                <c:pt idx="110">
                  <c:v>1.8159444034195165</c:v>
                </c:pt>
                <c:pt idx="111">
                  <c:v>1.6738085681051387</c:v>
                </c:pt>
                <c:pt idx="112">
                  <c:v>1.4956084163677092</c:v>
                </c:pt>
                <c:pt idx="113">
                  <c:v>1.5040941378790154</c:v>
                </c:pt>
                <c:pt idx="114">
                  <c:v>1.5231870112794543</c:v>
                </c:pt>
                <c:pt idx="115">
                  <c:v>1.355594011431158</c:v>
                </c:pt>
                <c:pt idx="116">
                  <c:v>1.2452796317841777</c:v>
                </c:pt>
                <c:pt idx="117">
                  <c:v>1.2049724546054734</c:v>
                </c:pt>
                <c:pt idx="118">
                  <c:v>1.2007295938498204</c:v>
                </c:pt>
                <c:pt idx="119">
                  <c:v>1.2474010621620042</c:v>
                </c:pt>
                <c:pt idx="120">
                  <c:v>1.2452796317841777</c:v>
                </c:pt>
                <c:pt idx="121">
                  <c:v>1.3216511253859331</c:v>
                </c:pt>
                <c:pt idx="122">
                  <c:v>1.3746868848315967</c:v>
                </c:pt>
                <c:pt idx="123">
                  <c:v>1.4256012138994336</c:v>
                </c:pt>
                <c:pt idx="124">
                  <c:v>1.5083369986346684</c:v>
                </c:pt>
                <c:pt idx="125">
                  <c:v>1.5889513529920769</c:v>
                </c:pt>
                <c:pt idx="126">
                  <c:v>1.5889513529920769</c:v>
                </c:pt>
                <c:pt idx="127">
                  <c:v>1.7098728845281899</c:v>
                </c:pt>
                <c:pt idx="128">
                  <c:v>1.6059227960146891</c:v>
                </c:pt>
                <c:pt idx="129">
                  <c:v>1.680172859238618</c:v>
                </c:pt>
                <c:pt idx="130">
                  <c:v>1.6674442769716589</c:v>
                </c:pt>
                <c:pt idx="131">
                  <c:v>1.574101340347291</c:v>
                </c:pt>
                <c:pt idx="132">
                  <c:v>1.5444013150577196</c:v>
                </c:pt>
                <c:pt idx="133">
                  <c:v>1.633501390926434</c:v>
                </c:pt>
                <c:pt idx="134">
                  <c:v>1.6059227960146889</c:v>
                </c:pt>
                <c:pt idx="135">
                  <c:v>1.6632014162160054</c:v>
                </c:pt>
                <c:pt idx="136">
                  <c:v>1.6780514288607915</c:v>
                </c:pt>
                <c:pt idx="137">
                  <c:v>1.8498872894647409</c:v>
                </c:pt>
                <c:pt idx="138">
                  <c:v>1.9453516564669351</c:v>
                </c:pt>
                <c:pt idx="139">
                  <c:v>2.0386945930913032</c:v>
                </c:pt>
                <c:pt idx="140">
                  <c:v>2.098094643670446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79-4D1A-8049-EC1BC0B4C53D}"/>
            </c:ext>
          </c:extLst>
        </c:ser>
        <c:ser>
          <c:idx val="1"/>
          <c:order val="1"/>
          <c:tx>
            <c:strRef>
              <c:f>'PROVINCIAL - EC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EC (Waves)'!$A$5:$A$239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'PROVINCIAL - EC (Waves)'!$C$5:$C$239</c:f>
              <c:numCache>
                <c:formatCode>General</c:formatCode>
                <c:ptCount val="235"/>
                <c:pt idx="0">
                  <c:v>1.941108795711282</c:v>
                </c:pt>
                <c:pt idx="1">
                  <c:v>2.0386945930913027</c:v>
                </c:pt>
                <c:pt idx="2">
                  <c:v>2.0790017702700072</c:v>
                </c:pt>
                <c:pt idx="3">
                  <c:v>1.9665659602452006</c:v>
                </c:pt>
                <c:pt idx="4">
                  <c:v>2.1065803651817521</c:v>
                </c:pt>
                <c:pt idx="5">
                  <c:v>2.1511304031161096</c:v>
                </c:pt>
                <c:pt idx="6">
                  <c:v>2.1914375802948141</c:v>
                </c:pt>
                <c:pt idx="7">
                  <c:v>2.2444733397404772</c:v>
                </c:pt>
                <c:pt idx="8">
                  <c:v>2.2359876182291711</c:v>
                </c:pt>
                <c:pt idx="9">
                  <c:v>2.1935590106726401</c:v>
                </c:pt>
                <c:pt idx="10">
                  <c:v>2.2211376055843854</c:v>
                </c:pt>
                <c:pt idx="11">
                  <c:v>2.4078234788331203</c:v>
                </c:pt>
                <c:pt idx="12">
                  <c:v>2.4163092003444264</c:v>
                </c:pt>
                <c:pt idx="13">
                  <c:v>2.3866091750548546</c:v>
                </c:pt>
                <c:pt idx="14">
                  <c:v>2.5393521622583655</c:v>
                </c:pt>
                <c:pt idx="15">
                  <c:v>2.8575667189323468</c:v>
                </c:pt>
                <c:pt idx="16">
                  <c:v>3.315795680542879</c:v>
                </c:pt>
                <c:pt idx="17">
                  <c:v>3.557638743615104</c:v>
                </c:pt>
                <c:pt idx="18">
                  <c:v>3.7061388700629618</c:v>
                </c:pt>
                <c:pt idx="19">
                  <c:v>4.200432148096545</c:v>
                </c:pt>
                <c:pt idx="20">
                  <c:v>4.3701465783226681</c:v>
                </c:pt>
                <c:pt idx="21">
                  <c:v>4.7753397804875366</c:v>
                </c:pt>
                <c:pt idx="22">
                  <c:v>5.2696330585211211</c:v>
                </c:pt>
                <c:pt idx="23">
                  <c:v>5.5645118810390093</c:v>
                </c:pt>
                <c:pt idx="24">
                  <c:v>6.1309337919186948</c:v>
                </c:pt>
                <c:pt idx="25">
                  <c:v>6.591284183907054</c:v>
                </c:pt>
                <c:pt idx="26">
                  <c:v>6.438541196703544</c:v>
                </c:pt>
                <c:pt idx="27">
                  <c:v>6.6697771078866364</c:v>
                </c:pt>
                <c:pt idx="28">
                  <c:v>7.4250063223928828</c:v>
                </c:pt>
                <c:pt idx="29">
                  <c:v>7.5777493095963946</c:v>
                </c:pt>
                <c:pt idx="30">
                  <c:v>8.1059854736752026</c:v>
                </c:pt>
                <c:pt idx="31">
                  <c:v>8.4242000303491817</c:v>
                </c:pt>
                <c:pt idx="32">
                  <c:v>8.5599715745300795</c:v>
                </c:pt>
                <c:pt idx="33">
                  <c:v>9.1539720803215108</c:v>
                </c:pt>
                <c:pt idx="34">
                  <c:v>10.03648711749735</c:v>
                </c:pt>
                <c:pt idx="35">
                  <c:v>10.995373648274947</c:v>
                </c:pt>
                <c:pt idx="36">
                  <c:v>11.67423136917944</c:v>
                </c:pt>
                <c:pt idx="37">
                  <c:v>12.48886063426483</c:v>
                </c:pt>
                <c:pt idx="38">
                  <c:v>13.301368468972393</c:v>
                </c:pt>
                <c:pt idx="39">
                  <c:v>14.436333721109593</c:v>
                </c:pt>
                <c:pt idx="40">
                  <c:v>14.801219746095756</c:v>
                </c:pt>
                <c:pt idx="41">
                  <c:v>14.714241100604868</c:v>
                </c:pt>
                <c:pt idx="42">
                  <c:v>15.130041454658869</c:v>
                </c:pt>
                <c:pt idx="43">
                  <c:v>16.744449972184864</c:v>
                </c:pt>
                <c:pt idx="44">
                  <c:v>16.699899934250507</c:v>
                </c:pt>
                <c:pt idx="45">
                  <c:v>18.023672490014267</c:v>
                </c:pt>
                <c:pt idx="46">
                  <c:v>18.371587071977817</c:v>
                </c:pt>
                <c:pt idx="47">
                  <c:v>19.222280653486262</c:v>
                </c:pt>
                <c:pt idx="48">
                  <c:v>20.567267513028288</c:v>
                </c:pt>
                <c:pt idx="49">
                  <c:v>20.662731880030481</c:v>
                </c:pt>
                <c:pt idx="50">
                  <c:v>19.752638247942894</c:v>
                </c:pt>
                <c:pt idx="51">
                  <c:v>20.043274209705128</c:v>
                </c:pt>
                <c:pt idx="52">
                  <c:v>19.595652399983731</c:v>
                </c:pt>
                <c:pt idx="53">
                  <c:v>19.739909665675935</c:v>
                </c:pt>
                <c:pt idx="54">
                  <c:v>19.402602235601513</c:v>
                </c:pt>
                <c:pt idx="55">
                  <c:v>19.19682348895234</c:v>
                </c:pt>
                <c:pt idx="56">
                  <c:v>18.747080248853113</c:v>
                </c:pt>
                <c:pt idx="57">
                  <c:v>19.30713786859932</c:v>
                </c:pt>
                <c:pt idx="58">
                  <c:v>20.285117272777359</c:v>
                </c:pt>
                <c:pt idx="59">
                  <c:v>21.116717980885362</c:v>
                </c:pt>
                <c:pt idx="60">
                  <c:v>21.188846613731464</c:v>
                </c:pt>
                <c:pt idx="61">
                  <c:v>21.748904233477667</c:v>
                </c:pt>
                <c:pt idx="62">
                  <c:v>21.814668575190289</c:v>
                </c:pt>
                <c:pt idx="63">
                  <c:v>21.566461220984589</c:v>
                </c:pt>
                <c:pt idx="64">
                  <c:v>21.674654170253742</c:v>
                </c:pt>
                <c:pt idx="65">
                  <c:v>22.667483587076557</c:v>
                </c:pt>
                <c:pt idx="66">
                  <c:v>22.930540953927046</c:v>
                </c:pt>
                <c:pt idx="67">
                  <c:v>23.84275601639246</c:v>
                </c:pt>
                <c:pt idx="68">
                  <c:v>24.939535521728779</c:v>
                </c:pt>
                <c:pt idx="69">
                  <c:v>24.375235041226922</c:v>
                </c:pt>
                <c:pt idx="70">
                  <c:v>26.329072419205158</c:v>
                </c:pt>
                <c:pt idx="71">
                  <c:v>26.386351039406474</c:v>
                </c:pt>
                <c:pt idx="72">
                  <c:v>25.264114369536237</c:v>
                </c:pt>
                <c:pt idx="73">
                  <c:v>23.426955662338457</c:v>
                </c:pt>
                <c:pt idx="74">
                  <c:v>22.279261827934299</c:v>
                </c:pt>
                <c:pt idx="75">
                  <c:v>21.120960841641011</c:v>
                </c:pt>
                <c:pt idx="76">
                  <c:v>21.7595113853668</c:v>
                </c:pt>
                <c:pt idx="77">
                  <c:v>20.620303272473951</c:v>
                </c:pt>
                <c:pt idx="78">
                  <c:v>19.871438349101179</c:v>
                </c:pt>
                <c:pt idx="79">
                  <c:v>19.226523514241915</c:v>
                </c:pt>
                <c:pt idx="80">
                  <c:v>19.408966526734996</c:v>
                </c:pt>
                <c:pt idx="81">
                  <c:v>18.624037286939174</c:v>
                </c:pt>
                <c:pt idx="82">
                  <c:v>17.745765110518992</c:v>
                </c:pt>
                <c:pt idx="83">
                  <c:v>15.85132778311989</c:v>
                </c:pt>
                <c:pt idx="84">
                  <c:v>14.646355328514417</c:v>
                </c:pt>
                <c:pt idx="85">
                  <c:v>14.661205341159201</c:v>
                </c:pt>
                <c:pt idx="86">
                  <c:v>14.597562429824407</c:v>
                </c:pt>
                <c:pt idx="87">
                  <c:v>14.635748176625285</c:v>
                </c:pt>
                <c:pt idx="88">
                  <c:v>14.69939108796008</c:v>
                </c:pt>
                <c:pt idx="89">
                  <c:v>14.304805037684345</c:v>
                </c:pt>
                <c:pt idx="90">
                  <c:v>14.716362530982693</c:v>
                </c:pt>
                <c:pt idx="91">
                  <c:v>14.347233645240875</c:v>
                </c:pt>
                <c:pt idx="92">
                  <c:v>13.954769025342967</c:v>
                </c:pt>
                <c:pt idx="93">
                  <c:v>14.058719113856467</c:v>
                </c:pt>
                <c:pt idx="94">
                  <c:v>14.009926215166457</c:v>
                </c:pt>
                <c:pt idx="95">
                  <c:v>14.41724084770915</c:v>
                </c:pt>
                <c:pt idx="96">
                  <c:v>15.055791391434939</c:v>
                </c:pt>
                <c:pt idx="97">
                  <c:v>15.605241859292011</c:v>
                </c:pt>
                <c:pt idx="98">
                  <c:v>16.23742811188432</c:v>
                </c:pt>
                <c:pt idx="99">
                  <c:v>16.235306681506493</c:v>
                </c:pt>
                <c:pt idx="100">
                  <c:v>15.480077467000246</c:v>
                </c:pt>
                <c:pt idx="101">
                  <c:v>14.536040948867438</c:v>
                </c:pt>
                <c:pt idx="102">
                  <c:v>13.64079732942464</c:v>
                </c:pt>
                <c:pt idx="103">
                  <c:v>12.902539557941003</c:v>
                </c:pt>
                <c:pt idx="104">
                  <c:v>11.962745900563847</c:v>
                </c:pt>
                <c:pt idx="105">
                  <c:v>10.702616256134885</c:v>
                </c:pt>
                <c:pt idx="106">
                  <c:v>9.896472712560799</c:v>
                </c:pt>
                <c:pt idx="107">
                  <c:v>9.0797220170975823</c:v>
                </c:pt>
                <c:pt idx="108">
                  <c:v>8.8718218400705826</c:v>
                </c:pt>
                <c:pt idx="109">
                  <c:v>8.3605571190143859</c:v>
                </c:pt>
                <c:pt idx="110">
                  <c:v>7.7029137018881579</c:v>
                </c:pt>
                <c:pt idx="111">
                  <c:v>7.1173989176080337</c:v>
                </c:pt>
                <c:pt idx="112">
                  <c:v>6.9604130696488706</c:v>
                </c:pt>
                <c:pt idx="113">
                  <c:v>5.9421264882921321</c:v>
                </c:pt>
                <c:pt idx="114">
                  <c:v>5.1678044003854469</c:v>
                </c:pt>
                <c:pt idx="115">
                  <c:v>4.3552965656778824</c:v>
                </c:pt>
                <c:pt idx="116">
                  <c:v>3.759174629508625</c:v>
                </c:pt>
                <c:pt idx="117">
                  <c:v>3.3836814526333283</c:v>
                </c:pt>
                <c:pt idx="118">
                  <c:v>3.3773171614998483</c:v>
                </c:pt>
                <c:pt idx="119">
                  <c:v>2.8618095796879994</c:v>
                </c:pt>
                <c:pt idx="120">
                  <c:v>2.6942165798397033</c:v>
                </c:pt>
                <c:pt idx="121">
                  <c:v>2.4184306307222529</c:v>
                </c:pt>
                <c:pt idx="122">
                  <c:v>2.0514231753582624</c:v>
                </c:pt>
                <c:pt idx="123">
                  <c:v>1.8159444034195167</c:v>
                </c:pt>
                <c:pt idx="124">
                  <c:v>1.6907800111277509</c:v>
                </c:pt>
                <c:pt idx="125">
                  <c:v>1.5444013150577194</c:v>
                </c:pt>
                <c:pt idx="126">
                  <c:v>1.5104584290124949</c:v>
                </c:pt>
                <c:pt idx="127">
                  <c:v>1.5083369986346684</c:v>
                </c:pt>
                <c:pt idx="128">
                  <c:v>1.4404512265442193</c:v>
                </c:pt>
                <c:pt idx="129">
                  <c:v>1.3662011633202904</c:v>
                </c:pt>
                <c:pt idx="130">
                  <c:v>1.2007295938498204</c:v>
                </c:pt>
                <c:pt idx="131">
                  <c:v>1.1455724040263302</c:v>
                </c:pt>
                <c:pt idx="132">
                  <c:v>1.0840509230693607</c:v>
                </c:pt>
                <c:pt idx="133">
                  <c:v>1.1010223660919733</c:v>
                </c:pt>
                <c:pt idx="134">
                  <c:v>0.94615794851063595</c:v>
                </c:pt>
                <c:pt idx="135">
                  <c:v>0.85493644226409482</c:v>
                </c:pt>
                <c:pt idx="136">
                  <c:v>0.79341496130712519</c:v>
                </c:pt>
                <c:pt idx="137">
                  <c:v>0.76159350563972705</c:v>
                </c:pt>
                <c:pt idx="138">
                  <c:v>0.73825777148363525</c:v>
                </c:pt>
                <c:pt idx="139">
                  <c:v>0.74037920186146178</c:v>
                </c:pt>
                <c:pt idx="140">
                  <c:v>0.66188627788187981</c:v>
                </c:pt>
                <c:pt idx="141">
                  <c:v>0.60672908805838976</c:v>
                </c:pt>
                <c:pt idx="142">
                  <c:v>0.5643004805018591</c:v>
                </c:pt>
                <c:pt idx="143">
                  <c:v>0.52187187294532833</c:v>
                </c:pt>
                <c:pt idx="144">
                  <c:v>0.51550758181184875</c:v>
                </c:pt>
                <c:pt idx="145">
                  <c:v>0.45186467047705259</c:v>
                </c:pt>
                <c:pt idx="146">
                  <c:v>0.4306503666987872</c:v>
                </c:pt>
                <c:pt idx="147">
                  <c:v>0.47944326538879756</c:v>
                </c:pt>
                <c:pt idx="148">
                  <c:v>0.44337894896574642</c:v>
                </c:pt>
                <c:pt idx="149">
                  <c:v>0.43913608821009337</c:v>
                </c:pt>
                <c:pt idx="150">
                  <c:v>0.44550037934357301</c:v>
                </c:pt>
                <c:pt idx="151">
                  <c:v>0.45822896161053223</c:v>
                </c:pt>
                <c:pt idx="152">
                  <c:v>0.46671468312183834</c:v>
                </c:pt>
                <c:pt idx="153">
                  <c:v>0.46671468312183834</c:v>
                </c:pt>
                <c:pt idx="154">
                  <c:v>0.41580035405400145</c:v>
                </c:pt>
                <c:pt idx="155">
                  <c:v>0.40731463254269523</c:v>
                </c:pt>
                <c:pt idx="156">
                  <c:v>0.37125031611964415</c:v>
                </c:pt>
                <c:pt idx="157">
                  <c:v>0.34155029083007266</c:v>
                </c:pt>
                <c:pt idx="158">
                  <c:v>0.46247182236618528</c:v>
                </c:pt>
                <c:pt idx="159">
                  <c:v>0.46247182236618523</c:v>
                </c:pt>
                <c:pt idx="160">
                  <c:v>0.45186467047705253</c:v>
                </c:pt>
                <c:pt idx="161">
                  <c:v>0.63218625259230821</c:v>
                </c:pt>
                <c:pt idx="162">
                  <c:v>0.80826497395191088</c:v>
                </c:pt>
                <c:pt idx="163">
                  <c:v>0.9801008345558605</c:v>
                </c:pt>
                <c:pt idx="164">
                  <c:v>1.1604224166711161</c:v>
                </c:pt>
                <c:pt idx="165">
                  <c:v>1.1731509989380753</c:v>
                </c:pt>
                <c:pt idx="166">
                  <c:v>1.1731509989380753</c:v>
                </c:pt>
                <c:pt idx="167">
                  <c:v>1.1710295685602488</c:v>
                </c:pt>
                <c:pt idx="168">
                  <c:v>0.97161511304455461</c:v>
                </c:pt>
                <c:pt idx="169">
                  <c:v>0.9567651003997687</c:v>
                </c:pt>
                <c:pt idx="170">
                  <c:v>0.9652508219110747</c:v>
                </c:pt>
                <c:pt idx="171">
                  <c:v>0.96949368266672786</c:v>
                </c:pt>
                <c:pt idx="172">
                  <c:v>0.98010083455586039</c:v>
                </c:pt>
                <c:pt idx="173">
                  <c:v>0.98222226493368725</c:v>
                </c:pt>
                <c:pt idx="174">
                  <c:v>0.99282941682281967</c:v>
                </c:pt>
                <c:pt idx="175">
                  <c:v>1.0352580243793505</c:v>
                </c:pt>
                <c:pt idx="176">
                  <c:v>0.88887932830931937</c:v>
                </c:pt>
                <c:pt idx="177">
                  <c:v>0.74037920186146167</c:v>
                </c:pt>
                <c:pt idx="178">
                  <c:v>0.56642191087968563</c:v>
                </c:pt>
                <c:pt idx="179">
                  <c:v>0.34791458196355224</c:v>
                </c:pt>
                <c:pt idx="180">
                  <c:v>0.30760740478484799</c:v>
                </c:pt>
                <c:pt idx="181">
                  <c:v>0.28002880987310302</c:v>
                </c:pt>
                <c:pt idx="182">
                  <c:v>0.26305736685049069</c:v>
                </c:pt>
                <c:pt idx="183">
                  <c:v>0.25032878458353147</c:v>
                </c:pt>
                <c:pt idx="184">
                  <c:v>0.23760020231657222</c:v>
                </c:pt>
                <c:pt idx="185">
                  <c:v>0.26517879722831728</c:v>
                </c:pt>
                <c:pt idx="186">
                  <c:v>0.31821455667398063</c:v>
                </c:pt>
                <c:pt idx="187">
                  <c:v>0.36912888574181757</c:v>
                </c:pt>
                <c:pt idx="188">
                  <c:v>0.41580035405400145</c:v>
                </c:pt>
                <c:pt idx="189">
                  <c:v>0.4073146325426954</c:v>
                </c:pt>
                <c:pt idx="190">
                  <c:v>0.41367892367617493</c:v>
                </c:pt>
                <c:pt idx="191">
                  <c:v>0.39670748065356254</c:v>
                </c:pt>
                <c:pt idx="192">
                  <c:v>0.39246461989790948</c:v>
                </c:pt>
                <c:pt idx="193">
                  <c:v>0.40095034140921565</c:v>
                </c:pt>
                <c:pt idx="194">
                  <c:v>0.3861003287644299</c:v>
                </c:pt>
                <c:pt idx="195">
                  <c:v>0.36488602498616457</c:v>
                </c:pt>
                <c:pt idx="196">
                  <c:v>0.36276459460833804</c:v>
                </c:pt>
                <c:pt idx="197">
                  <c:v>0.35215744271920529</c:v>
                </c:pt>
                <c:pt idx="198">
                  <c:v>0.36064316423051146</c:v>
                </c:pt>
                <c:pt idx="199">
                  <c:v>0.33306456931876649</c:v>
                </c:pt>
                <c:pt idx="200">
                  <c:v>0.28639310100658261</c:v>
                </c:pt>
                <c:pt idx="201">
                  <c:v>0.27366451873962344</c:v>
                </c:pt>
                <c:pt idx="202">
                  <c:v>0.25245021496135805</c:v>
                </c:pt>
                <c:pt idx="203">
                  <c:v>0.25881450609483764</c:v>
                </c:pt>
                <c:pt idx="204">
                  <c:v>0.26942165798397033</c:v>
                </c:pt>
                <c:pt idx="205">
                  <c:v>0.25032878458353147</c:v>
                </c:pt>
                <c:pt idx="206">
                  <c:v>0.25032878458353147</c:v>
                </c:pt>
                <c:pt idx="207">
                  <c:v>0.2673002276061438</c:v>
                </c:pt>
                <c:pt idx="208">
                  <c:v>0.27578594911744997</c:v>
                </c:pt>
                <c:pt idx="209">
                  <c:v>0.29912168327354188</c:v>
                </c:pt>
                <c:pt idx="210">
                  <c:v>0.30336454402919488</c:v>
                </c:pt>
                <c:pt idx="211">
                  <c:v>0.30336454402919494</c:v>
                </c:pt>
                <c:pt idx="212">
                  <c:v>0.30972883516267452</c:v>
                </c:pt>
                <c:pt idx="213">
                  <c:v>0.33518599969659302</c:v>
                </c:pt>
                <c:pt idx="214">
                  <c:v>0.32670027818528685</c:v>
                </c:pt>
                <c:pt idx="215">
                  <c:v>0.37337174649747062</c:v>
                </c:pt>
                <c:pt idx="216">
                  <c:v>0.39246461989790948</c:v>
                </c:pt>
                <c:pt idx="217">
                  <c:v>0.40095034140921565</c:v>
                </c:pt>
                <c:pt idx="218">
                  <c:v>0.45186467047705259</c:v>
                </c:pt>
                <c:pt idx="219">
                  <c:v>0.53884331596794066</c:v>
                </c:pt>
                <c:pt idx="220">
                  <c:v>0.57066477163533869</c:v>
                </c:pt>
                <c:pt idx="221">
                  <c:v>0.65127912599274718</c:v>
                </c:pt>
                <c:pt idx="222">
                  <c:v>0.65127912599274718</c:v>
                </c:pt>
                <c:pt idx="223">
                  <c:v>0.64279340448144084</c:v>
                </c:pt>
                <c:pt idx="224">
                  <c:v>0.72340775883884934</c:v>
                </c:pt>
                <c:pt idx="225">
                  <c:v>0.87190788528670704</c:v>
                </c:pt>
                <c:pt idx="226">
                  <c:v>0.87402931566453357</c:v>
                </c:pt>
                <c:pt idx="227">
                  <c:v>0.92706507511019709</c:v>
                </c:pt>
                <c:pt idx="228">
                  <c:v>1.0225294421123912</c:v>
                </c:pt>
                <c:pt idx="229">
                  <c:v>1.0628366192910954</c:v>
                </c:pt>
                <c:pt idx="230">
                  <c:v>1.088293783825014</c:v>
                </c:pt>
                <c:pt idx="231">
                  <c:v>1.1243581002480652</c:v>
                </c:pt>
                <c:pt idx="232">
                  <c:v>1.1349652521371978</c:v>
                </c:pt>
                <c:pt idx="233">
                  <c:v>1.272858226695923</c:v>
                </c:pt>
                <c:pt idx="234">
                  <c:v>1.3874154670985559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79-4D1A-8049-EC1BC0B4C53D}"/>
            </c:ext>
          </c:extLst>
        </c:ser>
        <c:ser>
          <c:idx val="2"/>
          <c:order val="2"/>
          <c:tx>
            <c:strRef>
              <c:f>'PROVINCIAL - EC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EC (Waves)'!$A$5:$A$239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'PROVINCIAL - EC (Waves)'!$D$5:$D$239</c:f>
              <c:numCache>
                <c:formatCode>General</c:formatCode>
                <c:ptCount val="235"/>
                <c:pt idx="0">
                  <c:v>1.4298440746550864</c:v>
                </c:pt>
                <c:pt idx="1">
                  <c:v>1.4128726316324742</c:v>
                </c:pt>
                <c:pt idx="2">
                  <c:v>1.4383297961663928</c:v>
                </c:pt>
                <c:pt idx="3">
                  <c:v>1.4786369733450968</c:v>
                </c:pt>
                <c:pt idx="4">
                  <c:v>1.5889513529920767</c:v>
                </c:pt>
                <c:pt idx="5">
                  <c:v>1.6483514035712201</c:v>
                </c:pt>
                <c:pt idx="6">
                  <c:v>1.6929014415055774</c:v>
                </c:pt>
                <c:pt idx="7">
                  <c:v>1.8859516058877923</c:v>
                </c:pt>
                <c:pt idx="8">
                  <c:v>1.9856588336456398</c:v>
                </c:pt>
                <c:pt idx="9">
                  <c:v>1.9899016944012928</c:v>
                </c:pt>
                <c:pt idx="10">
                  <c:v>2.1426446816048035</c:v>
                </c:pt>
                <c:pt idx="11">
                  <c:v>2.2975090991861404</c:v>
                </c:pt>
                <c:pt idx="12">
                  <c:v>2.673002276061438</c:v>
                </c:pt>
                <c:pt idx="13">
                  <c:v>2.632695098882734</c:v>
                </c:pt>
                <c:pt idx="14">
                  <c:v>2.7324023266405812</c:v>
                </c:pt>
                <c:pt idx="15">
                  <c:v>2.8575667189323464</c:v>
                </c:pt>
                <c:pt idx="16">
                  <c:v>2.986973971979765</c:v>
                </c:pt>
                <c:pt idx="17">
                  <c:v>3.4091386171672462</c:v>
                </c:pt>
                <c:pt idx="18">
                  <c:v>3.9225247686012685</c:v>
                </c:pt>
                <c:pt idx="19">
                  <c:v>3.8928247433116971</c:v>
                </c:pt>
                <c:pt idx="20">
                  <c:v>4.3298394011439632</c:v>
                </c:pt>
                <c:pt idx="21">
                  <c:v>4.7201825906640469</c:v>
                </c:pt>
                <c:pt idx="22">
                  <c:v>5.2017472864306713</c:v>
                </c:pt>
                <c:pt idx="23">
                  <c:v>5.3884331596794066</c:v>
                </c:pt>
                <c:pt idx="24">
                  <c:v>5.4202546153468045</c:v>
                </c:pt>
                <c:pt idx="25">
                  <c:v>5.7172548682425202</c:v>
                </c:pt>
                <c:pt idx="26">
                  <c:v>6.0269837034051941</c:v>
                </c:pt>
                <c:pt idx="27">
                  <c:v>6.5743127408844417</c:v>
                </c:pt>
                <c:pt idx="28">
                  <c:v>6.591284183907054</c:v>
                </c:pt>
                <c:pt idx="29">
                  <c:v>6.4724840827487666</c:v>
                </c:pt>
                <c:pt idx="30">
                  <c:v>6.7291771584657782</c:v>
                </c:pt>
                <c:pt idx="31">
                  <c:v>6.9816273734271359</c:v>
                </c:pt>
                <c:pt idx="32">
                  <c:v>6.8670701330245034</c:v>
                </c:pt>
                <c:pt idx="33">
                  <c:v>7.2871133478341577</c:v>
                </c:pt>
                <c:pt idx="34">
                  <c:v>7.4143991705037502</c:v>
                </c:pt>
                <c:pt idx="35">
                  <c:v>8.0253711193177928</c:v>
                </c:pt>
                <c:pt idx="36">
                  <c:v>8.3096427899465493</c:v>
                </c:pt>
                <c:pt idx="37">
                  <c:v>8.4899643720618041</c:v>
                </c:pt>
                <c:pt idx="38">
                  <c:v>8.6490716503987972</c:v>
                </c:pt>
                <c:pt idx="39">
                  <c:v>8.8590932578036234</c:v>
                </c:pt>
                <c:pt idx="40">
                  <c:v>8.9991076627401743</c:v>
                </c:pt>
                <c:pt idx="41">
                  <c:v>9.0903291689867149</c:v>
                </c:pt>
                <c:pt idx="42">
                  <c:v>9.0457791310523579</c:v>
                </c:pt>
                <c:pt idx="43">
                  <c:v>9.2706507511019698</c:v>
                </c:pt>
                <c:pt idx="44">
                  <c:v>9.3300508016811143</c:v>
                </c:pt>
                <c:pt idx="45">
                  <c:v>9.4000580041493897</c:v>
                </c:pt>
                <c:pt idx="46">
                  <c:v>9.6334153457103078</c:v>
                </c:pt>
                <c:pt idx="47">
                  <c:v>9.8646512568933993</c:v>
                </c:pt>
                <c:pt idx="48">
                  <c:v>10.148922927522156</c:v>
                </c:pt>
                <c:pt idx="49">
                  <c:v>10.061944282031268</c:v>
                </c:pt>
                <c:pt idx="50">
                  <c:v>9.9473870416286356</c:v>
                </c:pt>
                <c:pt idx="51">
                  <c:v>10.178622952811727</c:v>
                </c:pt>
                <c:pt idx="52">
                  <c:v>10.235901573013043</c:v>
                </c:pt>
                <c:pt idx="53">
                  <c:v>10.405616003239166</c:v>
                </c:pt>
                <c:pt idx="54">
                  <c:v>10.274087319813921</c:v>
                </c:pt>
                <c:pt idx="55">
                  <c:v>10.170137231300421</c:v>
                </c:pt>
                <c:pt idx="56">
                  <c:v>10.4480446107957</c:v>
                </c:pt>
                <c:pt idx="57">
                  <c:v>10.513808952508324</c:v>
                </c:pt>
                <c:pt idx="58">
                  <c:v>10.348337383037853</c:v>
                </c:pt>
                <c:pt idx="59">
                  <c:v>10.632609053666609</c:v>
                </c:pt>
                <c:pt idx="60">
                  <c:v>10.789594901625772</c:v>
                </c:pt>
                <c:pt idx="61">
                  <c:v>11.192666673412814</c:v>
                </c:pt>
                <c:pt idx="62">
                  <c:v>11.307223913815449</c:v>
                </c:pt>
                <c:pt idx="63">
                  <c:v>11.364502534016763</c:v>
                </c:pt>
                <c:pt idx="64">
                  <c:v>11.209638116435427</c:v>
                </c:pt>
                <c:pt idx="65">
                  <c:v>11.165088078501068</c:v>
                </c:pt>
                <c:pt idx="66">
                  <c:v>11.281766749281529</c:v>
                </c:pt>
                <c:pt idx="67">
                  <c:v>11.59361701482203</c:v>
                </c:pt>
                <c:pt idx="68">
                  <c:v>11.546945546509845</c:v>
                </c:pt>
                <c:pt idx="69">
                  <c:v>12.289446178749133</c:v>
                </c:pt>
                <c:pt idx="70">
                  <c:v>12.944968165497537</c:v>
                </c:pt>
                <c:pt idx="71">
                  <c:v>13.710804531892915</c:v>
                </c:pt>
                <c:pt idx="72">
                  <c:v>14.171154923881272</c:v>
                </c:pt>
                <c:pt idx="73">
                  <c:v>13.990833341766017</c:v>
                </c:pt>
                <c:pt idx="74">
                  <c:v>13.791418886250323</c:v>
                </c:pt>
                <c:pt idx="75">
                  <c:v>15.066398543324071</c:v>
                </c:pt>
                <c:pt idx="76">
                  <c:v>15.055791391434939</c:v>
                </c:pt>
                <c:pt idx="77">
                  <c:v>15.327334479796734</c:v>
                </c:pt>
                <c:pt idx="78">
                  <c:v>16.432599706644361</c:v>
                </c:pt>
                <c:pt idx="79">
                  <c:v>18.100043983616022</c:v>
                </c:pt>
                <c:pt idx="80">
                  <c:v>20.408160234691298</c:v>
                </c:pt>
                <c:pt idx="81">
                  <c:v>22.270776106422996</c:v>
                </c:pt>
                <c:pt idx="82">
                  <c:v>22.037418764862078</c:v>
                </c:pt>
                <c:pt idx="83">
                  <c:v>23.129955409442744</c:v>
                </c:pt>
                <c:pt idx="84">
                  <c:v>24.634049547321755</c:v>
                </c:pt>
                <c:pt idx="85">
                  <c:v>25.382914470694523</c:v>
                </c:pt>
                <c:pt idx="86">
                  <c:v>25.056214192509238</c:v>
                </c:pt>
                <c:pt idx="87">
                  <c:v>25.639607546411533</c:v>
                </c:pt>
                <c:pt idx="88">
                  <c:v>25.442314521273669</c:v>
                </c:pt>
                <c:pt idx="89">
                  <c:v>25.911150634773332</c:v>
                </c:pt>
                <c:pt idx="90">
                  <c:v>26.063893621976849</c:v>
                </c:pt>
                <c:pt idx="91">
                  <c:v>25.302300116337115</c:v>
                </c:pt>
                <c:pt idx="92">
                  <c:v>24.214006332512103</c:v>
                </c:pt>
                <c:pt idx="93">
                  <c:v>23.460898548383682</c:v>
                </c:pt>
                <c:pt idx="94">
                  <c:v>22.385333346825629</c:v>
                </c:pt>
                <c:pt idx="95">
                  <c:v>21.55373263871763</c:v>
                </c:pt>
                <c:pt idx="96">
                  <c:v>21.543125486828494</c:v>
                </c:pt>
                <c:pt idx="97">
                  <c:v>21.765875676500279</c:v>
                </c:pt>
                <c:pt idx="98">
                  <c:v>21.101867968240573</c:v>
                </c:pt>
                <c:pt idx="99">
                  <c:v>20.429374538469556</c:v>
                </c:pt>
                <c:pt idx="100">
                  <c:v>20.58636038642873</c:v>
                </c:pt>
                <c:pt idx="101">
                  <c:v>19.92447410854685</c:v>
                </c:pt>
                <c:pt idx="102">
                  <c:v>19.625352425273302</c:v>
                </c:pt>
                <c:pt idx="103">
                  <c:v>18.488265742758276</c:v>
                </c:pt>
                <c:pt idx="104">
                  <c:v>16.559885529313952</c:v>
                </c:pt>
                <c:pt idx="105">
                  <c:v>15.57554183400244</c:v>
                </c:pt>
                <c:pt idx="106">
                  <c:v>15.365520226597614</c:v>
                </c:pt>
                <c:pt idx="107">
                  <c:v>15.066398543324071</c:v>
                </c:pt>
                <c:pt idx="108">
                  <c:v>13.742625987560313</c:v>
                </c:pt>
                <c:pt idx="109">
                  <c:v>12.611903596178767</c:v>
                </c:pt>
                <c:pt idx="110">
                  <c:v>12.049724546054735</c:v>
                </c:pt>
                <c:pt idx="111">
                  <c:v>11.411174002328947</c:v>
                </c:pt>
                <c:pt idx="112">
                  <c:v>10.732316281424456</c:v>
                </c:pt>
                <c:pt idx="113">
                  <c:v>9.7691868898912073</c:v>
                </c:pt>
                <c:pt idx="114">
                  <c:v>8.3053999291908962</c:v>
                </c:pt>
                <c:pt idx="115">
                  <c:v>7.5989636133746581</c:v>
                </c:pt>
                <c:pt idx="116">
                  <c:v>6.8076700824453598</c:v>
                </c:pt>
                <c:pt idx="117">
                  <c:v>5.8827264377129893</c:v>
                </c:pt>
                <c:pt idx="118">
                  <c:v>5.0299114258267208</c:v>
                </c:pt>
                <c:pt idx="119">
                  <c:v>4.406210894745719</c:v>
                </c:pt>
                <c:pt idx="120">
                  <c:v>4.0816320469382594</c:v>
                </c:pt>
                <c:pt idx="121">
                  <c:v>3.8185746800877682</c:v>
                </c:pt>
                <c:pt idx="122">
                  <c:v>3.5109672753029209</c:v>
                </c:pt>
                <c:pt idx="123">
                  <c:v>3.2479099084524301</c:v>
                </c:pt>
                <c:pt idx="124">
                  <c:v>2.7981666683532032</c:v>
                </c:pt>
                <c:pt idx="125">
                  <c:v>2.6581522634166523</c:v>
                </c:pt>
                <c:pt idx="126">
                  <c:v>2.5223807192357532</c:v>
                </c:pt>
                <c:pt idx="127">
                  <c:v>2.4332806433670391</c:v>
                </c:pt>
                <c:pt idx="128">
                  <c:v>2.4120663395887738</c:v>
                </c:pt>
                <c:pt idx="129">
                  <c:v>2.1617375550052422</c:v>
                </c:pt>
                <c:pt idx="130">
                  <c:v>1.9729302513786802</c:v>
                </c:pt>
                <c:pt idx="131">
                  <c:v>1.8180658337973428</c:v>
                </c:pt>
                <c:pt idx="132">
                  <c:v>1.6250156694151279</c:v>
                </c:pt>
                <c:pt idx="133">
                  <c:v>1.4701512518337909</c:v>
                </c:pt>
                <c:pt idx="134">
                  <c:v>1.3577154418089843</c:v>
                </c:pt>
                <c:pt idx="135">
                  <c:v>1.3322582772750657</c:v>
                </c:pt>
                <c:pt idx="136">
                  <c:v>1.3089225431189739</c:v>
                </c:pt>
                <c:pt idx="137">
                  <c:v>1.2283081887615654</c:v>
                </c:pt>
                <c:pt idx="138">
                  <c:v>1.1095080876032795</c:v>
                </c:pt>
                <c:pt idx="139">
                  <c:v>1.0585937585354426</c:v>
                </c:pt>
                <c:pt idx="140">
                  <c:v>0.99919370795629958</c:v>
                </c:pt>
                <c:pt idx="141">
                  <c:v>0.90797220170975845</c:v>
                </c:pt>
                <c:pt idx="142">
                  <c:v>0.87827217642018673</c:v>
                </c:pt>
                <c:pt idx="143">
                  <c:v>0.81250783470756416</c:v>
                </c:pt>
                <c:pt idx="144">
                  <c:v>0.73401491072798219</c:v>
                </c:pt>
                <c:pt idx="145">
                  <c:v>0.64915769561492065</c:v>
                </c:pt>
                <c:pt idx="146">
                  <c:v>0.5706647716353388</c:v>
                </c:pt>
                <c:pt idx="147">
                  <c:v>0.48368612614445061</c:v>
                </c:pt>
                <c:pt idx="148">
                  <c:v>0.47520040463314445</c:v>
                </c:pt>
                <c:pt idx="149">
                  <c:v>0.4603503919883587</c:v>
                </c:pt>
                <c:pt idx="150">
                  <c:v>0.47307897425531792</c:v>
                </c:pt>
                <c:pt idx="151">
                  <c:v>0.42216464518748104</c:v>
                </c:pt>
                <c:pt idx="152">
                  <c:v>0.42640750594313415</c:v>
                </c:pt>
                <c:pt idx="153">
                  <c:v>0.39458605027573601</c:v>
                </c:pt>
                <c:pt idx="154">
                  <c:v>0.38397889838660337</c:v>
                </c:pt>
                <c:pt idx="155">
                  <c:v>0.3670074553639911</c:v>
                </c:pt>
                <c:pt idx="156">
                  <c:v>0.37337174649747068</c:v>
                </c:pt>
                <c:pt idx="157">
                  <c:v>0.3373074300744196</c:v>
                </c:pt>
                <c:pt idx="158">
                  <c:v>0.31397169591832769</c:v>
                </c:pt>
                <c:pt idx="159">
                  <c:v>0.28851453138440913</c:v>
                </c:pt>
                <c:pt idx="160">
                  <c:v>0.28215024025092955</c:v>
                </c:pt>
                <c:pt idx="161">
                  <c:v>0.28215024025092955</c:v>
                </c:pt>
                <c:pt idx="162">
                  <c:v>0.27154308836179686</c:v>
                </c:pt>
                <c:pt idx="163">
                  <c:v>0.26730022760614386</c:v>
                </c:pt>
                <c:pt idx="164">
                  <c:v>0.25457164533918458</c:v>
                </c:pt>
                <c:pt idx="165">
                  <c:v>0.24396449345005186</c:v>
                </c:pt>
                <c:pt idx="166">
                  <c:v>0.21850732891613342</c:v>
                </c:pt>
                <c:pt idx="167">
                  <c:v>0.22062875929395995</c:v>
                </c:pt>
                <c:pt idx="168">
                  <c:v>0.21002160740482725</c:v>
                </c:pt>
                <c:pt idx="169">
                  <c:v>0.20365731627134762</c:v>
                </c:pt>
                <c:pt idx="170">
                  <c:v>0.20153588589352109</c:v>
                </c:pt>
                <c:pt idx="171">
                  <c:v>0.20365731627134762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79-4D1A-8049-EC1BC0B4C53D}"/>
            </c:ext>
          </c:extLst>
        </c:ser>
        <c:ser>
          <c:idx val="3"/>
          <c:order val="3"/>
          <c:tx>
            <c:strRef>
              <c:f>'PROVINCIAL - EC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A379-4D1A-8049-EC1BC0B4C53D}"/>
              </c:ext>
            </c:extLst>
          </c:dPt>
          <c:cat>
            <c:strRef>
              <c:f>'PROVINCIAL - EC (Waves)'!$A$5:$A$239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'PROVINCIAL - EC (Waves)'!$E$5:$E$239</c:f>
              <c:numCache>
                <c:formatCode>General</c:formatCode>
                <c:ptCount val="235"/>
                <c:pt idx="0">
                  <c:v>0.21638589853830689</c:v>
                </c:pt>
                <c:pt idx="1">
                  <c:v>0.22911448080526611</c:v>
                </c:pt>
                <c:pt idx="2">
                  <c:v>0.21850732891613342</c:v>
                </c:pt>
                <c:pt idx="3">
                  <c:v>0.21638589853830686</c:v>
                </c:pt>
                <c:pt idx="4">
                  <c:v>0.21002160740482728</c:v>
                </c:pt>
                <c:pt idx="5">
                  <c:v>0.20577874664917423</c:v>
                </c:pt>
                <c:pt idx="6">
                  <c:v>0.24184306307222533</c:v>
                </c:pt>
                <c:pt idx="7">
                  <c:v>0.23760020231657225</c:v>
                </c:pt>
                <c:pt idx="8">
                  <c:v>0.26305736685049069</c:v>
                </c:pt>
                <c:pt idx="9">
                  <c:v>0.27366451873962339</c:v>
                </c:pt>
                <c:pt idx="10">
                  <c:v>0.28639310100658261</c:v>
                </c:pt>
                <c:pt idx="11">
                  <c:v>0.31397169591832758</c:v>
                </c:pt>
                <c:pt idx="12">
                  <c:v>0.32457884780746038</c:v>
                </c:pt>
                <c:pt idx="13">
                  <c:v>0.40731463254269534</c:v>
                </c:pt>
                <c:pt idx="14">
                  <c:v>0.60672908805838988</c:v>
                </c:pt>
                <c:pt idx="15">
                  <c:v>0.95252223964411553</c:v>
                </c:pt>
                <c:pt idx="16">
                  <c:v>1.5210655809016278</c:v>
                </c:pt>
                <c:pt idx="17">
                  <c:v>2.1468875423604565</c:v>
                </c:pt>
                <c:pt idx="18">
                  <c:v>2.5075307065909676</c:v>
                </c:pt>
                <c:pt idx="19">
                  <c:v>2.6517879722831728</c:v>
                </c:pt>
                <c:pt idx="20">
                  <c:v>3.3412528450767978</c:v>
                </c:pt>
                <c:pt idx="21">
                  <c:v>5</c:v>
                </c:pt>
                <c:pt idx="22">
                  <c:v>5.9442479186699595</c:v>
                </c:pt>
                <c:pt idx="23">
                  <c:v>7.5310778412842101</c:v>
                </c:pt>
                <c:pt idx="24">
                  <c:v>8.3011570684352431</c:v>
                </c:pt>
                <c:pt idx="25">
                  <c:v>12.344603368572624</c:v>
                </c:pt>
                <c:pt idx="26">
                  <c:v>13.365011380307191</c:v>
                </c:pt>
                <c:pt idx="27">
                  <c:v>16.237428111884324</c:v>
                </c:pt>
                <c:pt idx="28">
                  <c:v>19.763245399832027</c:v>
                </c:pt>
                <c:pt idx="29">
                  <c:v>22.531712042895663</c:v>
                </c:pt>
                <c:pt idx="30">
                  <c:v>23.681527307677644</c:v>
                </c:pt>
                <c:pt idx="31">
                  <c:v>25.563236052809781</c:v>
                </c:pt>
                <c:pt idx="32">
                  <c:v>23.878820332815511</c:v>
                </c:pt>
                <c:pt idx="33">
                  <c:v>24.069749066819899</c:v>
                </c:pt>
                <c:pt idx="34">
                  <c:v>23.429077092716287</c:v>
                </c:pt>
                <c:pt idx="35">
                  <c:v>23.579698649541971</c:v>
                </c:pt>
                <c:pt idx="36">
                  <c:v>24.031563320019021</c:v>
                </c:pt>
                <c:pt idx="37">
                  <c:v>25.132585686110993</c:v>
                </c:pt>
                <c:pt idx="38">
                  <c:v>25.461407394674104</c:v>
                </c:pt>
                <c:pt idx="39">
                  <c:v>23.804570269591579</c:v>
                </c:pt>
                <c:pt idx="40">
                  <c:v>23.53514861160761</c:v>
                </c:pt>
                <c:pt idx="41">
                  <c:v>22.16258315715384</c:v>
                </c:pt>
                <c:pt idx="42">
                  <c:v>19.235009235753218</c:v>
                </c:pt>
                <c:pt idx="43">
                  <c:v>17.315114743820203</c:v>
                </c:pt>
                <c:pt idx="44">
                  <c:v>15.853449213497717</c:v>
                </c:pt>
                <c:pt idx="45">
                  <c:v>14.684541075315295</c:v>
                </c:pt>
                <c:pt idx="46">
                  <c:v>14.563619543779183</c:v>
                </c:pt>
                <c:pt idx="47">
                  <c:v>14.088419139146039</c:v>
                </c:pt>
                <c:pt idx="48">
                  <c:v>14.663326771537031</c:v>
                </c:pt>
                <c:pt idx="49">
                  <c:v>15.259448707706285</c:v>
                </c:pt>
                <c:pt idx="50">
                  <c:v>14.251769278238681</c:v>
                </c:pt>
                <c:pt idx="51">
                  <c:v>12.966182469275802</c:v>
                </c:pt>
                <c:pt idx="52">
                  <c:v>12.24913900157043</c:v>
                </c:pt>
                <c:pt idx="53">
                  <c:v>12.053967406810388</c:v>
                </c:pt>
                <c:pt idx="54">
                  <c:v>11.644531343889868</c:v>
                </c:pt>
                <c:pt idx="55">
                  <c:v>10.617759041021824</c:v>
                </c:pt>
                <c:pt idx="56">
                  <c:v>9.6312939153324812</c:v>
                </c:pt>
                <c:pt idx="57">
                  <c:v>8.5260286884848568</c:v>
                </c:pt>
                <c:pt idx="58">
                  <c:v>7.8111066511573126</c:v>
                </c:pt>
                <c:pt idx="59">
                  <c:v>7.0813346011849845</c:v>
                </c:pt>
                <c:pt idx="60">
                  <c:v>6.644319943352718</c:v>
                </c:pt>
                <c:pt idx="61">
                  <c:v>6.6103770573074936</c:v>
                </c:pt>
                <c:pt idx="62">
                  <c:v>6.0736551717173777</c:v>
                </c:pt>
                <c:pt idx="63">
                  <c:v>5.1550758181184877</c:v>
                </c:pt>
                <c:pt idx="64">
                  <c:v>4.4295466289018117</c:v>
                </c:pt>
                <c:pt idx="65">
                  <c:v>3.9140390470899624</c:v>
                </c:pt>
                <c:pt idx="66">
                  <c:v>3.3136742501650525</c:v>
                </c:pt>
                <c:pt idx="67">
                  <c:v>3.1545669718280616</c:v>
                </c:pt>
                <c:pt idx="68">
                  <c:v>3.0633454655815209</c:v>
                </c:pt>
                <c:pt idx="69">
                  <c:v>2.8448381366653877</c:v>
                </c:pt>
                <c:pt idx="70">
                  <c:v>2.6178450862379479</c:v>
                </c:pt>
                <c:pt idx="71">
                  <c:v>2.5202592888579267</c:v>
                </c:pt>
                <c:pt idx="72">
                  <c:v>2.3717591624100693</c:v>
                </c:pt>
                <c:pt idx="73">
                  <c:v>2.2296233270956916</c:v>
                </c:pt>
                <c:pt idx="74">
                  <c:v>2.2444733397404772</c:v>
                </c:pt>
                <c:pt idx="75">
                  <c:v>2.227501896717865</c:v>
                </c:pt>
                <c:pt idx="76">
                  <c:v>2.14476611198263</c:v>
                </c:pt>
                <c:pt idx="77">
                  <c:v>1.9941445551569459</c:v>
                </c:pt>
                <c:pt idx="78">
                  <c:v>1.9156516311773635</c:v>
                </c:pt>
                <c:pt idx="79">
                  <c:v>1.794730099641251</c:v>
                </c:pt>
                <c:pt idx="80">
                  <c:v>1.6780514288607911</c:v>
                </c:pt>
                <c:pt idx="81">
                  <c:v>1.5931942137477297</c:v>
                </c:pt>
                <c:pt idx="82">
                  <c:v>1.597437074503383</c:v>
                </c:pt>
                <c:pt idx="83">
                  <c:v>1.4234797835216071</c:v>
                </c:pt>
                <c:pt idx="84">
                  <c:v>1.3937797582320355</c:v>
                </c:pt>
                <c:pt idx="85">
                  <c:v>1.3640797329424641</c:v>
                </c:pt>
                <c:pt idx="86">
                  <c:v>1.3280154165194129</c:v>
                </c:pt>
                <c:pt idx="87">
                  <c:v>1.332258277275066</c:v>
                </c:pt>
                <c:pt idx="88">
                  <c:v>1.3174082646302803</c:v>
                </c:pt>
                <c:pt idx="89">
                  <c:v>1.3131654038746272</c:v>
                </c:pt>
                <c:pt idx="90">
                  <c:v>1.3046796823633209</c:v>
                </c:pt>
                <c:pt idx="91">
                  <c:v>1.3152868342524535</c:v>
                </c:pt>
                <c:pt idx="92">
                  <c:v>1.4171154923881273</c:v>
                </c:pt>
                <c:pt idx="93">
                  <c:v>1.3534725810533312</c:v>
                </c:pt>
                <c:pt idx="94">
                  <c:v>1.391658327854209</c:v>
                </c:pt>
                <c:pt idx="95">
                  <c:v>1.3471082899198514</c:v>
                </c:pt>
                <c:pt idx="96">
                  <c:v>1.3216511253859331</c:v>
                </c:pt>
                <c:pt idx="97">
                  <c:v>1.3386225684085455</c:v>
                </c:pt>
                <c:pt idx="98">
                  <c:v>1.2622510748067899</c:v>
                </c:pt>
                <c:pt idx="99">
                  <c:v>1.088293783825014</c:v>
                </c:pt>
                <c:pt idx="100">
                  <c:v>1.1243581002480652</c:v>
                </c:pt>
                <c:pt idx="101">
                  <c:v>1.0692009104245752</c:v>
                </c:pt>
                <c:pt idx="102">
                  <c:v>1.0776866319358813</c:v>
                </c:pt>
                <c:pt idx="103">
                  <c:v>1.0501080370241362</c:v>
                </c:pt>
                <c:pt idx="104">
                  <c:v>0.97797940417803397</c:v>
                </c:pt>
                <c:pt idx="105">
                  <c:v>0.9058507713319317</c:v>
                </c:pt>
                <c:pt idx="106">
                  <c:v>0.91009363208758476</c:v>
                </c:pt>
                <c:pt idx="107">
                  <c:v>0.8910007586871459</c:v>
                </c:pt>
                <c:pt idx="108">
                  <c:v>0.83796499924148249</c:v>
                </c:pt>
                <c:pt idx="109">
                  <c:v>0.84432929037496207</c:v>
                </c:pt>
                <c:pt idx="110">
                  <c:v>0.9207007839767174</c:v>
                </c:pt>
                <c:pt idx="111">
                  <c:v>0.93342936624367667</c:v>
                </c:pt>
                <c:pt idx="112">
                  <c:v>0.92070078397671751</c:v>
                </c:pt>
                <c:pt idx="113">
                  <c:v>0.86342216377540093</c:v>
                </c:pt>
                <c:pt idx="114">
                  <c:v>0.86978645490888062</c:v>
                </c:pt>
                <c:pt idx="115">
                  <c:v>0.86766502453105399</c:v>
                </c:pt>
                <c:pt idx="116">
                  <c:v>0.83796499924148249</c:v>
                </c:pt>
                <c:pt idx="117">
                  <c:v>0.75947207526190053</c:v>
                </c:pt>
                <c:pt idx="118">
                  <c:v>0.74037920186146167</c:v>
                </c:pt>
                <c:pt idx="119">
                  <c:v>0.7722006575288598</c:v>
                </c:pt>
                <c:pt idx="120">
                  <c:v>0.76159350563972716</c:v>
                </c:pt>
                <c:pt idx="121">
                  <c:v>0.73401491072798208</c:v>
                </c:pt>
                <c:pt idx="122">
                  <c:v>0.69795059430493112</c:v>
                </c:pt>
                <c:pt idx="123">
                  <c:v>0.68310058166014531</c:v>
                </c:pt>
                <c:pt idx="124">
                  <c:v>0.67885772090449215</c:v>
                </c:pt>
                <c:pt idx="125">
                  <c:v>0.61309337919186946</c:v>
                </c:pt>
                <c:pt idx="126">
                  <c:v>0.57490763239099174</c:v>
                </c:pt>
                <c:pt idx="127">
                  <c:v>0.69158630317145142</c:v>
                </c:pt>
                <c:pt idx="128">
                  <c:v>0.74462206261711483</c:v>
                </c:pt>
                <c:pt idx="129">
                  <c:v>0.77644351828451286</c:v>
                </c:pt>
                <c:pt idx="130">
                  <c:v>0.81250783470756416</c:v>
                </c:pt>
                <c:pt idx="131">
                  <c:v>0.81462926508539069</c:v>
                </c:pt>
                <c:pt idx="132">
                  <c:v>0.95676510039976859</c:v>
                </c:pt>
                <c:pt idx="133">
                  <c:v>1.0034365687119524</c:v>
                </c:pt>
                <c:pt idx="134">
                  <c:v>0.9122150624654114</c:v>
                </c:pt>
                <c:pt idx="135">
                  <c:v>0.90160791057627876</c:v>
                </c:pt>
                <c:pt idx="136">
                  <c:v>0.94827937888846248</c:v>
                </c:pt>
                <c:pt idx="137">
                  <c:v>0.96737225228890134</c:v>
                </c:pt>
                <c:pt idx="138">
                  <c:v>0.98858655606716661</c:v>
                </c:pt>
                <c:pt idx="139">
                  <c:v>0.950400809266289</c:v>
                </c:pt>
                <c:pt idx="140">
                  <c:v>1.0055579990897789</c:v>
                </c:pt>
                <c:pt idx="141">
                  <c:v>1.0501080370241362</c:v>
                </c:pt>
                <c:pt idx="142">
                  <c:v>1.0649580496689219</c:v>
                </c:pt>
                <c:pt idx="143">
                  <c:v>1.0819294926915344</c:v>
                </c:pt>
                <c:pt idx="144">
                  <c:v>1.0522294674019628</c:v>
                </c:pt>
                <c:pt idx="145">
                  <c:v>1.0416223155128299</c:v>
                </c:pt>
                <c:pt idx="146">
                  <c:v>1.0225294421123914</c:v>
                </c:pt>
                <c:pt idx="147">
                  <c:v>1.0034365687119524</c:v>
                </c:pt>
                <c:pt idx="148">
                  <c:v>1.0076794294676055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79-4D1A-8049-EC1BC0B4C53D}"/>
            </c:ext>
          </c:extLst>
        </c:ser>
        <c:ser>
          <c:idx val="4"/>
          <c:order val="4"/>
          <c:tx>
            <c:strRef>
              <c:f>'PROVINCIAL - EC (Waves)'!$F$3:$F$4</c:f>
              <c:strCache>
                <c:ptCount val="1"/>
                <c:pt idx="0">
                  <c:v>Wave 5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'PROVINCIAL - EC (Waves)'!$A$5:$A$239</c:f>
              <c:strCache>
                <c:ptCount val="235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</c:strCache>
            </c:strRef>
          </c:cat>
          <c:val>
            <c:numRef>
              <c:f>'PROVINCIAL - EC (Waves)'!$F$5:$F$239</c:f>
              <c:numCache>
                <c:formatCode>General</c:formatCode>
                <c:ptCount val="235"/>
                <c:pt idx="0">
                  <c:v>1.0310151636236975</c:v>
                </c:pt>
                <c:pt idx="1">
                  <c:v>0.9355507966215032</c:v>
                </c:pt>
                <c:pt idx="2">
                  <c:v>0.92282221435454403</c:v>
                </c:pt>
                <c:pt idx="3">
                  <c:v>0.93767222699932973</c:v>
                </c:pt>
                <c:pt idx="4">
                  <c:v>0.85493644226409493</c:v>
                </c:pt>
                <c:pt idx="5">
                  <c:v>0.97585797380020733</c:v>
                </c:pt>
                <c:pt idx="6">
                  <c:v>1.2686153659402695</c:v>
                </c:pt>
                <c:pt idx="7">
                  <c:v>1.5698584795916379</c:v>
                </c:pt>
                <c:pt idx="8">
                  <c:v>1.8647373021095266</c:v>
                </c:pt>
                <c:pt idx="9">
                  <c:v>1.960201669111721</c:v>
                </c:pt>
                <c:pt idx="10">
                  <c:v>1.9877802640234659</c:v>
                </c:pt>
                <c:pt idx="11">
                  <c:v>2.3187234029644062</c:v>
                </c:pt>
                <c:pt idx="12">
                  <c:v>2.5138949977244471</c:v>
                </c:pt>
                <c:pt idx="13">
                  <c:v>2.1808304284056805</c:v>
                </c:pt>
                <c:pt idx="14">
                  <c:v>2.3484234282539771</c:v>
                </c:pt>
                <c:pt idx="15">
                  <c:v>2.7027023013510094</c:v>
                </c:pt>
                <c:pt idx="16">
                  <c:v>2.8215024025092958</c:v>
                </c:pt>
                <c:pt idx="17">
                  <c:v>2.8851453138440917</c:v>
                </c:pt>
                <c:pt idx="18">
                  <c:v>2.7960452379753771</c:v>
                </c:pt>
                <c:pt idx="19">
                  <c:v>3.1185026554050106</c:v>
                </c:pt>
                <c:pt idx="20">
                  <c:v>4.3043822366100448</c:v>
                </c:pt>
                <c:pt idx="21">
                  <c:v>4.9853613878923637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379-4D1A-8049-EC1BC0B4C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382874015748031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1687713564106373"/>
          <c:h val="0.2304825689892211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[SACOVDATA.xlsx]FS-CDA!PivotTable1</c:name>
    <c:fmtId val="10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112074012023576E-2"/>
          <c:y val="1.5056356570801423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'FS-CDA'!$F$3:$F$4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'FS-CDA'!$A$5:$C$798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'FS-CDA'!$F$5:$F$798</c:f>
              <c:numCache>
                <c:formatCode>General</c:formatCode>
                <c:ptCount val="794"/>
                <c:pt idx="0">
                  <c:v>3.4142475868951611E-2</c:v>
                </c:pt>
                <c:pt idx="1">
                  <c:v>1.7071237934475805E-2</c:v>
                </c:pt>
                <c:pt idx="2">
                  <c:v>1.1380825289650539E-2</c:v>
                </c:pt>
                <c:pt idx="3">
                  <c:v>8.5356189672379044E-3</c:v>
                </c:pt>
                <c:pt idx="4">
                  <c:v>6.8284951737903237E-3</c:v>
                </c:pt>
                <c:pt idx="5">
                  <c:v>5.6904126448252693E-3</c:v>
                </c:pt>
                <c:pt idx="6">
                  <c:v>4.8774965527073741E-3</c:v>
                </c:pt>
                <c:pt idx="7">
                  <c:v>9.9223859535503746E-19</c:v>
                </c:pt>
                <c:pt idx="8">
                  <c:v>9.9229909770841285E-19</c:v>
                </c:pt>
                <c:pt idx="9">
                  <c:v>1.0814795665836155E-21</c:v>
                </c:pt>
                <c:pt idx="11">
                  <c:v>1.565498393586073E-21</c:v>
                </c:pt>
                <c:pt idx="12">
                  <c:v>2.5335360475909875E-21</c:v>
                </c:pt>
                <c:pt idx="13">
                  <c:v>2.5335360475909875E-21</c:v>
                </c:pt>
                <c:pt idx="14">
                  <c:v>1.565498393586073E-21</c:v>
                </c:pt>
                <c:pt idx="15">
                  <c:v>1.565498393586073E-21</c:v>
                </c:pt>
                <c:pt idx="16">
                  <c:v>1.5049960402107657E-21</c:v>
                </c:pt>
                <c:pt idx="17">
                  <c:v>4.8774965527073741E-3</c:v>
                </c:pt>
                <c:pt idx="18">
                  <c:v>1.4632489658122123E-2</c:v>
                </c:pt>
                <c:pt idx="19">
                  <c:v>1.95099862108295E-2</c:v>
                </c:pt>
                <c:pt idx="20">
                  <c:v>2.4387482763536878E-2</c:v>
                </c:pt>
                <c:pt idx="21">
                  <c:v>2.926497931624425E-2</c:v>
                </c:pt>
                <c:pt idx="22">
                  <c:v>3.4142475868951624E-2</c:v>
                </c:pt>
                <c:pt idx="23">
                  <c:v>4.3897468974366367E-2</c:v>
                </c:pt>
                <c:pt idx="24">
                  <c:v>4.3897468974366367E-2</c:v>
                </c:pt>
                <c:pt idx="25">
                  <c:v>3.4142475868951618E-2</c:v>
                </c:pt>
                <c:pt idx="26">
                  <c:v>2.9264979316244246E-2</c:v>
                </c:pt>
                <c:pt idx="27">
                  <c:v>2.9264979316244243E-2</c:v>
                </c:pt>
                <c:pt idx="28">
                  <c:v>2.9264979316244243E-2</c:v>
                </c:pt>
                <c:pt idx="29">
                  <c:v>2.9264979316244243E-2</c:v>
                </c:pt>
                <c:pt idx="30">
                  <c:v>2.4387482763536868E-2</c:v>
                </c:pt>
                <c:pt idx="31">
                  <c:v>3.9019972421658985E-2</c:v>
                </c:pt>
                <c:pt idx="32">
                  <c:v>3.9019972421658985E-2</c:v>
                </c:pt>
                <c:pt idx="33">
                  <c:v>3.9019972421658985E-2</c:v>
                </c:pt>
                <c:pt idx="34">
                  <c:v>3.4142475868951618E-2</c:v>
                </c:pt>
                <c:pt idx="35">
                  <c:v>2.9264979316244246E-2</c:v>
                </c:pt>
                <c:pt idx="36">
                  <c:v>2.4387482763536868E-2</c:v>
                </c:pt>
                <c:pt idx="37">
                  <c:v>1.9509986210829496E-2</c:v>
                </c:pt>
                <c:pt idx="38">
                  <c:v>1.4632489658122125E-2</c:v>
                </c:pt>
                <c:pt idx="39">
                  <c:v>1.9509986210829496E-2</c:v>
                </c:pt>
                <c:pt idx="40">
                  <c:v>1.9509986210829496E-2</c:v>
                </c:pt>
                <c:pt idx="41">
                  <c:v>1.9509986210829496E-2</c:v>
                </c:pt>
                <c:pt idx="42">
                  <c:v>1.9509986210829496E-2</c:v>
                </c:pt>
                <c:pt idx="43">
                  <c:v>2.4387482763536868E-2</c:v>
                </c:pt>
                <c:pt idx="44">
                  <c:v>2.4387482763536868E-2</c:v>
                </c:pt>
                <c:pt idx="45">
                  <c:v>3.4142475868951618E-2</c:v>
                </c:pt>
                <c:pt idx="46">
                  <c:v>2.926497931624425E-2</c:v>
                </c:pt>
                <c:pt idx="47">
                  <c:v>2.9264979316244246E-2</c:v>
                </c:pt>
                <c:pt idx="48">
                  <c:v>2.9264979316244246E-2</c:v>
                </c:pt>
                <c:pt idx="49">
                  <c:v>4.8774965527073735E-2</c:v>
                </c:pt>
                <c:pt idx="50">
                  <c:v>4.8774965527073735E-2</c:v>
                </c:pt>
                <c:pt idx="51">
                  <c:v>4.8774965527073735E-2</c:v>
                </c:pt>
                <c:pt idx="52">
                  <c:v>2.4387482763536868E-2</c:v>
                </c:pt>
                <c:pt idx="53">
                  <c:v>3.4142475868951604E-2</c:v>
                </c:pt>
                <c:pt idx="54">
                  <c:v>3.9019972421658985E-2</c:v>
                </c:pt>
                <c:pt idx="55">
                  <c:v>4.389746897436636E-2</c:v>
                </c:pt>
                <c:pt idx="56">
                  <c:v>3.9019972421658985E-2</c:v>
                </c:pt>
                <c:pt idx="57">
                  <c:v>4.3897468974366367E-2</c:v>
                </c:pt>
                <c:pt idx="58">
                  <c:v>4.3897468974366367E-2</c:v>
                </c:pt>
                <c:pt idx="59">
                  <c:v>4.8774965527073742E-2</c:v>
                </c:pt>
                <c:pt idx="60">
                  <c:v>5.3652462079781124E-2</c:v>
                </c:pt>
                <c:pt idx="61">
                  <c:v>4.8774965527073735E-2</c:v>
                </c:pt>
                <c:pt idx="62">
                  <c:v>5.3652462079781124E-2</c:v>
                </c:pt>
                <c:pt idx="63">
                  <c:v>4.3897468974366353E-2</c:v>
                </c:pt>
                <c:pt idx="64">
                  <c:v>6.340745518519586E-2</c:v>
                </c:pt>
                <c:pt idx="65">
                  <c:v>7.316244829061061E-2</c:v>
                </c:pt>
                <c:pt idx="66">
                  <c:v>7.3162448290610596E-2</c:v>
                </c:pt>
                <c:pt idx="67">
                  <c:v>5.8529958632488478E-2</c:v>
                </c:pt>
                <c:pt idx="68">
                  <c:v>6.8284951737903235E-2</c:v>
                </c:pt>
                <c:pt idx="69">
                  <c:v>7.8039944843317985E-2</c:v>
                </c:pt>
                <c:pt idx="70">
                  <c:v>9.267243450144011E-2</c:v>
                </c:pt>
                <c:pt idx="71">
                  <c:v>7.316244829061061E-2</c:v>
                </c:pt>
                <c:pt idx="72">
                  <c:v>7.8039944843317971E-2</c:v>
                </c:pt>
                <c:pt idx="73">
                  <c:v>9.2672434501440096E-2</c:v>
                </c:pt>
                <c:pt idx="74">
                  <c:v>0.10242742760685485</c:v>
                </c:pt>
                <c:pt idx="75">
                  <c:v>0.10730492415956223</c:v>
                </c:pt>
                <c:pt idx="76">
                  <c:v>0.11705991726497698</c:v>
                </c:pt>
                <c:pt idx="77">
                  <c:v>0.12681491037039172</c:v>
                </c:pt>
                <c:pt idx="78">
                  <c:v>0.12193741381768435</c:v>
                </c:pt>
                <c:pt idx="79">
                  <c:v>0.12681491037039172</c:v>
                </c:pt>
                <c:pt idx="80">
                  <c:v>0.12193741381768433</c:v>
                </c:pt>
                <c:pt idx="81">
                  <c:v>0.15120239313392858</c:v>
                </c:pt>
                <c:pt idx="82">
                  <c:v>0.15607988968663594</c:v>
                </c:pt>
                <c:pt idx="83">
                  <c:v>0.15120239313392858</c:v>
                </c:pt>
                <c:pt idx="84">
                  <c:v>0.14632489658122119</c:v>
                </c:pt>
                <c:pt idx="85">
                  <c:v>0.16095738623934336</c:v>
                </c:pt>
                <c:pt idx="86">
                  <c:v>0.15607988968663594</c:v>
                </c:pt>
                <c:pt idx="87">
                  <c:v>0.17071237934475805</c:v>
                </c:pt>
                <c:pt idx="88">
                  <c:v>0.16583488279205075</c:v>
                </c:pt>
                <c:pt idx="89">
                  <c:v>0.15120239313392858</c:v>
                </c:pt>
                <c:pt idx="90">
                  <c:v>0.13656990347580647</c:v>
                </c:pt>
                <c:pt idx="91">
                  <c:v>0.14144740002851383</c:v>
                </c:pt>
                <c:pt idx="92">
                  <c:v>0.14144740002851383</c:v>
                </c:pt>
                <c:pt idx="93">
                  <c:v>0.15607988968663594</c:v>
                </c:pt>
                <c:pt idx="94">
                  <c:v>0.16095738623934333</c:v>
                </c:pt>
                <c:pt idx="95">
                  <c:v>0.15120239313392858</c:v>
                </c:pt>
                <c:pt idx="96">
                  <c:v>0.20485485521370966</c:v>
                </c:pt>
                <c:pt idx="97">
                  <c:v>0.20485485521370969</c:v>
                </c:pt>
                <c:pt idx="98">
                  <c:v>0.2194873448718318</c:v>
                </c:pt>
                <c:pt idx="99">
                  <c:v>0.22924233797724655</c:v>
                </c:pt>
                <c:pt idx="100">
                  <c:v>0.21460984831912441</c:v>
                </c:pt>
                <c:pt idx="101">
                  <c:v>0.2194873448718318</c:v>
                </c:pt>
                <c:pt idx="102">
                  <c:v>0.24875232418807605</c:v>
                </c:pt>
                <c:pt idx="103">
                  <c:v>0.23899733108266133</c:v>
                </c:pt>
                <c:pt idx="104">
                  <c:v>0.26826231039890552</c:v>
                </c:pt>
                <c:pt idx="105">
                  <c:v>0.28777229660973502</c:v>
                </c:pt>
                <c:pt idx="106">
                  <c:v>0.30240478626785716</c:v>
                </c:pt>
                <c:pt idx="107">
                  <c:v>0.3755672345584678</c:v>
                </c:pt>
                <c:pt idx="108">
                  <c:v>0.3950772207692973</c:v>
                </c:pt>
                <c:pt idx="109">
                  <c:v>0.43897468974366366</c:v>
                </c:pt>
                <c:pt idx="110">
                  <c:v>0.46336217250720052</c:v>
                </c:pt>
                <c:pt idx="111">
                  <c:v>0.5121371380342743</c:v>
                </c:pt>
                <c:pt idx="112">
                  <c:v>0.5901770828775923</c:v>
                </c:pt>
                <c:pt idx="113">
                  <c:v>0.66333953116820299</c:v>
                </c:pt>
                <c:pt idx="114">
                  <c:v>0.66333953116820277</c:v>
                </c:pt>
                <c:pt idx="115">
                  <c:v>0.67309452427361749</c:v>
                </c:pt>
                <c:pt idx="116">
                  <c:v>0.7511344691169356</c:v>
                </c:pt>
                <c:pt idx="117">
                  <c:v>0.9511118277779379</c:v>
                </c:pt>
                <c:pt idx="118">
                  <c:v>1.0340292691739634</c:v>
                </c:pt>
                <c:pt idx="119">
                  <c:v>0.99988679330501173</c:v>
                </c:pt>
                <c:pt idx="120">
                  <c:v>1.0925592278064518</c:v>
                </c:pt>
                <c:pt idx="121">
                  <c:v>1.1657216760970623</c:v>
                </c:pt>
                <c:pt idx="122">
                  <c:v>1.3169240692309909</c:v>
                </c:pt>
                <c:pt idx="123">
                  <c:v>1.4047190071797235</c:v>
                </c:pt>
                <c:pt idx="124">
                  <c:v>1.4437389796013826</c:v>
                </c:pt>
                <c:pt idx="125">
                  <c:v>1.6046963658407261</c:v>
                </c:pt>
                <c:pt idx="126">
                  <c:v>1.7997962279490207</c:v>
                </c:pt>
                <c:pt idx="127">
                  <c:v>1.9753861038464866</c:v>
                </c:pt>
                <c:pt idx="128">
                  <c:v>2.0778135314533412</c:v>
                </c:pt>
                <c:pt idx="129">
                  <c:v>2.1119560073222927</c:v>
                </c:pt>
                <c:pt idx="130">
                  <c:v>2.3265658556414173</c:v>
                </c:pt>
                <c:pt idx="131">
                  <c:v>2.3753408211684905</c:v>
                </c:pt>
                <c:pt idx="132">
                  <c:v>2.4728907522226389</c:v>
                </c:pt>
                <c:pt idx="133">
                  <c:v>2.624093145356567</c:v>
                </c:pt>
                <c:pt idx="134">
                  <c:v>2.7362755660688367</c:v>
                </c:pt>
                <c:pt idx="135">
                  <c:v>2.8582129798865208</c:v>
                </c:pt>
                <c:pt idx="136">
                  <c:v>3.0386803523366939</c:v>
                </c:pt>
                <c:pt idx="137">
                  <c:v>3.2289027178922813</c:v>
                </c:pt>
                <c:pt idx="138">
                  <c:v>3.3118201592883065</c:v>
                </c:pt>
                <c:pt idx="139">
                  <c:v>3.4044925937897466</c:v>
                </c:pt>
                <c:pt idx="140">
                  <c:v>3.4288800765532832</c:v>
                </c:pt>
                <c:pt idx="141">
                  <c:v>3.5069200213966019</c:v>
                </c:pt>
                <c:pt idx="142">
                  <c:v>3.5264300076074311</c:v>
                </c:pt>
                <c:pt idx="143">
                  <c:v>3.5605724834763826</c:v>
                </c:pt>
                <c:pt idx="144">
                  <c:v>3.5313075041601385</c:v>
                </c:pt>
                <c:pt idx="145">
                  <c:v>3.5361850007128459</c:v>
                </c:pt>
                <c:pt idx="146">
                  <c:v>3.5752049731345048</c:v>
                </c:pt>
                <c:pt idx="147">
                  <c:v>3.6825098972940675</c:v>
                </c:pt>
                <c:pt idx="148">
                  <c:v>3.7898148214536298</c:v>
                </c:pt>
                <c:pt idx="149">
                  <c:v>3.838589786980704</c:v>
                </c:pt>
                <c:pt idx="150">
                  <c:v>3.7800598283482145</c:v>
                </c:pt>
                <c:pt idx="151">
                  <c:v>3.6629999110832379</c:v>
                </c:pt>
                <c:pt idx="152">
                  <c:v>3.7410398559265552</c:v>
                </c:pt>
                <c:pt idx="153">
                  <c:v>3.6239799386615794</c:v>
                </c:pt>
                <c:pt idx="154">
                  <c:v>3.4727775455276499</c:v>
                </c:pt>
                <c:pt idx="155">
                  <c:v>3.2386577109976966</c:v>
                </c:pt>
                <c:pt idx="156">
                  <c:v>3.2045152351287447</c:v>
                </c:pt>
                <c:pt idx="157">
                  <c:v>3.1020878075218898</c:v>
                </c:pt>
                <c:pt idx="158">
                  <c:v>2.8972329523081801</c:v>
                </c:pt>
                <c:pt idx="159">
                  <c:v>2.7265205729634219</c:v>
                </c:pt>
                <c:pt idx="160">
                  <c:v>2.8143155109121549</c:v>
                </c:pt>
                <c:pt idx="161">
                  <c:v>2.8191930074648619</c:v>
                </c:pt>
                <c:pt idx="162">
                  <c:v>2.7704180419377886</c:v>
                </c:pt>
                <c:pt idx="163">
                  <c:v>2.6533581246728111</c:v>
                </c:pt>
                <c:pt idx="164">
                  <c:v>2.6192156488038596</c:v>
                </c:pt>
                <c:pt idx="165">
                  <c:v>2.7996830212540327</c:v>
                </c:pt>
                <c:pt idx="166">
                  <c:v>2.838702993675692</c:v>
                </c:pt>
                <c:pt idx="167">
                  <c:v>2.6777456074363486</c:v>
                </c:pt>
                <c:pt idx="168">
                  <c:v>2.5362982074078348</c:v>
                </c:pt>
                <c:pt idx="169">
                  <c:v>2.4241157866955652</c:v>
                </c:pt>
                <c:pt idx="170">
                  <c:v>2.4143607935901508</c:v>
                </c:pt>
                <c:pt idx="171">
                  <c:v>2.3948508073793207</c:v>
                </c:pt>
                <c:pt idx="172">
                  <c:v>2.2192609314818554</c:v>
                </c:pt>
                <c:pt idx="173">
                  <c:v>2.1899959521656109</c:v>
                </c:pt>
                <c:pt idx="174">
                  <c:v>2.1656084694020743</c:v>
                </c:pt>
                <c:pt idx="175">
                  <c:v>2.126588496980415</c:v>
                </c:pt>
                <c:pt idx="176">
                  <c:v>2.0778135314533412</c:v>
                </c:pt>
                <c:pt idx="177">
                  <c:v>2.029038565926268</c:v>
                </c:pt>
                <c:pt idx="178">
                  <c:v>1.9997735866100232</c:v>
                </c:pt>
                <c:pt idx="179">
                  <c:v>1.9509986210829495</c:v>
                </c:pt>
                <c:pt idx="180">
                  <c:v>1.9314886348721199</c:v>
                </c:pt>
                <c:pt idx="181">
                  <c:v>1.7802862417381913</c:v>
                </c:pt>
                <c:pt idx="182">
                  <c:v>1.8046737245017284</c:v>
                </c:pt>
                <c:pt idx="183">
                  <c:v>1.7997962279490209</c:v>
                </c:pt>
                <c:pt idx="184">
                  <c:v>1.7412662693165326</c:v>
                </c:pt>
                <c:pt idx="185">
                  <c:v>1.6876138072367513</c:v>
                </c:pt>
                <c:pt idx="186">
                  <c:v>1.7363887727638248</c:v>
                </c:pt>
                <c:pt idx="187">
                  <c:v>1.6485938348150924</c:v>
                </c:pt>
                <c:pt idx="188">
                  <c:v>1.7363887727638254</c:v>
                </c:pt>
                <c:pt idx="189">
                  <c:v>1.7510212624219474</c:v>
                </c:pt>
                <c:pt idx="190">
                  <c:v>1.716878786552996</c:v>
                </c:pt>
                <c:pt idx="191">
                  <c:v>1.7656537520800697</c:v>
                </c:pt>
                <c:pt idx="192">
                  <c:v>1.8193062141598504</c:v>
                </c:pt>
                <c:pt idx="193">
                  <c:v>1.74614376586924</c:v>
                </c:pt>
                <c:pt idx="194">
                  <c:v>1.7412662693165326</c:v>
                </c:pt>
                <c:pt idx="195">
                  <c:v>1.6437163382623849</c:v>
                </c:pt>
                <c:pt idx="196">
                  <c:v>1.580308883077189</c:v>
                </c:pt>
                <c:pt idx="197">
                  <c:v>1.5461664072082375</c:v>
                </c:pt>
                <c:pt idx="198">
                  <c:v>1.4778814554703346</c:v>
                </c:pt>
                <c:pt idx="199">
                  <c:v>1.4486164761540901</c:v>
                </c:pt>
                <c:pt idx="200">
                  <c:v>1.5266564209974081</c:v>
                </c:pt>
                <c:pt idx="201">
                  <c:v>1.5412889106555301</c:v>
                </c:pt>
                <c:pt idx="202">
                  <c:v>1.6339613451569703</c:v>
                </c:pt>
                <c:pt idx="203">
                  <c:v>1.6583488279205072</c:v>
                </c:pt>
                <c:pt idx="204">
                  <c:v>1.7315112762111176</c:v>
                </c:pt>
                <c:pt idx="205">
                  <c:v>1.6778588141313364</c:v>
                </c:pt>
                <c:pt idx="206">
                  <c:v>1.6973688003421663</c:v>
                </c:pt>
                <c:pt idx="207">
                  <c:v>1.590063876182604</c:v>
                </c:pt>
                <c:pt idx="208">
                  <c:v>1.5266564209974081</c:v>
                </c:pt>
                <c:pt idx="209">
                  <c:v>1.4681264623649197</c:v>
                </c:pt>
                <c:pt idx="210">
                  <c:v>1.4095965037324312</c:v>
                </c:pt>
                <c:pt idx="211">
                  <c:v>1.3266790623364055</c:v>
                </c:pt>
                <c:pt idx="212">
                  <c:v>1.4144740002851386</c:v>
                </c:pt>
                <c:pt idx="213">
                  <c:v>1.4242289933905532</c:v>
                </c:pt>
                <c:pt idx="214">
                  <c:v>1.4583714692595049</c:v>
                </c:pt>
                <c:pt idx="215">
                  <c:v>1.4925139451284564</c:v>
                </c:pt>
                <c:pt idx="216">
                  <c:v>1.4827589520230418</c:v>
                </c:pt>
                <c:pt idx="217">
                  <c:v>1.5559214003136521</c:v>
                </c:pt>
                <c:pt idx="218">
                  <c:v>1.6485938348150924</c:v>
                </c:pt>
                <c:pt idx="219">
                  <c:v>1.6339613451569703</c:v>
                </c:pt>
                <c:pt idx="220">
                  <c:v>1.5851863796298964</c:v>
                </c:pt>
                <c:pt idx="221">
                  <c:v>1.6144513589461409</c:v>
                </c:pt>
                <c:pt idx="222">
                  <c:v>1.6095738623934335</c:v>
                </c:pt>
                <c:pt idx="223">
                  <c:v>1.6437163382623849</c:v>
                </c:pt>
                <c:pt idx="224">
                  <c:v>1.5803088830771892</c:v>
                </c:pt>
                <c:pt idx="225">
                  <c:v>1.5266564209974081</c:v>
                </c:pt>
                <c:pt idx="226">
                  <c:v>1.5412889106555299</c:v>
                </c:pt>
                <c:pt idx="227">
                  <c:v>1.4681264623649195</c:v>
                </c:pt>
                <c:pt idx="228">
                  <c:v>1.4291064899432604</c:v>
                </c:pt>
                <c:pt idx="229">
                  <c:v>1.4534939727067973</c:v>
                </c:pt>
                <c:pt idx="230">
                  <c:v>1.4242289933905532</c:v>
                </c:pt>
                <c:pt idx="231">
                  <c:v>1.4291064899432606</c:v>
                </c:pt>
                <c:pt idx="232">
                  <c:v>1.4437389796013826</c:v>
                </c:pt>
                <c:pt idx="233">
                  <c:v>1.4486164761540898</c:v>
                </c:pt>
                <c:pt idx="234">
                  <c:v>1.4486164761540898</c:v>
                </c:pt>
                <c:pt idx="235">
                  <c:v>1.4534939727067975</c:v>
                </c:pt>
                <c:pt idx="236">
                  <c:v>1.3510665450999426</c:v>
                </c:pt>
                <c:pt idx="237">
                  <c:v>1.2730266002566246</c:v>
                </c:pt>
                <c:pt idx="238">
                  <c:v>1.175476669202477</c:v>
                </c:pt>
                <c:pt idx="239">
                  <c:v>1.0779267381483297</c:v>
                </c:pt>
                <c:pt idx="240">
                  <c:v>0.96574431743606015</c:v>
                </c:pt>
                <c:pt idx="241">
                  <c:v>0.96574431743605993</c:v>
                </c:pt>
                <c:pt idx="242">
                  <c:v>0.87307188293462001</c:v>
                </c:pt>
                <c:pt idx="243">
                  <c:v>0.85843939327649788</c:v>
                </c:pt>
                <c:pt idx="244">
                  <c:v>0.83892940706566832</c:v>
                </c:pt>
                <c:pt idx="245">
                  <c:v>0.79503193809130202</c:v>
                </c:pt>
                <c:pt idx="246">
                  <c:v>0.80966442774942415</c:v>
                </c:pt>
                <c:pt idx="247">
                  <c:v>0.82429691740754618</c:v>
                </c:pt>
                <c:pt idx="248">
                  <c:v>0.7901544415385946</c:v>
                </c:pt>
                <c:pt idx="249">
                  <c:v>0.7511344691169356</c:v>
                </c:pt>
                <c:pt idx="250">
                  <c:v>0.70723700014256929</c:v>
                </c:pt>
                <c:pt idx="251">
                  <c:v>0.66333953116820277</c:v>
                </c:pt>
                <c:pt idx="252">
                  <c:v>0.69260451048444693</c:v>
                </c:pt>
                <c:pt idx="253">
                  <c:v>0.65358453806278816</c:v>
                </c:pt>
                <c:pt idx="254">
                  <c:v>0.60968706908842163</c:v>
                </c:pt>
                <c:pt idx="255">
                  <c:v>0.56578960011405532</c:v>
                </c:pt>
                <c:pt idx="256">
                  <c:v>0.54140211735051846</c:v>
                </c:pt>
                <c:pt idx="257">
                  <c:v>0.55603460700864071</c:v>
                </c:pt>
                <c:pt idx="258">
                  <c:v>0.54140211735051846</c:v>
                </c:pt>
                <c:pt idx="259">
                  <c:v>0.53164712424510374</c:v>
                </c:pt>
                <c:pt idx="260">
                  <c:v>0.48774965527073738</c:v>
                </c:pt>
                <c:pt idx="261">
                  <c:v>0.46823966905990788</c:v>
                </c:pt>
                <c:pt idx="262">
                  <c:v>0.49750464837615216</c:v>
                </c:pt>
                <c:pt idx="263">
                  <c:v>0.45360717940178574</c:v>
                </c:pt>
                <c:pt idx="264">
                  <c:v>0.3950772207692973</c:v>
                </c:pt>
                <c:pt idx="265">
                  <c:v>0.39995471732200466</c:v>
                </c:pt>
                <c:pt idx="266">
                  <c:v>0.36093474490034572</c:v>
                </c:pt>
                <c:pt idx="267">
                  <c:v>0.35117975179493094</c:v>
                </c:pt>
                <c:pt idx="268">
                  <c:v>0.3365472621368088</c:v>
                </c:pt>
                <c:pt idx="269">
                  <c:v>0.3560572483476383</c:v>
                </c:pt>
                <c:pt idx="270">
                  <c:v>0.4145872069801268</c:v>
                </c:pt>
                <c:pt idx="271">
                  <c:v>0.40970971042741944</c:v>
                </c:pt>
                <c:pt idx="272">
                  <c:v>0.40970971042741938</c:v>
                </c:pt>
                <c:pt idx="273">
                  <c:v>0.43409719319095624</c:v>
                </c:pt>
                <c:pt idx="274">
                  <c:v>0.47799466216532255</c:v>
                </c:pt>
                <c:pt idx="275">
                  <c:v>0.49262715182344469</c:v>
                </c:pt>
                <c:pt idx="276">
                  <c:v>0.45848467595449316</c:v>
                </c:pt>
                <c:pt idx="277">
                  <c:v>0.44385218629637102</c:v>
                </c:pt>
                <c:pt idx="278">
                  <c:v>0.46823966905990794</c:v>
                </c:pt>
                <c:pt idx="279">
                  <c:v>0.50725964148156688</c:v>
                </c:pt>
                <c:pt idx="280">
                  <c:v>0.53164712424510374</c:v>
                </c:pt>
                <c:pt idx="281">
                  <c:v>0.53652462079781116</c:v>
                </c:pt>
                <c:pt idx="282">
                  <c:v>0.58529958632488477</c:v>
                </c:pt>
                <c:pt idx="283">
                  <c:v>0.65846203461549546</c:v>
                </c:pt>
                <c:pt idx="284">
                  <c:v>0.68284951737903232</c:v>
                </c:pt>
                <c:pt idx="285">
                  <c:v>0.70235950358986188</c:v>
                </c:pt>
                <c:pt idx="286">
                  <c:v>0.69748200703715446</c:v>
                </c:pt>
                <c:pt idx="287">
                  <c:v>0.74137947601152088</c:v>
                </c:pt>
                <c:pt idx="288">
                  <c:v>0.77064445532776504</c:v>
                </c:pt>
                <c:pt idx="289">
                  <c:v>0.78039944843317977</c:v>
                </c:pt>
                <c:pt idx="290">
                  <c:v>0.80966442774942415</c:v>
                </c:pt>
                <c:pt idx="291">
                  <c:v>0.90721435880357149</c:v>
                </c:pt>
                <c:pt idx="292">
                  <c:v>1.0681717450429147</c:v>
                </c:pt>
                <c:pt idx="293">
                  <c:v>1.2486391174930878</c:v>
                </c:pt>
                <c:pt idx="294">
                  <c:v>1.3120465726782835</c:v>
                </c:pt>
                <c:pt idx="295">
                  <c:v>1.3852090209688941</c:v>
                </c:pt>
                <c:pt idx="296">
                  <c:v>1.4827589520230418</c:v>
                </c:pt>
                <c:pt idx="297">
                  <c:v>1.580308883077189</c:v>
                </c:pt>
                <c:pt idx="298">
                  <c:v>1.6193288554988481</c:v>
                </c:pt>
                <c:pt idx="299">
                  <c:v>1.6827363106840441</c:v>
                </c:pt>
                <c:pt idx="300">
                  <c:v>1.7022462968948737</c:v>
                </c:pt>
                <c:pt idx="301">
                  <c:v>1.7754087451854841</c:v>
                </c:pt>
                <c:pt idx="302">
                  <c:v>2.1704859659547813</c:v>
                </c:pt>
                <c:pt idx="303">
                  <c:v>2.3411983452995395</c:v>
                </c:pt>
                <c:pt idx="304">
                  <c:v>2.4436257729063939</c:v>
                </c:pt>
                <c:pt idx="305">
                  <c:v>2.7411530626215437</c:v>
                </c:pt>
                <c:pt idx="306">
                  <c:v>2.9313754281771311</c:v>
                </c:pt>
                <c:pt idx="307">
                  <c:v>3.1654952627070858</c:v>
                </c:pt>
                <c:pt idx="308">
                  <c:v>3.4337575731059915</c:v>
                </c:pt>
                <c:pt idx="309">
                  <c:v>3.341085138604551</c:v>
                </c:pt>
                <c:pt idx="310">
                  <c:v>3.5166750145020167</c:v>
                </c:pt>
                <c:pt idx="311">
                  <c:v>3.6873873938467745</c:v>
                </c:pt>
                <c:pt idx="312">
                  <c:v>3.7312848628211412</c:v>
                </c:pt>
                <c:pt idx="313">
                  <c:v>3.7410398559265561</c:v>
                </c:pt>
                <c:pt idx="314">
                  <c:v>3.7751823317955071</c:v>
                </c:pt>
                <c:pt idx="315">
                  <c:v>3.7020198835048967</c:v>
                </c:pt>
                <c:pt idx="316">
                  <c:v>3.6727549041886518</c:v>
                </c:pt>
                <c:pt idx="317">
                  <c:v>3.6678774076359448</c:v>
                </c:pt>
                <c:pt idx="318">
                  <c:v>3.4971650282911866</c:v>
                </c:pt>
                <c:pt idx="319">
                  <c:v>3.409370090342454</c:v>
                </c:pt>
                <c:pt idx="320">
                  <c:v>3.345962635157258</c:v>
                </c:pt>
                <c:pt idx="321">
                  <c:v>3.1411077799435483</c:v>
                </c:pt>
                <c:pt idx="322">
                  <c:v>3.1167202971800116</c:v>
                </c:pt>
                <c:pt idx="323">
                  <c:v>3.0533128419948166</c:v>
                </c:pt>
                <c:pt idx="324">
                  <c:v>2.8191930074648619</c:v>
                </c:pt>
                <c:pt idx="325">
                  <c:v>2.7460305591742515</c:v>
                </c:pt>
                <c:pt idx="326">
                  <c:v>2.6338481384619818</c:v>
                </c:pt>
                <c:pt idx="327">
                  <c:v>2.4143607935901499</c:v>
                </c:pt>
                <c:pt idx="328">
                  <c:v>2.3363208487468321</c:v>
                </c:pt>
                <c:pt idx="329">
                  <c:v>2.1802409590601961</c:v>
                </c:pt>
                <c:pt idx="330">
                  <c:v>2.0095285797154383</c:v>
                </c:pt>
                <c:pt idx="331">
                  <c:v>1.9022236555558758</c:v>
                </c:pt>
                <c:pt idx="332">
                  <c:v>1.8729586762396317</c:v>
                </c:pt>
                <c:pt idx="333">
                  <c:v>1.736388772763825</c:v>
                </c:pt>
                <c:pt idx="334">
                  <c:v>1.6827363106840438</c:v>
                </c:pt>
                <c:pt idx="335">
                  <c:v>1.5120239313392856</c:v>
                </c:pt>
                <c:pt idx="336">
                  <c:v>1.4242289933905532</c:v>
                </c:pt>
                <c:pt idx="337">
                  <c:v>1.3656990347580649</c:v>
                </c:pt>
                <c:pt idx="338">
                  <c:v>1.3266790623364055</c:v>
                </c:pt>
                <c:pt idx="339">
                  <c:v>1.199864151966014</c:v>
                </c:pt>
                <c:pt idx="340">
                  <c:v>1.2096191450714286</c:v>
                </c:pt>
                <c:pt idx="341">
                  <c:v>1.2096191450714286</c:v>
                </c:pt>
                <c:pt idx="342">
                  <c:v>1.2340066278349655</c:v>
                </c:pt>
                <c:pt idx="343">
                  <c:v>1.175476669202477</c:v>
                </c:pt>
                <c:pt idx="344">
                  <c:v>1.1071917174645738</c:v>
                </c:pt>
                <c:pt idx="345">
                  <c:v>1.0291517726212558</c:v>
                </c:pt>
                <c:pt idx="346">
                  <c:v>1.0096417864104263</c:v>
                </c:pt>
                <c:pt idx="347">
                  <c:v>0.90721435880357149</c:v>
                </c:pt>
                <c:pt idx="348">
                  <c:v>0.88282687604003474</c:v>
                </c:pt>
                <c:pt idx="349">
                  <c:v>0.8779493794873271</c:v>
                </c:pt>
                <c:pt idx="350">
                  <c:v>0.89258186914544935</c:v>
                </c:pt>
                <c:pt idx="351">
                  <c:v>0.88282687604003474</c:v>
                </c:pt>
                <c:pt idx="352">
                  <c:v>0.88282687604003474</c:v>
                </c:pt>
                <c:pt idx="353">
                  <c:v>0.84868440017108315</c:v>
                </c:pt>
                <c:pt idx="354">
                  <c:v>0.81454192430213135</c:v>
                </c:pt>
                <c:pt idx="355">
                  <c:v>0.76576695877505785</c:v>
                </c:pt>
                <c:pt idx="356">
                  <c:v>0.73650197945881346</c:v>
                </c:pt>
                <c:pt idx="357">
                  <c:v>0.68772701393173974</c:v>
                </c:pt>
                <c:pt idx="358">
                  <c:v>0.67309452427361749</c:v>
                </c:pt>
                <c:pt idx="359">
                  <c:v>0.69260451048444716</c:v>
                </c:pt>
                <c:pt idx="360">
                  <c:v>0.71699199324798413</c:v>
                </c:pt>
                <c:pt idx="361">
                  <c:v>0.73162448290610615</c:v>
                </c:pt>
                <c:pt idx="362">
                  <c:v>0.7121144966952766</c:v>
                </c:pt>
                <c:pt idx="363">
                  <c:v>0.70235950358986188</c:v>
                </c:pt>
                <c:pt idx="364">
                  <c:v>0.6730945242736176</c:v>
                </c:pt>
                <c:pt idx="365">
                  <c:v>0.72674698635339863</c:v>
                </c:pt>
                <c:pt idx="366">
                  <c:v>0.70235950358986188</c:v>
                </c:pt>
                <c:pt idx="367">
                  <c:v>0.70723700014256929</c:v>
                </c:pt>
                <c:pt idx="368">
                  <c:v>0.66333953116820277</c:v>
                </c:pt>
                <c:pt idx="369">
                  <c:v>0.68284951737903232</c:v>
                </c:pt>
                <c:pt idx="370">
                  <c:v>0.69748200703715457</c:v>
                </c:pt>
                <c:pt idx="371">
                  <c:v>0.72186948980069143</c:v>
                </c:pt>
                <c:pt idx="372">
                  <c:v>0.67797202082632502</c:v>
                </c:pt>
                <c:pt idx="373">
                  <c:v>0.68284951737903232</c:v>
                </c:pt>
                <c:pt idx="374">
                  <c:v>0.66333953116820277</c:v>
                </c:pt>
                <c:pt idx="375">
                  <c:v>0.69748200703715457</c:v>
                </c:pt>
                <c:pt idx="376">
                  <c:v>0.74137947601152088</c:v>
                </c:pt>
                <c:pt idx="377">
                  <c:v>0.78527694498588718</c:v>
                </c:pt>
                <c:pt idx="378">
                  <c:v>0.78527694498588718</c:v>
                </c:pt>
                <c:pt idx="379">
                  <c:v>0.80966442774942404</c:v>
                </c:pt>
                <c:pt idx="380">
                  <c:v>0.7901544415385946</c:v>
                </c:pt>
                <c:pt idx="381">
                  <c:v>0.83892940706566832</c:v>
                </c:pt>
                <c:pt idx="382">
                  <c:v>0.8340519105129609</c:v>
                </c:pt>
                <c:pt idx="383">
                  <c:v>0.89745936569815665</c:v>
                </c:pt>
                <c:pt idx="384">
                  <c:v>0.92184684846169351</c:v>
                </c:pt>
                <c:pt idx="385">
                  <c:v>0.95598932433064532</c:v>
                </c:pt>
                <c:pt idx="386">
                  <c:v>1.0145192829631338</c:v>
                </c:pt>
                <c:pt idx="387">
                  <c:v>1.0389067657266706</c:v>
                </c:pt>
                <c:pt idx="388">
                  <c:v>1.0535392553847927</c:v>
                </c:pt>
                <c:pt idx="389">
                  <c:v>1.0974367243591592</c:v>
                </c:pt>
                <c:pt idx="390">
                  <c:v>0.9901318001995969</c:v>
                </c:pt>
                <c:pt idx="391">
                  <c:v>0.96086682088335262</c:v>
                </c:pt>
                <c:pt idx="392">
                  <c:v>0.94135683467252318</c:v>
                </c:pt>
                <c:pt idx="393">
                  <c:v>0.86819438638191238</c:v>
                </c:pt>
                <c:pt idx="394">
                  <c:v>0.88282687604003462</c:v>
                </c:pt>
                <c:pt idx="395">
                  <c:v>0.88770437259274215</c:v>
                </c:pt>
                <c:pt idx="396">
                  <c:v>0.85843939327649799</c:v>
                </c:pt>
                <c:pt idx="397">
                  <c:v>0.92184684846169385</c:v>
                </c:pt>
                <c:pt idx="398">
                  <c:v>0.9511118277779379</c:v>
                </c:pt>
                <c:pt idx="399">
                  <c:v>1.0047642898577192</c:v>
                </c:pt>
                <c:pt idx="400">
                  <c:v>1.0584167519375003</c:v>
                </c:pt>
                <c:pt idx="401">
                  <c:v>1.1267017036754035</c:v>
                </c:pt>
                <c:pt idx="402">
                  <c:v>1.1169467105699886</c:v>
                </c:pt>
                <c:pt idx="403">
                  <c:v>1.1803541657551846</c:v>
                </c:pt>
                <c:pt idx="404">
                  <c:v>1.2144966416241361</c:v>
                </c:pt>
                <c:pt idx="405">
                  <c:v>1.3022915795728687</c:v>
                </c:pt>
                <c:pt idx="406">
                  <c:v>1.3852090209688941</c:v>
                </c:pt>
                <c:pt idx="407">
                  <c:v>1.4534939727067975</c:v>
                </c:pt>
                <c:pt idx="408">
                  <c:v>1.4876364485757492</c:v>
                </c:pt>
                <c:pt idx="409">
                  <c:v>1.5315339175501153</c:v>
                </c:pt>
                <c:pt idx="410">
                  <c:v>1.6339613451569703</c:v>
                </c:pt>
                <c:pt idx="411">
                  <c:v>1.7217562831057032</c:v>
                </c:pt>
                <c:pt idx="412">
                  <c:v>1.7705312486327767</c:v>
                </c:pt>
                <c:pt idx="413">
                  <c:v>1.7412662693165326</c:v>
                </c:pt>
                <c:pt idx="414">
                  <c:v>1.814428717607143</c:v>
                </c:pt>
                <c:pt idx="415">
                  <c:v>1.8095512210544358</c:v>
                </c:pt>
                <c:pt idx="416">
                  <c:v>1.9022236555558756</c:v>
                </c:pt>
                <c:pt idx="417">
                  <c:v>1.8875911658977533</c:v>
                </c:pt>
                <c:pt idx="418">
                  <c:v>1.8729586762396315</c:v>
                </c:pt>
                <c:pt idx="419">
                  <c:v>1.9461211245302419</c:v>
                </c:pt>
                <c:pt idx="420">
                  <c:v>2.0534260486898046</c:v>
                </c:pt>
                <c:pt idx="421">
                  <c:v>2.1363434900858298</c:v>
                </c:pt>
                <c:pt idx="422">
                  <c:v>2.1753634625074887</c:v>
                </c:pt>
                <c:pt idx="423">
                  <c:v>2.1704859659547813</c:v>
                </c:pt>
                <c:pt idx="424">
                  <c:v>2.2046284418237327</c:v>
                </c:pt>
                <c:pt idx="425">
                  <c:v>2.3021783728778802</c:v>
                </c:pt>
                <c:pt idx="426">
                  <c:v>2.3168108625360024</c:v>
                </c:pt>
                <c:pt idx="427">
                  <c:v>2.3314433521941251</c:v>
                </c:pt>
                <c:pt idx="428">
                  <c:v>2.3997283039320281</c:v>
                </c:pt>
                <c:pt idx="429">
                  <c:v>2.5509306970659567</c:v>
                </c:pt>
                <c:pt idx="430">
                  <c:v>2.536298207407834</c:v>
                </c:pt>
                <c:pt idx="431">
                  <c:v>2.624093145356567</c:v>
                </c:pt>
                <c:pt idx="432">
                  <c:v>2.6387256350146893</c:v>
                </c:pt>
                <c:pt idx="433">
                  <c:v>2.6387256350146897</c:v>
                </c:pt>
                <c:pt idx="434">
                  <c:v>2.5850731729349081</c:v>
                </c:pt>
                <c:pt idx="435">
                  <c:v>2.5216657177497122</c:v>
                </c:pt>
                <c:pt idx="436">
                  <c:v>2.4826457453280533</c:v>
                </c:pt>
                <c:pt idx="437">
                  <c:v>2.5997056625930304</c:v>
                </c:pt>
                <c:pt idx="438">
                  <c:v>2.6143381522511526</c:v>
                </c:pt>
                <c:pt idx="439">
                  <c:v>2.5460532005132492</c:v>
                </c:pt>
                <c:pt idx="440">
                  <c:v>2.5509306970659567</c:v>
                </c:pt>
                <c:pt idx="441">
                  <c:v>2.7070105867525922</c:v>
                </c:pt>
                <c:pt idx="442">
                  <c:v>2.7411530626215446</c:v>
                </c:pt>
                <c:pt idx="443">
                  <c:v>2.7216430764107149</c:v>
                </c:pt>
                <c:pt idx="444">
                  <c:v>2.6582356212255189</c:v>
                </c:pt>
                <c:pt idx="445">
                  <c:v>2.7265205729634223</c:v>
                </c:pt>
                <c:pt idx="446">
                  <c:v>2.8630904764392286</c:v>
                </c:pt>
                <c:pt idx="447">
                  <c:v>3.0191703661258651</c:v>
                </c:pt>
                <c:pt idx="448">
                  <c:v>2.9313754281771316</c:v>
                </c:pt>
                <c:pt idx="449">
                  <c:v>2.9216204350717172</c:v>
                </c:pt>
                <c:pt idx="450">
                  <c:v>2.9703954005987905</c:v>
                </c:pt>
                <c:pt idx="451">
                  <c:v>2.9752728971514983</c:v>
                </c:pt>
                <c:pt idx="452">
                  <c:v>2.8777229660973509</c:v>
                </c:pt>
                <c:pt idx="453">
                  <c:v>2.7704180419377882</c:v>
                </c:pt>
                <c:pt idx="454">
                  <c:v>2.6436031315673967</c:v>
                </c:pt>
                <c:pt idx="455">
                  <c:v>2.6387256350146893</c:v>
                </c:pt>
                <c:pt idx="456">
                  <c:v>2.6045831591457378</c:v>
                </c:pt>
                <c:pt idx="457">
                  <c:v>2.5411757039605418</c:v>
                </c:pt>
                <c:pt idx="458">
                  <c:v>2.5509306970659571</c:v>
                </c:pt>
                <c:pt idx="459">
                  <c:v>2.5362982074078348</c:v>
                </c:pt>
                <c:pt idx="460">
                  <c:v>2.5021557315388834</c:v>
                </c:pt>
                <c:pt idx="461">
                  <c:v>2.4241157866955652</c:v>
                </c:pt>
                <c:pt idx="462">
                  <c:v>2.3802183177211984</c:v>
                </c:pt>
                <c:pt idx="463">
                  <c:v>2.3607083315103692</c:v>
                </c:pt>
                <c:pt idx="464">
                  <c:v>2.3460758418522465</c:v>
                </c:pt>
                <c:pt idx="465">
                  <c:v>2.2924233797724658</c:v>
                </c:pt>
                <c:pt idx="466">
                  <c:v>2.3460758418522469</c:v>
                </c:pt>
                <c:pt idx="467">
                  <c:v>2.3607083315103692</c:v>
                </c:pt>
                <c:pt idx="468">
                  <c:v>2.3119333659832955</c:v>
                </c:pt>
                <c:pt idx="469">
                  <c:v>2.3558308349576613</c:v>
                </c:pt>
                <c:pt idx="470">
                  <c:v>2.3850958142739063</c:v>
                </c:pt>
                <c:pt idx="471">
                  <c:v>2.3411983452995395</c:v>
                </c:pt>
                <c:pt idx="472">
                  <c:v>2.3265658556414173</c:v>
                </c:pt>
                <c:pt idx="473">
                  <c:v>2.2241384280345629</c:v>
                </c:pt>
                <c:pt idx="474">
                  <c:v>2.3363208487468321</c:v>
                </c:pt>
                <c:pt idx="475">
                  <c:v>2.3802183177211984</c:v>
                </c:pt>
                <c:pt idx="476">
                  <c:v>2.282668386667051</c:v>
                </c:pt>
                <c:pt idx="477">
                  <c:v>2.2290159245872698</c:v>
                </c:pt>
                <c:pt idx="478">
                  <c:v>2.2192609314818554</c:v>
                </c:pt>
                <c:pt idx="479">
                  <c:v>2.1704859659547813</c:v>
                </c:pt>
                <c:pt idx="480">
                  <c:v>2.2680358970089292</c:v>
                </c:pt>
                <c:pt idx="481">
                  <c:v>2.1460984831912446</c:v>
                </c:pt>
                <c:pt idx="482">
                  <c:v>2.1851184556129035</c:v>
                </c:pt>
                <c:pt idx="483">
                  <c:v>2.2338934211399772</c:v>
                </c:pt>
                <c:pt idx="484">
                  <c:v>2.2777908901143435</c:v>
                </c:pt>
                <c:pt idx="485">
                  <c:v>2.2582809039035139</c:v>
                </c:pt>
                <c:pt idx="486">
                  <c:v>2.3509533384049539</c:v>
                </c:pt>
                <c:pt idx="487">
                  <c:v>2.3997283039320281</c:v>
                </c:pt>
                <c:pt idx="488">
                  <c:v>2.3997283039320281</c:v>
                </c:pt>
                <c:pt idx="489">
                  <c:v>2.468013255669931</c:v>
                </c:pt>
                <c:pt idx="490">
                  <c:v>2.5655631867240785</c:v>
                </c:pt>
                <c:pt idx="491">
                  <c:v>2.5509306970659567</c:v>
                </c:pt>
                <c:pt idx="492">
                  <c:v>2.6582356212255189</c:v>
                </c:pt>
                <c:pt idx="493">
                  <c:v>2.653358124672812</c:v>
                </c:pt>
                <c:pt idx="494">
                  <c:v>2.4924007384334681</c:v>
                </c:pt>
                <c:pt idx="495">
                  <c:v>2.594828166040323</c:v>
                </c:pt>
                <c:pt idx="496">
                  <c:v>2.52654321430242</c:v>
                </c:pt>
                <c:pt idx="497">
                  <c:v>2.5119107246442978</c:v>
                </c:pt>
                <c:pt idx="498">
                  <c:v>2.5411757039605418</c:v>
                </c:pt>
                <c:pt idx="499">
                  <c:v>2.5509306970659571</c:v>
                </c:pt>
                <c:pt idx="500">
                  <c:v>2.61921564880386</c:v>
                </c:pt>
                <c:pt idx="501">
                  <c:v>2.6094606556984448</c:v>
                </c:pt>
                <c:pt idx="502">
                  <c:v>2.6484806281201041</c:v>
                </c:pt>
                <c:pt idx="503">
                  <c:v>2.7070105867525922</c:v>
                </c:pt>
                <c:pt idx="504">
                  <c:v>2.6484806281201041</c:v>
                </c:pt>
                <c:pt idx="505">
                  <c:v>2.6240931453565675</c:v>
                </c:pt>
                <c:pt idx="506">
                  <c:v>2.4485032694591018</c:v>
                </c:pt>
                <c:pt idx="507">
                  <c:v>2.3070558694305876</c:v>
                </c:pt>
                <c:pt idx="508">
                  <c:v>2.3802183177211984</c:v>
                </c:pt>
                <c:pt idx="509">
                  <c:v>2.3119333659832955</c:v>
                </c:pt>
                <c:pt idx="510">
                  <c:v>2.1802409590601961</c:v>
                </c:pt>
                <c:pt idx="511">
                  <c:v>2.2485259107980995</c:v>
                </c:pt>
                <c:pt idx="512">
                  <c:v>2.2436484142453921</c:v>
                </c:pt>
                <c:pt idx="513">
                  <c:v>2.3411983452995395</c:v>
                </c:pt>
                <c:pt idx="514">
                  <c:v>2.3899733108266132</c:v>
                </c:pt>
                <c:pt idx="515">
                  <c:v>2.370463324615784</c:v>
                </c:pt>
                <c:pt idx="516">
                  <c:v>2.2875458832197588</c:v>
                </c:pt>
                <c:pt idx="517">
                  <c:v>2.3753408211684914</c:v>
                </c:pt>
                <c:pt idx="518">
                  <c:v>2.2729133935616361</c:v>
                </c:pt>
                <c:pt idx="519">
                  <c:v>2.2924233797724658</c:v>
                </c:pt>
                <c:pt idx="520">
                  <c:v>2.3119333659832955</c:v>
                </c:pt>
                <c:pt idx="521">
                  <c:v>2.277790890114344</c:v>
                </c:pt>
                <c:pt idx="522">
                  <c:v>2.2095059383764402</c:v>
                </c:pt>
                <c:pt idx="523">
                  <c:v>2.307055869430588</c:v>
                </c:pt>
                <c:pt idx="524">
                  <c:v>2.3704633246157836</c:v>
                </c:pt>
                <c:pt idx="525">
                  <c:v>2.3948508073793207</c:v>
                </c:pt>
                <c:pt idx="526">
                  <c:v>2.3607083315103692</c:v>
                </c:pt>
                <c:pt idx="527">
                  <c:v>2.2924233797724658</c:v>
                </c:pt>
                <c:pt idx="528">
                  <c:v>2.3119333659832955</c:v>
                </c:pt>
                <c:pt idx="529">
                  <c:v>2.5899506694876151</c:v>
                </c:pt>
                <c:pt idx="530">
                  <c:v>2.6094606556984452</c:v>
                </c:pt>
                <c:pt idx="531">
                  <c:v>2.6338481384619818</c:v>
                </c:pt>
                <c:pt idx="532">
                  <c:v>2.7948055247013248</c:v>
                </c:pt>
                <c:pt idx="533">
                  <c:v>2.9118654419663019</c:v>
                </c:pt>
                <c:pt idx="534">
                  <c:v>3.1411077799435487</c:v>
                </c:pt>
                <c:pt idx="535">
                  <c:v>3.2776776834193555</c:v>
                </c:pt>
                <c:pt idx="536">
                  <c:v>3.248412704103111</c:v>
                </c:pt>
                <c:pt idx="537">
                  <c:v>3.3996150972370396</c:v>
                </c:pt>
                <c:pt idx="538">
                  <c:v>3.3898601041316252</c:v>
                </c:pt>
                <c:pt idx="539">
                  <c:v>3.2776776834193555</c:v>
                </c:pt>
                <c:pt idx="540">
                  <c:v>3.1850052489179155</c:v>
                </c:pt>
                <c:pt idx="541">
                  <c:v>3.0777003247583528</c:v>
                </c:pt>
                <c:pt idx="542">
                  <c:v>3.0094153730204498</c:v>
                </c:pt>
                <c:pt idx="543">
                  <c:v>2.8045605178067405</c:v>
                </c:pt>
                <c:pt idx="544">
                  <c:v>2.6631131177782263</c:v>
                </c:pt>
                <c:pt idx="545">
                  <c:v>2.6387256350146893</c:v>
                </c:pt>
                <c:pt idx="546">
                  <c:v>2.5850731729349081</c:v>
                </c:pt>
                <c:pt idx="547">
                  <c:v>2.6192156488038596</c:v>
                </c:pt>
                <c:pt idx="548">
                  <c:v>2.6240931453565675</c:v>
                </c:pt>
                <c:pt idx="549">
                  <c:v>2.5753181798294937</c:v>
                </c:pt>
                <c:pt idx="550">
                  <c:v>2.624093145356567</c:v>
                </c:pt>
                <c:pt idx="551">
                  <c:v>2.5362982074078344</c:v>
                </c:pt>
                <c:pt idx="552">
                  <c:v>2.4777682487753454</c:v>
                </c:pt>
                <c:pt idx="553">
                  <c:v>2.5119107246442978</c:v>
                </c:pt>
                <c:pt idx="554">
                  <c:v>2.3850958142739063</c:v>
                </c:pt>
                <c:pt idx="555">
                  <c:v>2.2436484142453921</c:v>
                </c:pt>
                <c:pt idx="556">
                  <c:v>2.1802409590601961</c:v>
                </c:pt>
                <c:pt idx="557">
                  <c:v>2.1265884969804154</c:v>
                </c:pt>
                <c:pt idx="558">
                  <c:v>2.0534260486898046</c:v>
                </c:pt>
                <c:pt idx="559">
                  <c:v>1.9412436279775347</c:v>
                </c:pt>
                <c:pt idx="560">
                  <c:v>1.8095512210544356</c:v>
                </c:pt>
                <c:pt idx="561">
                  <c:v>1.7363887727638248</c:v>
                </c:pt>
                <c:pt idx="562">
                  <c:v>1.6924913037894584</c:v>
                </c:pt>
                <c:pt idx="563">
                  <c:v>1.6437163382623849</c:v>
                </c:pt>
                <c:pt idx="564">
                  <c:v>1.5461664072082375</c:v>
                </c:pt>
                <c:pt idx="565">
                  <c:v>1.4583714692595049</c:v>
                </c:pt>
                <c:pt idx="566">
                  <c:v>1.35594404165265</c:v>
                </c:pt>
                <c:pt idx="567">
                  <c:v>1.3120465726782835</c:v>
                </c:pt>
                <c:pt idx="568">
                  <c:v>1.3022915795728687</c:v>
                </c:pt>
                <c:pt idx="569">
                  <c:v>1.3364340554418204</c:v>
                </c:pt>
                <c:pt idx="570">
                  <c:v>1.3266790623364055</c:v>
                </c:pt>
                <c:pt idx="571">
                  <c:v>1.2827815933620392</c:v>
                </c:pt>
                <c:pt idx="572">
                  <c:v>1.2583941105985026</c:v>
                </c:pt>
                <c:pt idx="573">
                  <c:v>1.2096191450714286</c:v>
                </c:pt>
                <c:pt idx="574">
                  <c:v>1.1803541657551846</c:v>
                </c:pt>
                <c:pt idx="575">
                  <c:v>1.1413341933335255</c:v>
                </c:pt>
                <c:pt idx="576">
                  <c:v>1.029151772621256</c:v>
                </c:pt>
                <c:pt idx="577">
                  <c:v>1.0340292691739632</c:v>
                </c:pt>
                <c:pt idx="578">
                  <c:v>0.96574431743605993</c:v>
                </c:pt>
                <c:pt idx="579">
                  <c:v>0.89258186914544946</c:v>
                </c:pt>
                <c:pt idx="580">
                  <c:v>0.90721435880357149</c:v>
                </c:pt>
                <c:pt idx="581">
                  <c:v>0.86331688982920529</c:v>
                </c:pt>
                <c:pt idx="582">
                  <c:v>0.79990943464400932</c:v>
                </c:pt>
                <c:pt idx="583">
                  <c:v>0.81454192430213135</c:v>
                </c:pt>
                <c:pt idx="584">
                  <c:v>0.74137947601152077</c:v>
                </c:pt>
                <c:pt idx="585">
                  <c:v>0.75113446911693571</c:v>
                </c:pt>
                <c:pt idx="586">
                  <c:v>0.76088946222235043</c:v>
                </c:pt>
                <c:pt idx="587">
                  <c:v>0.68284951737903243</c:v>
                </c:pt>
                <c:pt idx="588">
                  <c:v>0.66821702772091018</c:v>
                </c:pt>
                <c:pt idx="589">
                  <c:v>0.65846203461549557</c:v>
                </c:pt>
                <c:pt idx="590">
                  <c:v>0.61456456564112916</c:v>
                </c:pt>
                <c:pt idx="591">
                  <c:v>0.5901770828775923</c:v>
                </c:pt>
                <c:pt idx="592">
                  <c:v>0.50238214492885958</c:v>
                </c:pt>
                <c:pt idx="593">
                  <c:v>0.49750464837615216</c:v>
                </c:pt>
                <c:pt idx="594">
                  <c:v>0.49262715182344469</c:v>
                </c:pt>
                <c:pt idx="595">
                  <c:v>0.43409719319095624</c:v>
                </c:pt>
                <c:pt idx="596">
                  <c:v>0.39019972421658994</c:v>
                </c:pt>
                <c:pt idx="597">
                  <c:v>0.38532222766388252</c:v>
                </c:pt>
                <c:pt idx="598">
                  <c:v>0.36581224145305302</c:v>
                </c:pt>
                <c:pt idx="599">
                  <c:v>0.4145872069801268</c:v>
                </c:pt>
                <c:pt idx="600">
                  <c:v>0.37068973800576038</c:v>
                </c:pt>
                <c:pt idx="601">
                  <c:v>0.35117975179493088</c:v>
                </c:pt>
                <c:pt idx="602">
                  <c:v>0.38532222766388252</c:v>
                </c:pt>
                <c:pt idx="603">
                  <c:v>0.39995471732200466</c:v>
                </c:pt>
                <c:pt idx="604">
                  <c:v>0.3950772207692973</c:v>
                </c:pt>
                <c:pt idx="605">
                  <c:v>0.3950772207692973</c:v>
                </c:pt>
                <c:pt idx="606">
                  <c:v>0.32679226903139408</c:v>
                </c:pt>
                <c:pt idx="607">
                  <c:v>0.30728228282056458</c:v>
                </c:pt>
                <c:pt idx="608">
                  <c:v>0.31215977937327199</c:v>
                </c:pt>
                <c:pt idx="609">
                  <c:v>0.273139806951613</c:v>
                </c:pt>
                <c:pt idx="610">
                  <c:v>0.26826231039890558</c:v>
                </c:pt>
                <c:pt idx="611">
                  <c:v>0.23899733108266133</c:v>
                </c:pt>
                <c:pt idx="612">
                  <c:v>0.24387482763536875</c:v>
                </c:pt>
                <c:pt idx="613">
                  <c:v>0.26338481384619822</c:v>
                </c:pt>
                <c:pt idx="614">
                  <c:v>0.29264979316244244</c:v>
                </c:pt>
                <c:pt idx="615">
                  <c:v>0.31215977937327194</c:v>
                </c:pt>
                <c:pt idx="616">
                  <c:v>0.31215977937327194</c:v>
                </c:pt>
                <c:pt idx="617">
                  <c:v>0.32191477247868672</c:v>
                </c:pt>
                <c:pt idx="618">
                  <c:v>0.34142475868951616</c:v>
                </c:pt>
                <c:pt idx="619">
                  <c:v>0.32679226903139408</c:v>
                </c:pt>
                <c:pt idx="620">
                  <c:v>0.29752728971514986</c:v>
                </c:pt>
                <c:pt idx="621">
                  <c:v>0.27801730350432036</c:v>
                </c:pt>
                <c:pt idx="622">
                  <c:v>0.22924233797724658</c:v>
                </c:pt>
                <c:pt idx="623">
                  <c:v>0.22436484142453919</c:v>
                </c:pt>
                <c:pt idx="624">
                  <c:v>0.21460984831912447</c:v>
                </c:pt>
                <c:pt idx="625">
                  <c:v>0.19022236555558755</c:v>
                </c:pt>
                <c:pt idx="626">
                  <c:v>0.1999773586610023</c:v>
                </c:pt>
                <c:pt idx="627">
                  <c:v>0.19509986210829489</c:v>
                </c:pt>
                <c:pt idx="628">
                  <c:v>0.1804673724501728</c:v>
                </c:pt>
                <c:pt idx="629">
                  <c:v>0.1999773586610023</c:v>
                </c:pt>
                <c:pt idx="630">
                  <c:v>0.1999773586610023</c:v>
                </c:pt>
                <c:pt idx="631">
                  <c:v>0.18046737245017283</c:v>
                </c:pt>
                <c:pt idx="632">
                  <c:v>0.20485485521370972</c:v>
                </c:pt>
                <c:pt idx="633">
                  <c:v>0.19509986210829494</c:v>
                </c:pt>
                <c:pt idx="634">
                  <c:v>0.23411983452995397</c:v>
                </c:pt>
                <c:pt idx="635">
                  <c:v>0.34142475868951622</c:v>
                </c:pt>
                <c:pt idx="636">
                  <c:v>0.38532222766388252</c:v>
                </c:pt>
                <c:pt idx="637">
                  <c:v>0.45360717940178574</c:v>
                </c:pt>
                <c:pt idx="638">
                  <c:v>0.54627961390322599</c:v>
                </c:pt>
                <c:pt idx="639">
                  <c:v>0.62919705529925118</c:v>
                </c:pt>
                <c:pt idx="640">
                  <c:v>0.72186948980069143</c:v>
                </c:pt>
                <c:pt idx="641">
                  <c:v>0.90233686225086429</c:v>
                </c:pt>
                <c:pt idx="642">
                  <c:v>1.029151772621256</c:v>
                </c:pt>
                <c:pt idx="643">
                  <c:v>1.3315565588891132</c:v>
                </c:pt>
                <c:pt idx="644">
                  <c:v>1.6437163382623849</c:v>
                </c:pt>
                <c:pt idx="645">
                  <c:v>1.9558761176356569</c:v>
                </c:pt>
                <c:pt idx="646">
                  <c:v>2.1558534762966595</c:v>
                </c:pt>
                <c:pt idx="647">
                  <c:v>2.4533807660118092</c:v>
                </c:pt>
                <c:pt idx="648">
                  <c:v>2.7948055247013253</c:v>
                </c:pt>
                <c:pt idx="649">
                  <c:v>3.092332814416475</c:v>
                </c:pt>
                <c:pt idx="650">
                  <c:v>3.1606177661543784</c:v>
                </c:pt>
                <c:pt idx="651">
                  <c:v>3.2240252213395735</c:v>
                </c:pt>
                <c:pt idx="652">
                  <c:v>3.3069426627355996</c:v>
                </c:pt>
                <c:pt idx="653">
                  <c:v>3.3703501179207955</c:v>
                </c:pt>
                <c:pt idx="654">
                  <c:v>3.3313301454991366</c:v>
                </c:pt>
                <c:pt idx="655">
                  <c:v>3.3264526489464288</c:v>
                </c:pt>
                <c:pt idx="656">
                  <c:v>3.341085138604551</c:v>
                </c:pt>
                <c:pt idx="657">
                  <c:v>3.2923101730774769</c:v>
                </c:pt>
                <c:pt idx="658">
                  <c:v>3.2045152351287447</c:v>
                </c:pt>
                <c:pt idx="659">
                  <c:v>3.0679453316529384</c:v>
                </c:pt>
                <c:pt idx="660">
                  <c:v>2.9264979316244246</c:v>
                </c:pt>
                <c:pt idx="661">
                  <c:v>2.8972329523081797</c:v>
                </c:pt>
                <c:pt idx="662">
                  <c:v>2.6387256350146893</c:v>
                </c:pt>
                <c:pt idx="663">
                  <c:v>2.5167882211970047</c:v>
                </c:pt>
                <c:pt idx="664">
                  <c:v>2.5411757039605414</c:v>
                </c:pt>
                <c:pt idx="665">
                  <c:v>2.5850731729349086</c:v>
                </c:pt>
                <c:pt idx="666">
                  <c:v>2.5362982074078344</c:v>
                </c:pt>
                <c:pt idx="667">
                  <c:v>2.843580490228399</c:v>
                </c:pt>
                <c:pt idx="668">
                  <c:v>2.775295538490496</c:v>
                </c:pt>
                <c:pt idx="669">
                  <c:v>2.8630904764392286</c:v>
                </c:pt>
                <c:pt idx="670">
                  <c:v>2.809438014359448</c:v>
                </c:pt>
                <c:pt idx="671">
                  <c:v>2.750908055726959</c:v>
                </c:pt>
                <c:pt idx="672">
                  <c:v>2.6826231039890556</c:v>
                </c:pt>
                <c:pt idx="673">
                  <c:v>2.6582356212255189</c:v>
                </c:pt>
                <c:pt idx="674">
                  <c:v>2.307055869430588</c:v>
                </c:pt>
                <c:pt idx="675">
                  <c:v>2.2338934211399772</c:v>
                </c:pt>
                <c:pt idx="676">
                  <c:v>2.1656084694020739</c:v>
                </c:pt>
                <c:pt idx="677">
                  <c:v>1.9948960900573158</c:v>
                </c:pt>
                <c:pt idx="678">
                  <c:v>1.8778361727923389</c:v>
                </c:pt>
                <c:pt idx="679">
                  <c:v>1.8046737245017284</c:v>
                </c:pt>
                <c:pt idx="680">
                  <c:v>1.7022462968948733</c:v>
                </c:pt>
                <c:pt idx="681">
                  <c:v>1.658348827920507</c:v>
                </c:pt>
                <c:pt idx="682">
                  <c:v>1.5656763934190672</c:v>
                </c:pt>
                <c:pt idx="683">
                  <c:v>1.3998415106270161</c:v>
                </c:pt>
                <c:pt idx="684">
                  <c:v>1.2632716071512096</c:v>
                </c:pt>
                <c:pt idx="685">
                  <c:v>1.1169467105699886</c:v>
                </c:pt>
                <c:pt idx="686">
                  <c:v>1.0193967795158412</c:v>
                </c:pt>
                <c:pt idx="687">
                  <c:v>0.94623433122523048</c:v>
                </c:pt>
                <c:pt idx="688">
                  <c:v>0.90721435880357149</c:v>
                </c:pt>
                <c:pt idx="689">
                  <c:v>0.8730718829346199</c:v>
                </c:pt>
                <c:pt idx="690">
                  <c:v>0.8291744139602536</c:v>
                </c:pt>
                <c:pt idx="691">
                  <c:v>0.86819438638191249</c:v>
                </c:pt>
                <c:pt idx="692">
                  <c:v>0.94135683467252307</c:v>
                </c:pt>
                <c:pt idx="693">
                  <c:v>0.85356189672379046</c:v>
                </c:pt>
                <c:pt idx="694">
                  <c:v>0.84868440017108315</c:v>
                </c:pt>
                <c:pt idx="695">
                  <c:v>0.85356189672379046</c:v>
                </c:pt>
                <c:pt idx="696">
                  <c:v>0.89258186914544946</c:v>
                </c:pt>
                <c:pt idx="697">
                  <c:v>0.85843939327649788</c:v>
                </c:pt>
                <c:pt idx="698">
                  <c:v>0.83405191051296101</c:v>
                </c:pt>
                <c:pt idx="699">
                  <c:v>0.76088946222235043</c:v>
                </c:pt>
                <c:pt idx="700">
                  <c:v>0.74137947601152077</c:v>
                </c:pt>
                <c:pt idx="701">
                  <c:v>0.73650197945881346</c:v>
                </c:pt>
                <c:pt idx="702">
                  <c:v>0.7121144966952766</c:v>
                </c:pt>
                <c:pt idx="703">
                  <c:v>0.67309452427361749</c:v>
                </c:pt>
                <c:pt idx="704">
                  <c:v>0.72186948980069132</c:v>
                </c:pt>
                <c:pt idx="705">
                  <c:v>0.74137947601152077</c:v>
                </c:pt>
                <c:pt idx="706">
                  <c:v>0.7511344691169356</c:v>
                </c:pt>
                <c:pt idx="707">
                  <c:v>0.78527694498588718</c:v>
                </c:pt>
                <c:pt idx="708">
                  <c:v>0.7511344691169356</c:v>
                </c:pt>
                <c:pt idx="709">
                  <c:v>0.72186948980069132</c:v>
                </c:pt>
                <c:pt idx="710">
                  <c:v>0.7121144966952766</c:v>
                </c:pt>
                <c:pt idx="711">
                  <c:v>0.66333953116820277</c:v>
                </c:pt>
                <c:pt idx="712">
                  <c:v>0.58042208977217746</c:v>
                </c:pt>
                <c:pt idx="713">
                  <c:v>0.55603460700864049</c:v>
                </c:pt>
                <c:pt idx="714">
                  <c:v>0.50725964148156688</c:v>
                </c:pt>
                <c:pt idx="715">
                  <c:v>0.50725964148156677</c:v>
                </c:pt>
                <c:pt idx="716">
                  <c:v>0.50238214492885946</c:v>
                </c:pt>
                <c:pt idx="717">
                  <c:v>0.50238214492885946</c:v>
                </c:pt>
                <c:pt idx="718">
                  <c:v>0.46823966905990788</c:v>
                </c:pt>
                <c:pt idx="719">
                  <c:v>0.51213713803427419</c:v>
                </c:pt>
                <c:pt idx="720">
                  <c:v>0.49750464837615216</c:v>
                </c:pt>
                <c:pt idx="721">
                  <c:v>0.50238214492885946</c:v>
                </c:pt>
                <c:pt idx="722">
                  <c:v>0.4731171656126153</c:v>
                </c:pt>
                <c:pt idx="723">
                  <c:v>0.45848467595449316</c:v>
                </c:pt>
                <c:pt idx="724">
                  <c:v>0.43409719319095624</c:v>
                </c:pt>
                <c:pt idx="725">
                  <c:v>0.45848467595449321</c:v>
                </c:pt>
                <c:pt idx="726">
                  <c:v>0.45848467595449321</c:v>
                </c:pt>
                <c:pt idx="727">
                  <c:v>0.42921969663824883</c:v>
                </c:pt>
                <c:pt idx="728">
                  <c:v>0.41946470353283416</c:v>
                </c:pt>
                <c:pt idx="729">
                  <c:v>0.4389746897436636</c:v>
                </c:pt>
                <c:pt idx="730">
                  <c:v>0.40483221387471208</c:v>
                </c:pt>
                <c:pt idx="731">
                  <c:v>0.41946470353283422</c:v>
                </c:pt>
                <c:pt idx="732">
                  <c:v>0.36093474490034566</c:v>
                </c:pt>
                <c:pt idx="733">
                  <c:v>0.32191477247868666</c:v>
                </c:pt>
                <c:pt idx="734">
                  <c:v>0.30728228282056458</c:v>
                </c:pt>
                <c:pt idx="735">
                  <c:v>0.27313980695161294</c:v>
                </c:pt>
                <c:pt idx="736">
                  <c:v>0.25362982074078344</c:v>
                </c:pt>
                <c:pt idx="737">
                  <c:v>0.28777229660973502</c:v>
                </c:pt>
                <c:pt idx="738">
                  <c:v>0.24875232418807608</c:v>
                </c:pt>
                <c:pt idx="739">
                  <c:v>0.26338481384619816</c:v>
                </c:pt>
                <c:pt idx="740">
                  <c:v>0.2585073172934908</c:v>
                </c:pt>
                <c:pt idx="741">
                  <c:v>0.26338481384619822</c:v>
                </c:pt>
                <c:pt idx="742">
                  <c:v>0.25362982074078344</c:v>
                </c:pt>
                <c:pt idx="743">
                  <c:v>0.23411983452995397</c:v>
                </c:pt>
                <c:pt idx="744">
                  <c:v>0.21948734487183183</c:v>
                </c:pt>
                <c:pt idx="745">
                  <c:v>0.22436484142453922</c:v>
                </c:pt>
                <c:pt idx="746">
                  <c:v>0.21948734487183183</c:v>
                </c:pt>
                <c:pt idx="747">
                  <c:v>0.24875232418807605</c:v>
                </c:pt>
                <c:pt idx="748">
                  <c:v>0.24875232418807605</c:v>
                </c:pt>
                <c:pt idx="749">
                  <c:v>0.25362982074078338</c:v>
                </c:pt>
                <c:pt idx="750">
                  <c:v>0.24875232418807605</c:v>
                </c:pt>
                <c:pt idx="751">
                  <c:v>0.25362982074078344</c:v>
                </c:pt>
                <c:pt idx="752">
                  <c:v>0.24875232418807602</c:v>
                </c:pt>
                <c:pt idx="753">
                  <c:v>0.27313980695161294</c:v>
                </c:pt>
                <c:pt idx="754">
                  <c:v>0.21460984831912447</c:v>
                </c:pt>
                <c:pt idx="755">
                  <c:v>0.20973235176641708</c:v>
                </c:pt>
                <c:pt idx="756">
                  <c:v>0.2146098483191245</c:v>
                </c:pt>
                <c:pt idx="757">
                  <c:v>0.21460984831912447</c:v>
                </c:pt>
                <c:pt idx="758">
                  <c:v>0.20485485521370969</c:v>
                </c:pt>
                <c:pt idx="759">
                  <c:v>0.21948734487183183</c:v>
                </c:pt>
                <c:pt idx="760">
                  <c:v>0.18046737245017283</c:v>
                </c:pt>
                <c:pt idx="761">
                  <c:v>0.18046737245017283</c:v>
                </c:pt>
                <c:pt idx="762">
                  <c:v>0.16095738623934333</c:v>
                </c:pt>
                <c:pt idx="763">
                  <c:v>0.17071237934475808</c:v>
                </c:pt>
                <c:pt idx="764">
                  <c:v>0.16583488279205075</c:v>
                </c:pt>
                <c:pt idx="765">
                  <c:v>0.15607988968663597</c:v>
                </c:pt>
                <c:pt idx="766">
                  <c:v>0.14632489658122122</c:v>
                </c:pt>
                <c:pt idx="767">
                  <c:v>0.17071237934475808</c:v>
                </c:pt>
                <c:pt idx="768">
                  <c:v>0.16583488279205069</c:v>
                </c:pt>
                <c:pt idx="769">
                  <c:v>0.18534486900288019</c:v>
                </c:pt>
                <c:pt idx="770">
                  <c:v>0.18534486900288022</c:v>
                </c:pt>
                <c:pt idx="771">
                  <c:v>0.19509986210829494</c:v>
                </c:pt>
                <c:pt idx="772">
                  <c:v>0.20973235176641708</c:v>
                </c:pt>
                <c:pt idx="773">
                  <c:v>0.2194873448718318</c:v>
                </c:pt>
                <c:pt idx="774">
                  <c:v>0.2194873448718318</c:v>
                </c:pt>
                <c:pt idx="775">
                  <c:v>0.25362982074078344</c:v>
                </c:pt>
                <c:pt idx="776">
                  <c:v>0.27313980695161294</c:v>
                </c:pt>
                <c:pt idx="777">
                  <c:v>0.26826231039890558</c:v>
                </c:pt>
                <c:pt idx="778">
                  <c:v>0.2780173035043203</c:v>
                </c:pt>
                <c:pt idx="779">
                  <c:v>0.32191477247868672</c:v>
                </c:pt>
                <c:pt idx="780">
                  <c:v>0.36093474490034572</c:v>
                </c:pt>
                <c:pt idx="781">
                  <c:v>0.43409719319095624</c:v>
                </c:pt>
                <c:pt idx="782">
                  <c:v>0.48287215871802996</c:v>
                </c:pt>
                <c:pt idx="783">
                  <c:v>0.47311716561261524</c:v>
                </c:pt>
                <c:pt idx="784">
                  <c:v>0.50725964148156688</c:v>
                </c:pt>
                <c:pt idx="785">
                  <c:v>0.54627961390322588</c:v>
                </c:pt>
                <c:pt idx="786">
                  <c:v>0.55115711045593319</c:v>
                </c:pt>
                <c:pt idx="787">
                  <c:v>0.61944206219383646</c:v>
                </c:pt>
                <c:pt idx="788">
                  <c:v>0.58529958632488477</c:v>
                </c:pt>
                <c:pt idx="789">
                  <c:v>0.64870704151008063</c:v>
                </c:pt>
                <c:pt idx="790">
                  <c:v>0.7121144966952766</c:v>
                </c:pt>
                <c:pt idx="791">
                  <c:v>0.74625697256422818</c:v>
                </c:pt>
                <c:pt idx="792">
                  <c:v>0.67797202082632491</c:v>
                </c:pt>
                <c:pt idx="793">
                  <c:v>0.5999320759830068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2-426F-B63E-A6E5FE63E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'FS-CDA'!$D$3:$D$4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'FS-CDA'!$A$5:$C$798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'FS-CDA'!$D$5:$D$798</c:f>
              <c:numCache>
                <c:formatCode>General</c:formatCode>
                <c:ptCount val="794"/>
                <c:pt idx="15">
                  <c:v>0.2389973310826613</c:v>
                </c:pt>
                <c:pt idx="16">
                  <c:v>0.11949866554133066</c:v>
                </c:pt>
                <c:pt idx="17">
                  <c:v>0.1024274276068548</c:v>
                </c:pt>
                <c:pt idx="18">
                  <c:v>0.11096304657409273</c:v>
                </c:pt>
                <c:pt idx="19">
                  <c:v>0.12291291312822579</c:v>
                </c:pt>
                <c:pt idx="20">
                  <c:v>0.17071237934475805</c:v>
                </c:pt>
                <c:pt idx="21">
                  <c:v>0.23899733108266133</c:v>
                </c:pt>
                <c:pt idx="22">
                  <c:v>0.20485485521370972</c:v>
                </c:pt>
                <c:pt idx="23">
                  <c:v>0.2975272897151498</c:v>
                </c:pt>
                <c:pt idx="24">
                  <c:v>0.30728228282056463</c:v>
                </c:pt>
                <c:pt idx="25">
                  <c:v>0.28777229660973508</c:v>
                </c:pt>
                <c:pt idx="26">
                  <c:v>0.273139806951613</c:v>
                </c:pt>
                <c:pt idx="27">
                  <c:v>0.22436484142453922</c:v>
                </c:pt>
                <c:pt idx="28">
                  <c:v>0.17071237934475808</c:v>
                </c:pt>
                <c:pt idx="29">
                  <c:v>0.17071237934475805</c:v>
                </c:pt>
                <c:pt idx="30">
                  <c:v>8.2917441396025374E-2</c:v>
                </c:pt>
                <c:pt idx="31">
                  <c:v>7.316244829061061E-2</c:v>
                </c:pt>
                <c:pt idx="32">
                  <c:v>8.2917441396025388E-2</c:v>
                </c:pt>
                <c:pt idx="33">
                  <c:v>7.3162448290610624E-2</c:v>
                </c:pt>
                <c:pt idx="34">
                  <c:v>6.3407455185195874E-2</c:v>
                </c:pt>
                <c:pt idx="35">
                  <c:v>2.4387482763536878E-2</c:v>
                </c:pt>
                <c:pt idx="36">
                  <c:v>4.8774965527073735E-2</c:v>
                </c:pt>
                <c:pt idx="37">
                  <c:v>4.3897468974366367E-2</c:v>
                </c:pt>
                <c:pt idx="38">
                  <c:v>4.3897468974366367E-2</c:v>
                </c:pt>
                <c:pt idx="39">
                  <c:v>3.4142475868951618E-2</c:v>
                </c:pt>
                <c:pt idx="40">
                  <c:v>4.3897468974366367E-2</c:v>
                </c:pt>
                <c:pt idx="41">
                  <c:v>4.3897468974366367E-2</c:v>
                </c:pt>
                <c:pt idx="42">
                  <c:v>4.3897468974366367E-2</c:v>
                </c:pt>
                <c:pt idx="43">
                  <c:v>2.9264979316244246E-2</c:v>
                </c:pt>
                <c:pt idx="44">
                  <c:v>2.9264979316244239E-2</c:v>
                </c:pt>
                <c:pt idx="45">
                  <c:v>1.9509986210829493E-2</c:v>
                </c:pt>
                <c:pt idx="46">
                  <c:v>4.3897468974366353E-2</c:v>
                </c:pt>
                <c:pt idx="47">
                  <c:v>3.9019972421658979E-2</c:v>
                </c:pt>
                <c:pt idx="48">
                  <c:v>3.9019972421658965E-2</c:v>
                </c:pt>
                <c:pt idx="49">
                  <c:v>3.9019972421658965E-2</c:v>
                </c:pt>
                <c:pt idx="50">
                  <c:v>5.3652462079781089E-2</c:v>
                </c:pt>
                <c:pt idx="51">
                  <c:v>5.3652462079781083E-2</c:v>
                </c:pt>
                <c:pt idx="52">
                  <c:v>5.3652462079781089E-2</c:v>
                </c:pt>
                <c:pt idx="53">
                  <c:v>2.9264979316244218E-2</c:v>
                </c:pt>
                <c:pt idx="54">
                  <c:v>3.4142475868951604E-2</c:v>
                </c:pt>
                <c:pt idx="55">
                  <c:v>3.4142475868951604E-2</c:v>
                </c:pt>
                <c:pt idx="56">
                  <c:v>4.8774965527073721E-2</c:v>
                </c:pt>
                <c:pt idx="57">
                  <c:v>3.4142475868951604E-2</c:v>
                </c:pt>
                <c:pt idx="58">
                  <c:v>4.8774965527073735E-2</c:v>
                </c:pt>
                <c:pt idx="59">
                  <c:v>5.3652462079781103E-2</c:v>
                </c:pt>
                <c:pt idx="60">
                  <c:v>6.8284951737903235E-2</c:v>
                </c:pt>
                <c:pt idx="61">
                  <c:v>7.3162448290610596E-2</c:v>
                </c:pt>
                <c:pt idx="62">
                  <c:v>8.2917441396025374E-2</c:v>
                </c:pt>
                <c:pt idx="63">
                  <c:v>8.7794937948732735E-2</c:v>
                </c:pt>
                <c:pt idx="64">
                  <c:v>7.8039944843317985E-2</c:v>
                </c:pt>
                <c:pt idx="65">
                  <c:v>6.340745518519586E-2</c:v>
                </c:pt>
                <c:pt idx="66">
                  <c:v>6.3407455185195874E-2</c:v>
                </c:pt>
                <c:pt idx="67">
                  <c:v>4.8774965527073742E-2</c:v>
                </c:pt>
                <c:pt idx="68">
                  <c:v>3.4142475868951624E-2</c:v>
                </c:pt>
                <c:pt idx="69">
                  <c:v>3.9019972421658992E-2</c:v>
                </c:pt>
                <c:pt idx="70">
                  <c:v>5.3652462079781124E-2</c:v>
                </c:pt>
                <c:pt idx="71">
                  <c:v>8.2917441396025374E-2</c:v>
                </c:pt>
                <c:pt idx="72">
                  <c:v>9.267243450144011E-2</c:v>
                </c:pt>
                <c:pt idx="73">
                  <c:v>0.1121824207122696</c:v>
                </c:pt>
                <c:pt idx="74">
                  <c:v>0.13656990347580647</c:v>
                </c:pt>
                <c:pt idx="75">
                  <c:v>0.16095738623934333</c:v>
                </c:pt>
                <c:pt idx="76">
                  <c:v>0.20485485521370969</c:v>
                </c:pt>
                <c:pt idx="77">
                  <c:v>0.19022236555558761</c:v>
                </c:pt>
                <c:pt idx="78">
                  <c:v>0.16583488279205075</c:v>
                </c:pt>
                <c:pt idx="79">
                  <c:v>0.20973235176641711</c:v>
                </c:pt>
                <c:pt idx="80">
                  <c:v>0.21460984831912447</c:v>
                </c:pt>
                <c:pt idx="81">
                  <c:v>0.21948734487183183</c:v>
                </c:pt>
                <c:pt idx="82">
                  <c:v>0.19509986210829494</c:v>
                </c:pt>
                <c:pt idx="83">
                  <c:v>0.1999773586610023</c:v>
                </c:pt>
                <c:pt idx="84">
                  <c:v>0.19997735866100233</c:v>
                </c:pt>
                <c:pt idx="85">
                  <c:v>0.22436484142453922</c:v>
                </c:pt>
                <c:pt idx="86">
                  <c:v>0.31703727592597936</c:v>
                </c:pt>
                <c:pt idx="87">
                  <c:v>0.37068973800576049</c:v>
                </c:pt>
                <c:pt idx="88">
                  <c:v>0.37556723455846786</c:v>
                </c:pt>
                <c:pt idx="89">
                  <c:v>0.44385218629637102</c:v>
                </c:pt>
                <c:pt idx="90">
                  <c:v>0.47799466216532266</c:v>
                </c:pt>
                <c:pt idx="91">
                  <c:v>0.47311716561261524</c:v>
                </c:pt>
                <c:pt idx="92">
                  <c:v>0.51213713803427419</c:v>
                </c:pt>
                <c:pt idx="93">
                  <c:v>0.42434220008554152</c:v>
                </c:pt>
                <c:pt idx="94">
                  <c:v>0.40483221387471197</c:v>
                </c:pt>
                <c:pt idx="95">
                  <c:v>0.42921969663824883</c:v>
                </c:pt>
                <c:pt idx="96">
                  <c:v>0.44872968284907838</c:v>
                </c:pt>
                <c:pt idx="97">
                  <c:v>0.39995471732200466</c:v>
                </c:pt>
                <c:pt idx="98">
                  <c:v>0.40970971042741938</c:v>
                </c:pt>
                <c:pt idx="99">
                  <c:v>0.48287215871802996</c:v>
                </c:pt>
                <c:pt idx="100">
                  <c:v>0.53164712424510374</c:v>
                </c:pt>
                <c:pt idx="101">
                  <c:v>0.65358453806278816</c:v>
                </c:pt>
                <c:pt idx="102">
                  <c:v>0.67797202082632502</c:v>
                </c:pt>
                <c:pt idx="103">
                  <c:v>0.91209185535627879</c:v>
                </c:pt>
                <c:pt idx="104">
                  <c:v>1.0096417864104263</c:v>
                </c:pt>
                <c:pt idx="105">
                  <c:v>1.1852316623078918</c:v>
                </c:pt>
                <c:pt idx="106">
                  <c:v>1.0876817312537443</c:v>
                </c:pt>
                <c:pt idx="107">
                  <c:v>1.1852316623078918</c:v>
                </c:pt>
                <c:pt idx="108">
                  <c:v>1.1608441795443549</c:v>
                </c:pt>
                <c:pt idx="109">
                  <c:v>1.2681491037039172</c:v>
                </c:pt>
                <c:pt idx="110">
                  <c:v>1.1510891864389403</c:v>
                </c:pt>
                <c:pt idx="111">
                  <c:v>1.3705765313107718</c:v>
                </c:pt>
                <c:pt idx="112">
                  <c:v>1.5949413727353112</c:v>
                </c:pt>
                <c:pt idx="113">
                  <c:v>2.0046510831627304</c:v>
                </c:pt>
                <c:pt idx="114">
                  <c:v>2.2436484142453921</c:v>
                </c:pt>
                <c:pt idx="115">
                  <c:v>2.6631131177782263</c:v>
                </c:pt>
                <c:pt idx="116">
                  <c:v>2.9508854143879608</c:v>
                </c:pt>
                <c:pt idx="117">
                  <c:v>3.4142475868951614</c:v>
                </c:pt>
                <c:pt idx="118">
                  <c:v>3.8190798007698739</c:v>
                </c:pt>
                <c:pt idx="119">
                  <c:v>4.43852186296371</c:v>
                </c:pt>
                <c:pt idx="120">
                  <c:v>5.1750238424225232</c:v>
                </c:pt>
                <c:pt idx="121">
                  <c:v>5.931035808092167</c:v>
                </c:pt>
                <c:pt idx="122">
                  <c:v>6.2139306081491936</c:v>
                </c:pt>
                <c:pt idx="123">
                  <c:v>6.9601875807134226</c:v>
                </c:pt>
                <c:pt idx="124">
                  <c:v>7.4137947601152074</c:v>
                </c:pt>
                <c:pt idx="125">
                  <c:v>7.7405870291466012</c:v>
                </c:pt>
                <c:pt idx="126">
                  <c:v>8.9648386638761526</c:v>
                </c:pt>
                <c:pt idx="127">
                  <c:v>10.19884529171112</c:v>
                </c:pt>
                <c:pt idx="128">
                  <c:v>11.232874560885081</c:v>
                </c:pt>
                <c:pt idx="129">
                  <c:v>13.027793292281396</c:v>
                </c:pt>
                <c:pt idx="130">
                  <c:v>13.793560251056453</c:v>
                </c:pt>
                <c:pt idx="131">
                  <c:v>14.334962368406973</c:v>
                </c:pt>
                <c:pt idx="132">
                  <c:v>16.105493617039748</c:v>
                </c:pt>
                <c:pt idx="133">
                  <c:v>17.500457631114056</c:v>
                </c:pt>
                <c:pt idx="134">
                  <c:v>19.846533472966307</c:v>
                </c:pt>
                <c:pt idx="135">
                  <c:v>21.095172590459391</c:v>
                </c:pt>
                <c:pt idx="136">
                  <c:v>23.260781059861465</c:v>
                </c:pt>
                <c:pt idx="137">
                  <c:v>24.850844936044066</c:v>
                </c:pt>
                <c:pt idx="138">
                  <c:v>26.23605395701296</c:v>
                </c:pt>
                <c:pt idx="139">
                  <c:v>28.148032605674253</c:v>
                </c:pt>
                <c:pt idx="140">
                  <c:v>29.903931364648908</c:v>
                </c:pt>
                <c:pt idx="141">
                  <c:v>30.494108447526497</c:v>
                </c:pt>
                <c:pt idx="142">
                  <c:v>31.742747565019588</c:v>
                </c:pt>
                <c:pt idx="143">
                  <c:v>31.65007513051815</c:v>
                </c:pt>
                <c:pt idx="144">
                  <c:v>31.679340109834385</c:v>
                </c:pt>
                <c:pt idx="145">
                  <c:v>33.079181620461405</c:v>
                </c:pt>
                <c:pt idx="146">
                  <c:v>33.532788799863191</c:v>
                </c:pt>
                <c:pt idx="147">
                  <c:v>33.922988524079784</c:v>
                </c:pt>
                <c:pt idx="148">
                  <c:v>32.776776834193548</c:v>
                </c:pt>
                <c:pt idx="149">
                  <c:v>33.147466572199313</c:v>
                </c:pt>
                <c:pt idx="150">
                  <c:v>32.274394689264696</c:v>
                </c:pt>
                <c:pt idx="151">
                  <c:v>31.620810151201908</c:v>
                </c:pt>
                <c:pt idx="152">
                  <c:v>30.235601130233015</c:v>
                </c:pt>
                <c:pt idx="153">
                  <c:v>29.386916730061927</c:v>
                </c:pt>
                <c:pt idx="154">
                  <c:v>27.923667764249711</c:v>
                </c:pt>
                <c:pt idx="155">
                  <c:v>27.387143143451908</c:v>
                </c:pt>
                <c:pt idx="156">
                  <c:v>26.504316267411873</c:v>
                </c:pt>
                <c:pt idx="157">
                  <c:v>25.709284329320571</c:v>
                </c:pt>
                <c:pt idx="158">
                  <c:v>25.38249206028917</c:v>
                </c:pt>
                <c:pt idx="159">
                  <c:v>23.782673191001152</c:v>
                </c:pt>
                <c:pt idx="160">
                  <c:v>21.19760001806625</c:v>
                </c:pt>
                <c:pt idx="161">
                  <c:v>19.149051465929151</c:v>
                </c:pt>
                <c:pt idx="162">
                  <c:v>19.314886348721199</c:v>
                </c:pt>
                <c:pt idx="163">
                  <c:v>18.158919665729552</c:v>
                </c:pt>
                <c:pt idx="164">
                  <c:v>17.071237934475811</c:v>
                </c:pt>
                <c:pt idx="165">
                  <c:v>16.559100796441534</c:v>
                </c:pt>
                <c:pt idx="166">
                  <c:v>16.505448334361752</c:v>
                </c:pt>
                <c:pt idx="167">
                  <c:v>17.485825141455937</c:v>
                </c:pt>
                <c:pt idx="168">
                  <c:v>17.637027534589865</c:v>
                </c:pt>
                <c:pt idx="169">
                  <c:v>16.090861127381626</c:v>
                </c:pt>
                <c:pt idx="170">
                  <c:v>15.393379120344472</c:v>
                </c:pt>
                <c:pt idx="171">
                  <c:v>15.169014278919933</c:v>
                </c:pt>
                <c:pt idx="172">
                  <c:v>14.939771940942688</c:v>
                </c:pt>
                <c:pt idx="173">
                  <c:v>14.681264623649195</c:v>
                </c:pt>
                <c:pt idx="174">
                  <c:v>13.739907788976669</c:v>
                </c:pt>
                <c:pt idx="175">
                  <c:v>13.432625506156111</c:v>
                </c:pt>
                <c:pt idx="176">
                  <c:v>12.710756016355417</c:v>
                </c:pt>
                <c:pt idx="177">
                  <c:v>12.3693312576659</c:v>
                </c:pt>
                <c:pt idx="178">
                  <c:v>12.569308616326902</c:v>
                </c:pt>
                <c:pt idx="179">
                  <c:v>12.29616880937529</c:v>
                </c:pt>
                <c:pt idx="180">
                  <c:v>12.301046305927997</c:v>
                </c:pt>
                <c:pt idx="181">
                  <c:v>12.159598905899482</c:v>
                </c:pt>
                <c:pt idx="182">
                  <c:v>11.949866554133067</c:v>
                </c:pt>
                <c:pt idx="183">
                  <c:v>11.949866554133067</c:v>
                </c:pt>
                <c:pt idx="184">
                  <c:v>11.359689471255475</c:v>
                </c:pt>
                <c:pt idx="185">
                  <c:v>10.8475523332212</c:v>
                </c:pt>
                <c:pt idx="186">
                  <c:v>10.23298776758007</c:v>
                </c:pt>
                <c:pt idx="187">
                  <c:v>9.8964405054432607</c:v>
                </c:pt>
                <c:pt idx="188">
                  <c:v>9.6720756640187222</c:v>
                </c:pt>
                <c:pt idx="189">
                  <c:v>9.5745257329645757</c:v>
                </c:pt>
                <c:pt idx="190">
                  <c:v>10.037887905471775</c:v>
                </c:pt>
                <c:pt idx="191">
                  <c:v>10.330537698634219</c:v>
                </c:pt>
                <c:pt idx="192">
                  <c:v>10.213477781369241</c:v>
                </c:pt>
                <c:pt idx="193">
                  <c:v>10.408577643477537</c:v>
                </c:pt>
                <c:pt idx="194">
                  <c:v>10.247620257238193</c:v>
                </c:pt>
                <c:pt idx="195">
                  <c:v>10.467107602110023</c:v>
                </c:pt>
                <c:pt idx="196">
                  <c:v>10.774389884930589</c:v>
                </c:pt>
                <c:pt idx="197">
                  <c:v>10.364680174503169</c:v>
                </c:pt>
                <c:pt idx="198">
                  <c:v>10.593922512480415</c:v>
                </c:pt>
                <c:pt idx="199">
                  <c:v>10.545147546953341</c:v>
                </c:pt>
                <c:pt idx="200">
                  <c:v>10.589045015927708</c:v>
                </c:pt>
                <c:pt idx="201">
                  <c:v>11.515769360942107</c:v>
                </c:pt>
                <c:pt idx="202">
                  <c:v>11.418219429887964</c:v>
                </c:pt>
                <c:pt idx="203">
                  <c:v>11.276772029859448</c:v>
                </c:pt>
                <c:pt idx="204">
                  <c:v>11.232874560885081</c:v>
                </c:pt>
                <c:pt idx="205">
                  <c:v>10.247620257238193</c:v>
                </c:pt>
                <c:pt idx="206">
                  <c:v>10.19884529171112</c:v>
                </c:pt>
                <c:pt idx="207">
                  <c:v>10.037887905471775</c:v>
                </c:pt>
                <c:pt idx="208">
                  <c:v>9.4720983053577203</c:v>
                </c:pt>
                <c:pt idx="209">
                  <c:v>9.7745030916255775</c:v>
                </c:pt>
                <c:pt idx="210">
                  <c:v>9.5745257329645757</c:v>
                </c:pt>
                <c:pt idx="211">
                  <c:v>9.7452381123093339</c:v>
                </c:pt>
                <c:pt idx="212">
                  <c:v>10.784144878036003</c:v>
                </c:pt>
                <c:pt idx="213">
                  <c:v>11.096304657409275</c:v>
                </c:pt>
                <c:pt idx="214">
                  <c:v>11.281649526412156</c:v>
                </c:pt>
                <c:pt idx="215">
                  <c:v>11.252384547095911</c:v>
                </c:pt>
                <c:pt idx="216">
                  <c:v>11.33042449193923</c:v>
                </c:pt>
                <c:pt idx="217">
                  <c:v>11.545034340258354</c:v>
                </c:pt>
                <c:pt idx="218">
                  <c:v>11.169467105699885</c:v>
                </c:pt>
                <c:pt idx="219">
                  <c:v>12.01815150587097</c:v>
                </c:pt>
                <c:pt idx="220">
                  <c:v>11.940111561027651</c:v>
                </c:pt>
                <c:pt idx="221">
                  <c:v>11.784031671341014</c:v>
                </c:pt>
                <c:pt idx="222">
                  <c:v>12.554676126668779</c:v>
                </c:pt>
                <c:pt idx="223">
                  <c:v>12.291291312822581</c:v>
                </c:pt>
                <c:pt idx="224">
                  <c:v>12.115701436925118</c:v>
                </c:pt>
                <c:pt idx="225">
                  <c:v>12.818060940514981</c:v>
                </c:pt>
                <c:pt idx="226">
                  <c:v>12.393718740429437</c:v>
                </c:pt>
                <c:pt idx="227">
                  <c:v>12.354698768007777</c:v>
                </c:pt>
                <c:pt idx="228">
                  <c:v>12.686368533591878</c:v>
                </c:pt>
                <c:pt idx="229">
                  <c:v>11.993764023107433</c:v>
                </c:pt>
                <c:pt idx="230">
                  <c:v>11.940111561027653</c:v>
                </c:pt>
                <c:pt idx="231">
                  <c:v>12.310801299033411</c:v>
                </c:pt>
                <c:pt idx="232">
                  <c:v>11.808419154104552</c:v>
                </c:pt>
                <c:pt idx="233">
                  <c:v>10.789022374588713</c:v>
                </c:pt>
                <c:pt idx="234">
                  <c:v>10.881694809090151</c:v>
                </c:pt>
                <c:pt idx="235">
                  <c:v>10.554902540058759</c:v>
                </c:pt>
                <c:pt idx="236">
                  <c:v>10.340292691739633</c:v>
                </c:pt>
                <c:pt idx="237">
                  <c:v>9.550138250201039</c:v>
                </c:pt>
                <c:pt idx="238">
                  <c:v>9.0428786087194712</c:v>
                </c:pt>
                <c:pt idx="239">
                  <c:v>8.4429465327364639</c:v>
                </c:pt>
                <c:pt idx="240">
                  <c:v>7.8820344291751159</c:v>
                </c:pt>
                <c:pt idx="241">
                  <c:v>7.0382275255567404</c:v>
                </c:pt>
                <c:pt idx="242">
                  <c:v>6.5114578978643447</c:v>
                </c:pt>
                <c:pt idx="243">
                  <c:v>6.0724832081206799</c:v>
                </c:pt>
                <c:pt idx="244">
                  <c:v>6.0188307460408996</c:v>
                </c:pt>
                <c:pt idx="245">
                  <c:v>5.2335538010550122</c:v>
                </c:pt>
                <c:pt idx="246">
                  <c:v>4.7701916285478125</c:v>
                </c:pt>
                <c:pt idx="247">
                  <c:v>4.487296828490785</c:v>
                </c:pt>
                <c:pt idx="248">
                  <c:v>4.2775644767243666</c:v>
                </c:pt>
                <c:pt idx="249">
                  <c:v>3.9849146835619242</c:v>
                </c:pt>
                <c:pt idx="250">
                  <c:v>3.7556723455846774</c:v>
                </c:pt>
                <c:pt idx="251">
                  <c:v>3.3654726213680886</c:v>
                </c:pt>
                <c:pt idx="252">
                  <c:v>2.9216204350717168</c:v>
                </c:pt>
                <c:pt idx="253">
                  <c:v>2.7509080557269594</c:v>
                </c:pt>
                <c:pt idx="254">
                  <c:v>2.5850731729349086</c:v>
                </c:pt>
                <c:pt idx="255">
                  <c:v>2.3558308349576613</c:v>
                </c:pt>
                <c:pt idx="256">
                  <c:v>2.2338934211399772</c:v>
                </c:pt>
                <c:pt idx="257">
                  <c:v>2.2729133935616361</c:v>
                </c:pt>
                <c:pt idx="258">
                  <c:v>2.1802409590601961</c:v>
                </c:pt>
                <c:pt idx="259">
                  <c:v>1.9412436279775349</c:v>
                </c:pt>
                <c:pt idx="260">
                  <c:v>1.8485711934760947</c:v>
                </c:pt>
                <c:pt idx="261">
                  <c:v>1.751021262421947</c:v>
                </c:pt>
                <c:pt idx="262">
                  <c:v>1.6973688003421663</c:v>
                </c:pt>
                <c:pt idx="263">
                  <c:v>1.6729813175786294</c:v>
                </c:pt>
                <c:pt idx="264">
                  <c:v>1.5266564209974083</c:v>
                </c:pt>
                <c:pt idx="265">
                  <c:v>1.3608215382053575</c:v>
                </c:pt>
                <c:pt idx="266">
                  <c:v>1.4486164761540903</c:v>
                </c:pt>
                <c:pt idx="267">
                  <c:v>1.3608215382053572</c:v>
                </c:pt>
                <c:pt idx="268">
                  <c:v>1.2340066278349657</c:v>
                </c:pt>
                <c:pt idx="269">
                  <c:v>1.2096191450714286</c:v>
                </c:pt>
                <c:pt idx="270">
                  <c:v>1.1413341933335255</c:v>
                </c:pt>
                <c:pt idx="271">
                  <c:v>1.199864151966014</c:v>
                </c:pt>
                <c:pt idx="272">
                  <c:v>1.3120465726782837</c:v>
                </c:pt>
                <c:pt idx="273">
                  <c:v>1.2730266002566246</c:v>
                </c:pt>
                <c:pt idx="274">
                  <c:v>1.4681264623649195</c:v>
                </c:pt>
                <c:pt idx="275">
                  <c:v>1.5656763934190667</c:v>
                </c:pt>
                <c:pt idx="276">
                  <c:v>1.6437163382623847</c:v>
                </c:pt>
                <c:pt idx="277">
                  <c:v>1.7363887727638248</c:v>
                </c:pt>
                <c:pt idx="278">
                  <c:v>1.751021262421947</c:v>
                </c:pt>
                <c:pt idx="279">
                  <c:v>1.8827136693450461</c:v>
                </c:pt>
                <c:pt idx="280">
                  <c:v>1.9558761176356572</c:v>
                </c:pt>
                <c:pt idx="281">
                  <c:v>1.9119786486612906</c:v>
                </c:pt>
                <c:pt idx="282">
                  <c:v>2.1314659935331224</c:v>
                </c:pt>
                <c:pt idx="283">
                  <c:v>2.2777908901143435</c:v>
                </c:pt>
                <c:pt idx="284">
                  <c:v>2.2436484142453916</c:v>
                </c:pt>
                <c:pt idx="285">
                  <c:v>2.4192382901428573</c:v>
                </c:pt>
                <c:pt idx="286">
                  <c:v>2.4387482763536865</c:v>
                </c:pt>
                <c:pt idx="287">
                  <c:v>2.5362982074078344</c:v>
                </c:pt>
                <c:pt idx="288">
                  <c:v>2.5704406832767859</c:v>
                </c:pt>
                <c:pt idx="289">
                  <c:v>2.8826004626500579</c:v>
                </c:pt>
                <c:pt idx="290">
                  <c:v>3.1167202971800121</c:v>
                </c:pt>
                <c:pt idx="291">
                  <c:v>3.3654726213680881</c:v>
                </c:pt>
                <c:pt idx="292">
                  <c:v>4.3507269250149774</c:v>
                </c:pt>
                <c:pt idx="293">
                  <c:v>5.3457362217672824</c:v>
                </c:pt>
                <c:pt idx="294">
                  <c:v>6.3407455185195873</c:v>
                </c:pt>
                <c:pt idx="295">
                  <c:v>6.9016576220809345</c:v>
                </c:pt>
                <c:pt idx="296">
                  <c:v>6.5992528358130773</c:v>
                </c:pt>
                <c:pt idx="297">
                  <c:v>6.4090304702574894</c:v>
                </c:pt>
                <c:pt idx="298">
                  <c:v>6.5260903875224665</c:v>
                </c:pt>
                <c:pt idx="299">
                  <c:v>5.7017934701149207</c:v>
                </c:pt>
                <c:pt idx="300">
                  <c:v>5.8042208977217751</c:v>
                </c:pt>
                <c:pt idx="301">
                  <c:v>6.2236856012546093</c:v>
                </c:pt>
                <c:pt idx="302">
                  <c:v>7.0333500290040334</c:v>
                </c:pt>
                <c:pt idx="303">
                  <c:v>8.1063992705996561</c:v>
                </c:pt>
                <c:pt idx="304">
                  <c:v>8.5990264224230994</c:v>
                </c:pt>
                <c:pt idx="305">
                  <c:v>9.1014085673519602</c:v>
                </c:pt>
                <c:pt idx="306">
                  <c:v>9.7891355812837002</c:v>
                </c:pt>
                <c:pt idx="307">
                  <c:v>10.350047684845048</c:v>
                </c:pt>
                <c:pt idx="308">
                  <c:v>10.998754726355129</c:v>
                </c:pt>
                <c:pt idx="309">
                  <c:v>12.159598905899484</c:v>
                </c:pt>
                <c:pt idx="310">
                  <c:v>13.588705395842743</c:v>
                </c:pt>
                <c:pt idx="311">
                  <c:v>15.734803879033988</c:v>
                </c:pt>
                <c:pt idx="312">
                  <c:v>17.544355100088421</c:v>
                </c:pt>
                <c:pt idx="313">
                  <c:v>17.558987589746543</c:v>
                </c:pt>
                <c:pt idx="314">
                  <c:v>18.207694631256626</c:v>
                </c:pt>
                <c:pt idx="315">
                  <c:v>18.695444286527362</c:v>
                </c:pt>
                <c:pt idx="316">
                  <c:v>18.841769183108589</c:v>
                </c:pt>
                <c:pt idx="317">
                  <c:v>19.056379031427713</c:v>
                </c:pt>
                <c:pt idx="318">
                  <c:v>18.295489569205358</c:v>
                </c:pt>
                <c:pt idx="319">
                  <c:v>17.334622748322008</c:v>
                </c:pt>
                <c:pt idx="320">
                  <c:v>17.832127396698162</c:v>
                </c:pt>
                <c:pt idx="321">
                  <c:v>17.519967617324887</c:v>
                </c:pt>
                <c:pt idx="322">
                  <c:v>16.934668031000005</c:v>
                </c:pt>
                <c:pt idx="323">
                  <c:v>16.251818513620968</c:v>
                </c:pt>
                <c:pt idx="324">
                  <c:v>16.017698679091016</c:v>
                </c:pt>
                <c:pt idx="325">
                  <c:v>16.003066189432893</c:v>
                </c:pt>
                <c:pt idx="326">
                  <c:v>15.739681375586695</c:v>
                </c:pt>
                <c:pt idx="327">
                  <c:v>15.49092905139862</c:v>
                </c:pt>
                <c:pt idx="328">
                  <c:v>15.271441706526787</c:v>
                </c:pt>
                <c:pt idx="329">
                  <c:v>15.00317939612788</c:v>
                </c:pt>
                <c:pt idx="330">
                  <c:v>14.369104844275922</c:v>
                </c:pt>
                <c:pt idx="331">
                  <c:v>13.042425781939517</c:v>
                </c:pt>
                <c:pt idx="332">
                  <c:v>12.130333926583239</c:v>
                </c:pt>
                <c:pt idx="333">
                  <c:v>11.46211689886233</c:v>
                </c:pt>
                <c:pt idx="334">
                  <c:v>10.730492415956222</c:v>
                </c:pt>
                <c:pt idx="335">
                  <c:v>9.5696482364118669</c:v>
                </c:pt>
                <c:pt idx="336">
                  <c:v>8.247846670628169</c:v>
                </c:pt>
                <c:pt idx="337">
                  <c:v>7.7357095325938952</c:v>
                </c:pt>
                <c:pt idx="338">
                  <c:v>7.0967574841892302</c:v>
                </c:pt>
                <c:pt idx="339">
                  <c:v>6.496825408206222</c:v>
                </c:pt>
                <c:pt idx="340">
                  <c:v>6.0041982563827778</c:v>
                </c:pt>
                <c:pt idx="341">
                  <c:v>5.7749559184055306</c:v>
                </c:pt>
                <c:pt idx="342">
                  <c:v>5.872505849459678</c:v>
                </c:pt>
                <c:pt idx="343">
                  <c:v>6.0968706908842174</c:v>
                </c:pt>
                <c:pt idx="344">
                  <c:v>5.687160980456798</c:v>
                </c:pt>
                <c:pt idx="345">
                  <c:v>5.4237761666106001</c:v>
                </c:pt>
                <c:pt idx="346">
                  <c:v>5.1067388906846203</c:v>
                </c:pt>
                <c:pt idx="347">
                  <c:v>4.994556469972351</c:v>
                </c:pt>
                <c:pt idx="348">
                  <c:v>4.6775191940463712</c:v>
                </c:pt>
                <c:pt idx="349">
                  <c:v>4.1214845870377319</c:v>
                </c:pt>
                <c:pt idx="350">
                  <c:v>3.9117522352713143</c:v>
                </c:pt>
                <c:pt idx="351">
                  <c:v>3.6678774076359453</c:v>
                </c:pt>
                <c:pt idx="352">
                  <c:v>3.6483674214251161</c:v>
                </c:pt>
                <c:pt idx="353">
                  <c:v>3.6191024421088716</c:v>
                </c:pt>
                <c:pt idx="354">
                  <c:v>3.5410624972655533</c:v>
                </c:pt>
                <c:pt idx="355">
                  <c:v>3.6532449179778221</c:v>
                </c:pt>
                <c:pt idx="356">
                  <c:v>3.7312848628211404</c:v>
                </c:pt>
                <c:pt idx="357">
                  <c:v>3.5995924558980414</c:v>
                </c:pt>
                <c:pt idx="358">
                  <c:v>3.6337349317669938</c:v>
                </c:pt>
                <c:pt idx="359">
                  <c:v>3.3313301454991366</c:v>
                </c:pt>
                <c:pt idx="360">
                  <c:v>3.2435352075504036</c:v>
                </c:pt>
                <c:pt idx="361">
                  <c:v>3.2386577109976962</c:v>
                </c:pt>
                <c:pt idx="362">
                  <c:v>3.2630451937612333</c:v>
                </c:pt>
                <c:pt idx="363">
                  <c:v>3.0435578488894017</c:v>
                </c:pt>
                <c:pt idx="364">
                  <c:v>2.9362529247298386</c:v>
                </c:pt>
                <c:pt idx="365">
                  <c:v>2.8728454695446435</c:v>
                </c:pt>
                <c:pt idx="366">
                  <c:v>2.8094380143594471</c:v>
                </c:pt>
                <c:pt idx="367">
                  <c:v>2.9118654419663019</c:v>
                </c:pt>
                <c:pt idx="368">
                  <c:v>2.7655405453850812</c:v>
                </c:pt>
                <c:pt idx="369">
                  <c:v>2.9899053868096201</c:v>
                </c:pt>
                <c:pt idx="370">
                  <c:v>3.2142702282341595</c:v>
                </c:pt>
                <c:pt idx="371">
                  <c:v>3.3215751523937223</c:v>
                </c:pt>
                <c:pt idx="372">
                  <c:v>3.345962635157258</c:v>
                </c:pt>
                <c:pt idx="373">
                  <c:v>3.6825098972940671</c:v>
                </c:pt>
                <c:pt idx="374">
                  <c:v>3.6678774076359448</c:v>
                </c:pt>
                <c:pt idx="375">
                  <c:v>3.8580997731915332</c:v>
                </c:pt>
                <c:pt idx="376">
                  <c:v>3.6727549041886518</c:v>
                </c:pt>
                <c:pt idx="377">
                  <c:v>3.6727549041886527</c:v>
                </c:pt>
                <c:pt idx="378">
                  <c:v>3.6629999110832379</c:v>
                </c:pt>
                <c:pt idx="379">
                  <c:v>3.872732262849655</c:v>
                </c:pt>
                <c:pt idx="380">
                  <c:v>3.7264073662684338</c:v>
                </c:pt>
                <c:pt idx="381">
                  <c:v>3.6629999110832379</c:v>
                </c:pt>
                <c:pt idx="382">
                  <c:v>3.7556723455846779</c:v>
                </c:pt>
                <c:pt idx="383">
                  <c:v>3.7459173524792626</c:v>
                </c:pt>
                <c:pt idx="384">
                  <c:v>3.5459399938182607</c:v>
                </c:pt>
                <c:pt idx="385">
                  <c:v>3.7068973800576037</c:v>
                </c:pt>
                <c:pt idx="386">
                  <c:v>3.7849373249009224</c:v>
                </c:pt>
                <c:pt idx="387">
                  <c:v>3.872732262849655</c:v>
                </c:pt>
                <c:pt idx="388">
                  <c:v>4.1019746008269014</c:v>
                </c:pt>
                <c:pt idx="389">
                  <c:v>4.0824646146160717</c:v>
                </c:pt>
                <c:pt idx="390">
                  <c:v>4.1312395801431459</c:v>
                </c:pt>
                <c:pt idx="391">
                  <c:v>4.501929318148906</c:v>
                </c:pt>
                <c:pt idx="392">
                  <c:v>3.9117522352713139</c:v>
                </c:pt>
                <c:pt idx="393">
                  <c:v>3.7068973800576037</c:v>
                </c:pt>
                <c:pt idx="394">
                  <c:v>3.5800824696872118</c:v>
                </c:pt>
                <c:pt idx="395">
                  <c:v>3.253290200655818</c:v>
                </c:pt>
                <c:pt idx="396">
                  <c:v>3.2240252213395735</c:v>
                </c:pt>
                <c:pt idx="397">
                  <c:v>3.092332814416475</c:v>
                </c:pt>
                <c:pt idx="398">
                  <c:v>2.7606630488323738</c:v>
                </c:pt>
                <c:pt idx="399">
                  <c:v>3.2971876696301843</c:v>
                </c:pt>
                <c:pt idx="400">
                  <c:v>3.4776550420803574</c:v>
                </c:pt>
                <c:pt idx="401">
                  <c:v>3.9117522352713139</c:v>
                </c:pt>
                <c:pt idx="402">
                  <c:v>4.3604819181203922</c:v>
                </c:pt>
                <c:pt idx="403">
                  <c:v>4.4629093457272466</c:v>
                </c:pt>
                <c:pt idx="404">
                  <c:v>4.9555364975506917</c:v>
                </c:pt>
                <c:pt idx="405">
                  <c:v>5.6969159735622128</c:v>
                </c:pt>
                <c:pt idx="406">
                  <c:v>5.9456682977502888</c:v>
                </c:pt>
                <c:pt idx="407">
                  <c:v>6.2041756150437797</c:v>
                </c:pt>
                <c:pt idx="408">
                  <c:v>6.3700104978358301</c:v>
                </c:pt>
                <c:pt idx="409">
                  <c:v>6.4431729461264409</c:v>
                </c:pt>
                <c:pt idx="410">
                  <c:v>6.9065351186336414</c:v>
                </c:pt>
                <c:pt idx="411">
                  <c:v>6.813862684132201</c:v>
                </c:pt>
                <c:pt idx="412">
                  <c:v>6.7163127530780544</c:v>
                </c:pt>
                <c:pt idx="413">
                  <c:v>6.7407002358415911</c:v>
                </c:pt>
                <c:pt idx="414">
                  <c:v>7.438182242878745</c:v>
                </c:pt>
                <c:pt idx="415">
                  <c:v>7.8186269739899199</c:v>
                </c:pt>
                <c:pt idx="416">
                  <c:v>8.194194208548387</c:v>
                </c:pt>
                <c:pt idx="417">
                  <c:v>8.5551289534487349</c:v>
                </c:pt>
                <c:pt idx="418">
                  <c:v>8.7990037810841013</c:v>
                </c:pt>
                <c:pt idx="419">
                  <c:v>8.9160636983490793</c:v>
                </c:pt>
                <c:pt idx="420">
                  <c:v>9.0087361328505189</c:v>
                </c:pt>
                <c:pt idx="421">
                  <c:v>8.8721662293747148</c:v>
                </c:pt>
                <c:pt idx="422">
                  <c:v>9.0721435880357166</c:v>
                </c:pt>
                <c:pt idx="423">
                  <c:v>9.2038359949588138</c:v>
                </c:pt>
                <c:pt idx="424">
                  <c:v>8.7941262845313961</c:v>
                </c:pt>
                <c:pt idx="425">
                  <c:v>9.2038359949588138</c:v>
                </c:pt>
                <c:pt idx="426">
                  <c:v>10.018377919260946</c:v>
                </c:pt>
                <c:pt idx="427">
                  <c:v>11.018264712565957</c:v>
                </c:pt>
                <c:pt idx="428">
                  <c:v>11.418219429887964</c:v>
                </c:pt>
                <c:pt idx="429">
                  <c:v>11.545034340258354</c:v>
                </c:pt>
                <c:pt idx="430">
                  <c:v>11.686481740286867</c:v>
                </c:pt>
                <c:pt idx="431">
                  <c:v>11.866949112737041</c:v>
                </c:pt>
                <c:pt idx="432">
                  <c:v>12.057171478292627</c:v>
                </c:pt>
                <c:pt idx="433">
                  <c:v>12.515656154247122</c:v>
                </c:pt>
                <c:pt idx="434">
                  <c:v>12.798550954304149</c:v>
                </c:pt>
                <c:pt idx="435">
                  <c:v>12.949753347438078</c:v>
                </c:pt>
                <c:pt idx="436">
                  <c:v>13.252158133705935</c:v>
                </c:pt>
                <c:pt idx="437">
                  <c:v>13.510665450999426</c:v>
                </c:pt>
                <c:pt idx="438">
                  <c:v>14.144740002851382</c:v>
                </c:pt>
                <c:pt idx="439">
                  <c:v>14.520307237409851</c:v>
                </c:pt>
                <c:pt idx="440">
                  <c:v>13.983782616612043</c:v>
                </c:pt>
                <c:pt idx="441">
                  <c:v>13.920375161426847</c:v>
                </c:pt>
                <c:pt idx="442">
                  <c:v>14.125230016640558</c:v>
                </c:pt>
                <c:pt idx="443">
                  <c:v>14.539817223620684</c:v>
                </c:pt>
                <c:pt idx="444">
                  <c:v>14.495919754646314</c:v>
                </c:pt>
                <c:pt idx="445">
                  <c:v>14.37885983738134</c:v>
                </c:pt>
                <c:pt idx="446">
                  <c:v>14.637367154674829</c:v>
                </c:pt>
                <c:pt idx="447">
                  <c:v>15.515316534162157</c:v>
                </c:pt>
                <c:pt idx="448">
                  <c:v>15.964046217011234</c:v>
                </c:pt>
                <c:pt idx="449">
                  <c:v>16.598120768863193</c:v>
                </c:pt>
                <c:pt idx="450">
                  <c:v>16.685915706811926</c:v>
                </c:pt>
                <c:pt idx="451">
                  <c:v>16.978565499974366</c:v>
                </c:pt>
                <c:pt idx="452">
                  <c:v>16.954178017210829</c:v>
                </c:pt>
                <c:pt idx="453">
                  <c:v>17.134645389661006</c:v>
                </c:pt>
                <c:pt idx="454">
                  <c:v>16.671283217153803</c:v>
                </c:pt>
                <c:pt idx="455">
                  <c:v>15.944536230800406</c:v>
                </c:pt>
                <c:pt idx="456">
                  <c:v>15.359236644475519</c:v>
                </c:pt>
                <c:pt idx="457">
                  <c:v>14.900751968521027</c:v>
                </c:pt>
                <c:pt idx="458">
                  <c:v>14.627612161569413</c:v>
                </c:pt>
                <c:pt idx="459">
                  <c:v>14.57883719604234</c:v>
                </c:pt>
                <c:pt idx="460">
                  <c:v>14.403247320144875</c:v>
                </c:pt>
                <c:pt idx="461">
                  <c:v>14.920261954731858</c:v>
                </c:pt>
                <c:pt idx="462">
                  <c:v>15.3446041548174</c:v>
                </c:pt>
                <c:pt idx="463">
                  <c:v>15.203156754788882</c:v>
                </c:pt>
                <c:pt idx="464">
                  <c:v>15.066586851313078</c:v>
                </c:pt>
                <c:pt idx="465">
                  <c:v>15.256809216868664</c:v>
                </c:pt>
                <c:pt idx="466">
                  <c:v>14.925139451284563</c:v>
                </c:pt>
                <c:pt idx="467">
                  <c:v>15.061709354760371</c:v>
                </c:pt>
                <c:pt idx="468">
                  <c:v>15.13974929960369</c:v>
                </c:pt>
                <c:pt idx="469">
                  <c:v>15.110484320287444</c:v>
                </c:pt>
                <c:pt idx="470">
                  <c:v>14.695897113307316</c:v>
                </c:pt>
                <c:pt idx="471">
                  <c:v>15.188524265130765</c:v>
                </c:pt>
                <c:pt idx="472">
                  <c:v>15.095851830629323</c:v>
                </c:pt>
                <c:pt idx="473">
                  <c:v>15.178769272025345</c:v>
                </c:pt>
                <c:pt idx="474">
                  <c:v>14.69589711330732</c:v>
                </c:pt>
                <c:pt idx="475">
                  <c:v>14.076455051113479</c:v>
                </c:pt>
                <c:pt idx="476">
                  <c:v>14.256922423563651</c:v>
                </c:pt>
                <c:pt idx="477">
                  <c:v>14.934894444389977</c:v>
                </c:pt>
                <c:pt idx="478">
                  <c:v>14.671509630543781</c:v>
                </c:pt>
                <c:pt idx="479">
                  <c:v>14.734917085728977</c:v>
                </c:pt>
                <c:pt idx="480">
                  <c:v>15.134871803050981</c:v>
                </c:pt>
                <c:pt idx="481">
                  <c:v>15.003179396127882</c:v>
                </c:pt>
                <c:pt idx="482">
                  <c:v>15.661641430743376</c:v>
                </c:pt>
                <c:pt idx="483">
                  <c:v>15.910393754931452</c:v>
                </c:pt>
                <c:pt idx="484">
                  <c:v>16.071351141170798</c:v>
                </c:pt>
                <c:pt idx="485">
                  <c:v>16.481060851598219</c:v>
                </c:pt>
                <c:pt idx="486">
                  <c:v>16.490815844703633</c:v>
                </c:pt>
                <c:pt idx="487">
                  <c:v>16.320103465358873</c:v>
                </c:pt>
                <c:pt idx="488">
                  <c:v>16.724935679233589</c:v>
                </c:pt>
                <c:pt idx="489">
                  <c:v>16.632263244732144</c:v>
                </c:pt>
                <c:pt idx="490">
                  <c:v>16.485938348150924</c:v>
                </c:pt>
                <c:pt idx="491">
                  <c:v>16.417653396413019</c:v>
                </c:pt>
                <c:pt idx="492">
                  <c:v>16.573733286099657</c:v>
                </c:pt>
                <c:pt idx="493">
                  <c:v>16.461550865387387</c:v>
                </c:pt>
                <c:pt idx="494">
                  <c:v>16.315225968806168</c:v>
                </c:pt>
                <c:pt idx="495">
                  <c:v>16.442040879176556</c:v>
                </c:pt>
                <c:pt idx="496">
                  <c:v>16.110371113592457</c:v>
                </c:pt>
                <c:pt idx="497">
                  <c:v>16.100616120487039</c:v>
                </c:pt>
                <c:pt idx="498">
                  <c:v>15.998188692880186</c:v>
                </c:pt>
                <c:pt idx="499">
                  <c:v>14.998301899575173</c:v>
                </c:pt>
                <c:pt idx="500">
                  <c:v>14.817834527125001</c:v>
                </c:pt>
                <c:pt idx="501">
                  <c:v>14.988546906469759</c:v>
                </c:pt>
                <c:pt idx="502">
                  <c:v>14.676387127096488</c:v>
                </c:pt>
                <c:pt idx="503">
                  <c:v>14.695897113307316</c:v>
                </c:pt>
                <c:pt idx="504">
                  <c:v>14.900751968521027</c:v>
                </c:pt>
                <c:pt idx="505">
                  <c:v>15.04707686510225</c:v>
                </c:pt>
                <c:pt idx="506">
                  <c:v>15.422644099660715</c:v>
                </c:pt>
                <c:pt idx="507">
                  <c:v>15.437276589318838</c:v>
                </c:pt>
                <c:pt idx="508">
                  <c:v>15.266564209974081</c:v>
                </c:pt>
                <c:pt idx="509">
                  <c:v>15.276319203079495</c:v>
                </c:pt>
                <c:pt idx="510">
                  <c:v>15.822598816982719</c:v>
                </c:pt>
                <c:pt idx="511">
                  <c:v>15.354359147922811</c:v>
                </c:pt>
                <c:pt idx="512">
                  <c:v>15.520194030714865</c:v>
                </c:pt>
                <c:pt idx="513">
                  <c:v>15.827476313535428</c:v>
                </c:pt>
                <c:pt idx="514">
                  <c:v>16.066473644618089</c:v>
                </c:pt>
                <c:pt idx="515">
                  <c:v>15.846986299746259</c:v>
                </c:pt>
                <c:pt idx="516">
                  <c:v>15.856741292851671</c:v>
                </c:pt>
                <c:pt idx="517">
                  <c:v>15.573846492794644</c:v>
                </c:pt>
                <c:pt idx="518">
                  <c:v>15.866496285957087</c:v>
                </c:pt>
                <c:pt idx="519">
                  <c:v>15.846986299746257</c:v>
                </c:pt>
                <c:pt idx="520">
                  <c:v>16.398143410202191</c:v>
                </c:pt>
                <c:pt idx="521">
                  <c:v>16.783465637866072</c:v>
                </c:pt>
                <c:pt idx="522">
                  <c:v>17.549232596641133</c:v>
                </c:pt>
                <c:pt idx="523">
                  <c:v>17.03709545860686</c:v>
                </c:pt>
                <c:pt idx="524">
                  <c:v>16.344490948122409</c:v>
                </c:pt>
                <c:pt idx="525">
                  <c:v>17.329745251769303</c:v>
                </c:pt>
                <c:pt idx="526">
                  <c:v>18.73934175550173</c:v>
                </c:pt>
                <c:pt idx="527">
                  <c:v>18.905176638293785</c:v>
                </c:pt>
                <c:pt idx="528">
                  <c:v>19.25147889353601</c:v>
                </c:pt>
                <c:pt idx="529">
                  <c:v>19.714841066043203</c:v>
                </c:pt>
                <c:pt idx="530">
                  <c:v>21.446352342254325</c:v>
                </c:pt>
                <c:pt idx="531">
                  <c:v>24.085077977269012</c:v>
                </c:pt>
                <c:pt idx="532">
                  <c:v>24.450890218722066</c:v>
                </c:pt>
                <c:pt idx="533">
                  <c:v>24.358217784220624</c:v>
                </c:pt>
                <c:pt idx="534">
                  <c:v>25.187392198180877</c:v>
                </c:pt>
                <c:pt idx="535">
                  <c:v>25.177637205075467</c:v>
                </c:pt>
                <c:pt idx="536">
                  <c:v>25.15324972231193</c:v>
                </c:pt>
                <c:pt idx="537">
                  <c:v>25.719039322425981</c:v>
                </c:pt>
                <c:pt idx="538">
                  <c:v>25.645876874135372</c:v>
                </c:pt>
                <c:pt idx="539">
                  <c:v>26.187278991485893</c:v>
                </c:pt>
                <c:pt idx="540">
                  <c:v>26.309216405303573</c:v>
                </c:pt>
                <c:pt idx="541">
                  <c:v>25.919016681086987</c:v>
                </c:pt>
                <c:pt idx="542">
                  <c:v>25.855609225901787</c:v>
                </c:pt>
                <c:pt idx="543">
                  <c:v>26.265318936329209</c:v>
                </c:pt>
                <c:pt idx="544">
                  <c:v>26.172646501827767</c:v>
                </c:pt>
                <c:pt idx="545">
                  <c:v>26.094606556984449</c:v>
                </c:pt>
                <c:pt idx="546">
                  <c:v>25.187392198180881</c:v>
                </c:pt>
                <c:pt idx="547">
                  <c:v>24.007038032425694</c:v>
                </c:pt>
                <c:pt idx="548">
                  <c:v>23.953385570345915</c:v>
                </c:pt>
                <c:pt idx="549">
                  <c:v>24.133852942796086</c:v>
                </c:pt>
                <c:pt idx="550">
                  <c:v>23.802183177211983</c:v>
                </c:pt>
                <c:pt idx="551">
                  <c:v>23.065681197753172</c:v>
                </c:pt>
                <c:pt idx="552">
                  <c:v>22.216996797582087</c:v>
                </c:pt>
                <c:pt idx="553">
                  <c:v>21.280517459462271</c:v>
                </c:pt>
                <c:pt idx="554">
                  <c:v>21.378067390516417</c:v>
                </c:pt>
                <c:pt idx="555">
                  <c:v>20.056265824732723</c:v>
                </c:pt>
                <c:pt idx="556">
                  <c:v>19.017359059006051</c:v>
                </c:pt>
                <c:pt idx="557">
                  <c:v>17.915044838094182</c:v>
                </c:pt>
                <c:pt idx="558">
                  <c:v>17.558987589746547</c:v>
                </c:pt>
                <c:pt idx="559">
                  <c:v>16.154268582566822</c:v>
                </c:pt>
                <c:pt idx="560">
                  <c:v>15.67139642384879</c:v>
                </c:pt>
                <c:pt idx="561">
                  <c:v>14.427634802908413</c:v>
                </c:pt>
                <c:pt idx="562">
                  <c:v>13.96915012695392</c:v>
                </c:pt>
                <c:pt idx="563">
                  <c:v>13.378973044076327</c:v>
                </c:pt>
                <c:pt idx="564">
                  <c:v>13.178995685415325</c:v>
                </c:pt>
                <c:pt idx="565">
                  <c:v>12.1693538990049</c:v>
                </c:pt>
                <c:pt idx="566">
                  <c:v>11.281649526412156</c:v>
                </c:pt>
                <c:pt idx="567">
                  <c:v>10.413455140030241</c:v>
                </c:pt>
                <c:pt idx="568">
                  <c:v>9.8866855123378468</c:v>
                </c:pt>
                <c:pt idx="569">
                  <c:v>8.6819438638191269</c:v>
                </c:pt>
                <c:pt idx="570">
                  <c:v>8.1356642499158998</c:v>
                </c:pt>
                <c:pt idx="571">
                  <c:v>7.496712201511234</c:v>
                </c:pt>
                <c:pt idx="572">
                  <c:v>6.8431276634484446</c:v>
                </c:pt>
                <c:pt idx="573">
                  <c:v>6.2919705529925123</c:v>
                </c:pt>
                <c:pt idx="574">
                  <c:v>5.7408134425365782</c:v>
                </c:pt>
                <c:pt idx="575">
                  <c:v>5.1408813665535718</c:v>
                </c:pt>
                <c:pt idx="576">
                  <c:v>5.2091663182914747</c:v>
                </c:pt>
                <c:pt idx="577">
                  <c:v>5.0872289044737906</c:v>
                </c:pt>
                <c:pt idx="578">
                  <c:v>4.8677415596019591</c:v>
                </c:pt>
                <c:pt idx="579">
                  <c:v>4.3360944353568556</c:v>
                </c:pt>
                <c:pt idx="580">
                  <c:v>3.9654046973510941</c:v>
                </c:pt>
                <c:pt idx="581">
                  <c:v>3.5264300076074315</c:v>
                </c:pt>
                <c:pt idx="582">
                  <c:v>3.282555179972062</c:v>
                </c:pt>
                <c:pt idx="583">
                  <c:v>2.9947828833623271</c:v>
                </c:pt>
                <c:pt idx="584">
                  <c:v>2.9801503937042049</c:v>
                </c:pt>
                <c:pt idx="585">
                  <c:v>2.8143155109121549</c:v>
                </c:pt>
                <c:pt idx="586">
                  <c:v>2.8679679729919356</c:v>
                </c:pt>
                <c:pt idx="587">
                  <c:v>2.7265205729634219</c:v>
                </c:pt>
                <c:pt idx="588">
                  <c:v>2.7313980695161293</c:v>
                </c:pt>
                <c:pt idx="589">
                  <c:v>2.5460532005132492</c:v>
                </c:pt>
                <c:pt idx="590">
                  <c:v>2.4436257729063944</c:v>
                </c:pt>
                <c:pt idx="591">
                  <c:v>2.3704633246157836</c:v>
                </c:pt>
                <c:pt idx="592">
                  <c:v>2.4875232418807607</c:v>
                </c:pt>
                <c:pt idx="593">
                  <c:v>2.3460758418522469</c:v>
                </c:pt>
                <c:pt idx="594">
                  <c:v>2.1704859659547813</c:v>
                </c:pt>
                <c:pt idx="595">
                  <c:v>1.9802636003991936</c:v>
                </c:pt>
                <c:pt idx="596">
                  <c:v>2.0095285797154383</c:v>
                </c:pt>
                <c:pt idx="597">
                  <c:v>2.0241610693735601</c:v>
                </c:pt>
                <c:pt idx="598">
                  <c:v>1.8436936969233877</c:v>
                </c:pt>
                <c:pt idx="599">
                  <c:v>1.716878786552996</c:v>
                </c:pt>
                <c:pt idx="600">
                  <c:v>1.7705312486327767</c:v>
                </c:pt>
                <c:pt idx="601">
                  <c:v>1.6485938348150921</c:v>
                </c:pt>
                <c:pt idx="602">
                  <c:v>1.5705538899717744</c:v>
                </c:pt>
                <c:pt idx="603">
                  <c:v>1.3754540278634795</c:v>
                </c:pt>
                <c:pt idx="604">
                  <c:v>1.248639117493088</c:v>
                </c:pt>
                <c:pt idx="605">
                  <c:v>1.3022915795728687</c:v>
                </c:pt>
                <c:pt idx="606">
                  <c:v>1.35594404165265</c:v>
                </c:pt>
                <c:pt idx="607">
                  <c:v>1.2340066278349655</c:v>
                </c:pt>
                <c:pt idx="608">
                  <c:v>1.199864151966014</c:v>
                </c:pt>
                <c:pt idx="609">
                  <c:v>1.2096191450714289</c:v>
                </c:pt>
                <c:pt idx="610">
                  <c:v>1.199864151966014</c:v>
                </c:pt>
                <c:pt idx="611">
                  <c:v>1.2535166140457952</c:v>
                </c:pt>
                <c:pt idx="612">
                  <c:v>1.2144966416241358</c:v>
                </c:pt>
                <c:pt idx="613">
                  <c:v>1.1705991726497698</c:v>
                </c:pt>
                <c:pt idx="614">
                  <c:v>1.1949866554133066</c:v>
                </c:pt>
                <c:pt idx="615">
                  <c:v>1.1559666829916477</c:v>
                </c:pt>
                <c:pt idx="616">
                  <c:v>1.0486617588320855</c:v>
                </c:pt>
                <c:pt idx="617">
                  <c:v>0.94135683467252307</c:v>
                </c:pt>
                <c:pt idx="618">
                  <c:v>0.80478693119671685</c:v>
                </c:pt>
                <c:pt idx="619">
                  <c:v>0.71699199324798391</c:v>
                </c:pt>
                <c:pt idx="620">
                  <c:v>0.80478693119671674</c:v>
                </c:pt>
                <c:pt idx="621">
                  <c:v>0.73650197945881346</c:v>
                </c:pt>
                <c:pt idx="622">
                  <c:v>0.72674698635339863</c:v>
                </c:pt>
                <c:pt idx="623">
                  <c:v>0.70235950358986188</c:v>
                </c:pt>
                <c:pt idx="624">
                  <c:v>0.70235950358986188</c:v>
                </c:pt>
                <c:pt idx="625">
                  <c:v>0.62431955874654399</c:v>
                </c:pt>
                <c:pt idx="626">
                  <c:v>0.65358453806278793</c:v>
                </c:pt>
                <c:pt idx="627">
                  <c:v>0.55603460700864071</c:v>
                </c:pt>
                <c:pt idx="628">
                  <c:v>0.56578960011405544</c:v>
                </c:pt>
                <c:pt idx="629">
                  <c:v>0.52676962769239644</c:v>
                </c:pt>
                <c:pt idx="630">
                  <c:v>0.53164712424510374</c:v>
                </c:pt>
                <c:pt idx="631">
                  <c:v>0.67309452427361749</c:v>
                </c:pt>
                <c:pt idx="632">
                  <c:v>0.79990943464400932</c:v>
                </c:pt>
                <c:pt idx="633">
                  <c:v>0.89258186914544946</c:v>
                </c:pt>
                <c:pt idx="634">
                  <c:v>0.97062181398876746</c:v>
                </c:pt>
                <c:pt idx="635">
                  <c:v>1.2096191450714289</c:v>
                </c:pt>
                <c:pt idx="636">
                  <c:v>1.8046737245017286</c:v>
                </c:pt>
                <c:pt idx="637">
                  <c:v>2.8874779592027653</c:v>
                </c:pt>
                <c:pt idx="638">
                  <c:v>4.0824646146160717</c:v>
                </c:pt>
                <c:pt idx="639">
                  <c:v>5.506693608006624</c:v>
                </c:pt>
                <c:pt idx="640">
                  <c:v>6.6480278013401497</c:v>
                </c:pt>
                <c:pt idx="641">
                  <c:v>7.1065124772946433</c:v>
                </c:pt>
                <c:pt idx="642">
                  <c:v>8.4819665051581232</c:v>
                </c:pt>
                <c:pt idx="643">
                  <c:v>11.008509719460543</c:v>
                </c:pt>
                <c:pt idx="644">
                  <c:v>14.700774609860023</c:v>
                </c:pt>
                <c:pt idx="645">
                  <c:v>17.939432320857723</c:v>
                </c:pt>
                <c:pt idx="646">
                  <c:v>20.270875673051847</c:v>
                </c:pt>
                <c:pt idx="647">
                  <c:v>28.460192385047524</c:v>
                </c:pt>
                <c:pt idx="648">
                  <c:v>31.040388061429724</c:v>
                </c:pt>
                <c:pt idx="649">
                  <c:v>36.195901917641422</c:v>
                </c:pt>
                <c:pt idx="650">
                  <c:v>40.649056270263259</c:v>
                </c:pt>
                <c:pt idx="651">
                  <c:v>42.687849829294933</c:v>
                </c:pt>
                <c:pt idx="652">
                  <c:v>44.336443664110028</c:v>
                </c:pt>
                <c:pt idx="653">
                  <c:v>45.585082781603106</c:v>
                </c:pt>
                <c:pt idx="654">
                  <c:v>41.51725065664516</c:v>
                </c:pt>
                <c:pt idx="655">
                  <c:v>40.33689649088997</c:v>
                </c:pt>
                <c:pt idx="656">
                  <c:v>38.00057564214314</c:v>
                </c:pt>
                <c:pt idx="657">
                  <c:v>36.425144255618669</c:v>
                </c:pt>
                <c:pt idx="658">
                  <c:v>37.20066620749914</c:v>
                </c:pt>
                <c:pt idx="659">
                  <c:v>35.527684889920508</c:v>
                </c:pt>
                <c:pt idx="660">
                  <c:v>34.054680931002885</c:v>
                </c:pt>
                <c:pt idx="661">
                  <c:v>29.986848806044936</c:v>
                </c:pt>
                <c:pt idx="662">
                  <c:v>28.943064543765558</c:v>
                </c:pt>
                <c:pt idx="663">
                  <c:v>25.665386860346207</c:v>
                </c:pt>
                <c:pt idx="664">
                  <c:v>21.95361198373589</c:v>
                </c:pt>
                <c:pt idx="665">
                  <c:v>17.515090120772179</c:v>
                </c:pt>
                <c:pt idx="666">
                  <c:v>15.700661403165038</c:v>
                </c:pt>
                <c:pt idx="667">
                  <c:v>14.393492327039459</c:v>
                </c:pt>
                <c:pt idx="668">
                  <c:v>14.125230016640556</c:v>
                </c:pt>
                <c:pt idx="669">
                  <c:v>13.94476264419038</c:v>
                </c:pt>
                <c:pt idx="670">
                  <c:v>14.554449713278805</c:v>
                </c:pt>
                <c:pt idx="671">
                  <c:v>14.691019616754613</c:v>
                </c:pt>
                <c:pt idx="672">
                  <c:v>13.369218050970911</c:v>
                </c:pt>
                <c:pt idx="673">
                  <c:v>12.866835906042054</c:v>
                </c:pt>
                <c:pt idx="674">
                  <c:v>12.086436457608874</c:v>
                </c:pt>
                <c:pt idx="675">
                  <c:v>12.164476402452193</c:v>
                </c:pt>
                <c:pt idx="676">
                  <c:v>11.974254036896605</c:v>
                </c:pt>
                <c:pt idx="677">
                  <c:v>11.749889195472065</c:v>
                </c:pt>
                <c:pt idx="678">
                  <c:v>10.750002402167054</c:v>
                </c:pt>
                <c:pt idx="679">
                  <c:v>9.8427880433634805</c:v>
                </c:pt>
                <c:pt idx="680">
                  <c:v>8.5648839465541489</c:v>
                </c:pt>
                <c:pt idx="681">
                  <c:v>7.8186269739899208</c:v>
                </c:pt>
                <c:pt idx="682">
                  <c:v>7.0918799876365224</c:v>
                </c:pt>
                <c:pt idx="683">
                  <c:v>6.9650650772661304</c:v>
                </c:pt>
                <c:pt idx="684">
                  <c:v>6.2724605667816826</c:v>
                </c:pt>
                <c:pt idx="685">
                  <c:v>5.7261809528784573</c:v>
                </c:pt>
                <c:pt idx="686">
                  <c:v>5.7310584494311643</c:v>
                </c:pt>
                <c:pt idx="687">
                  <c:v>5.6725284907986753</c:v>
                </c:pt>
                <c:pt idx="688">
                  <c:v>5.5066936080066258</c:v>
                </c:pt>
                <c:pt idx="689">
                  <c:v>5.3945111872943556</c:v>
                </c:pt>
                <c:pt idx="690">
                  <c:v>5.3701237045308181</c:v>
                </c:pt>
                <c:pt idx="691">
                  <c:v>5.4725511321376734</c:v>
                </c:pt>
                <c:pt idx="692">
                  <c:v>5.7554459321947018</c:v>
                </c:pt>
                <c:pt idx="693">
                  <c:v>5.6676509942459683</c:v>
                </c:pt>
                <c:pt idx="694">
                  <c:v>5.9749332770665333</c:v>
                </c:pt>
                <c:pt idx="695">
                  <c:v>6.365133001283124</c:v>
                </c:pt>
                <c:pt idx="696">
                  <c:v>6.6577827944455663</c:v>
                </c:pt>
                <c:pt idx="697">
                  <c:v>6.6821702772091038</c:v>
                </c:pt>
                <c:pt idx="698">
                  <c:v>6.7748427117105434</c:v>
                </c:pt>
                <c:pt idx="699">
                  <c:v>6.8236176772376158</c:v>
                </c:pt>
                <c:pt idx="700">
                  <c:v>6.7114352565253466</c:v>
                </c:pt>
                <c:pt idx="701">
                  <c:v>6.2578280771235617</c:v>
                </c:pt>
                <c:pt idx="702">
                  <c:v>6.3407455185195873</c:v>
                </c:pt>
                <c:pt idx="703">
                  <c:v>6.2285630978073163</c:v>
                </c:pt>
                <c:pt idx="704">
                  <c:v>6.0822382012260956</c:v>
                </c:pt>
                <c:pt idx="705">
                  <c:v>5.8481183666961414</c:v>
                </c:pt>
                <c:pt idx="706">
                  <c:v>5.6042435390607732</c:v>
                </c:pt>
                <c:pt idx="707">
                  <c:v>5.5944885459553584</c:v>
                </c:pt>
                <c:pt idx="708">
                  <c:v>5.5213260976647476</c:v>
                </c:pt>
                <c:pt idx="709">
                  <c:v>4.9652914906561074</c:v>
                </c:pt>
                <c:pt idx="710">
                  <c:v>4.8823740492600809</c:v>
                </c:pt>
                <c:pt idx="711">
                  <c:v>4.8335990837330076</c:v>
                </c:pt>
                <c:pt idx="712">
                  <c:v>4.560459276781395</c:v>
                </c:pt>
                <c:pt idx="713">
                  <c:v>4.6677642009409572</c:v>
                </c:pt>
                <c:pt idx="714">
                  <c:v>4.5458267871232723</c:v>
                </c:pt>
                <c:pt idx="715">
                  <c:v>4.4824193319380763</c:v>
                </c:pt>
                <c:pt idx="716">
                  <c:v>4.497051821596199</c:v>
                </c:pt>
                <c:pt idx="717">
                  <c:v>4.492174325043492</c:v>
                </c:pt>
                <c:pt idx="718">
                  <c:v>4.5068068147016138</c:v>
                </c:pt>
                <c:pt idx="719">
                  <c:v>4.4872968284907842</c:v>
                </c:pt>
                <c:pt idx="720">
                  <c:v>4.0385671456417054</c:v>
                </c:pt>
                <c:pt idx="721">
                  <c:v>3.9507722076929737</c:v>
                </c:pt>
                <c:pt idx="722">
                  <c:v>3.7605498421373857</c:v>
                </c:pt>
                <c:pt idx="723">
                  <c:v>3.7556723455846779</c:v>
                </c:pt>
                <c:pt idx="724">
                  <c:v>3.6825098972940675</c:v>
                </c:pt>
                <c:pt idx="725">
                  <c:v>3.6386124283197008</c:v>
                </c:pt>
                <c:pt idx="726">
                  <c:v>3.3557176282626733</c:v>
                </c:pt>
                <c:pt idx="727">
                  <c:v>3.1752502558125002</c:v>
                </c:pt>
                <c:pt idx="728">
                  <c:v>2.9606404074933756</c:v>
                </c:pt>
                <c:pt idx="729">
                  <c:v>2.9703954005987905</c:v>
                </c:pt>
                <c:pt idx="730">
                  <c:v>2.7216430764107149</c:v>
                </c:pt>
                <c:pt idx="731">
                  <c:v>2.6484806281201041</c:v>
                </c:pt>
                <c:pt idx="732">
                  <c:v>2.5850731729349086</c:v>
                </c:pt>
                <c:pt idx="733">
                  <c:v>2.531420710855127</c:v>
                </c:pt>
                <c:pt idx="734">
                  <c:v>2.4241157866955652</c:v>
                </c:pt>
                <c:pt idx="735">
                  <c:v>2.370463324615784</c:v>
                </c:pt>
                <c:pt idx="736">
                  <c:v>2.2436484142453921</c:v>
                </c:pt>
                <c:pt idx="737">
                  <c:v>2.1363434900858298</c:v>
                </c:pt>
                <c:pt idx="738">
                  <c:v>2.1460984831912446</c:v>
                </c:pt>
                <c:pt idx="739">
                  <c:v>2.1022010142168783</c:v>
                </c:pt>
                <c:pt idx="740">
                  <c:v>2.1070785107695857</c:v>
                </c:pt>
                <c:pt idx="741">
                  <c:v>2.0436710555843898</c:v>
                </c:pt>
                <c:pt idx="742">
                  <c:v>1.8827136693450461</c:v>
                </c:pt>
                <c:pt idx="743">
                  <c:v>1.7997962279490214</c:v>
                </c:pt>
                <c:pt idx="744">
                  <c:v>1.7461437658692398</c:v>
                </c:pt>
                <c:pt idx="745">
                  <c:v>1.590063876182604</c:v>
                </c:pt>
                <c:pt idx="746">
                  <c:v>1.5510439037609447</c:v>
                </c:pt>
                <c:pt idx="747">
                  <c:v>1.3900865175216015</c:v>
                </c:pt>
                <c:pt idx="748">
                  <c:v>1.2583941105985024</c:v>
                </c:pt>
                <c:pt idx="749">
                  <c:v>1.3218015657836983</c:v>
                </c:pt>
                <c:pt idx="750">
                  <c:v>1.2779040968093318</c:v>
                </c:pt>
                <c:pt idx="751">
                  <c:v>1.2632716071512096</c:v>
                </c:pt>
                <c:pt idx="752">
                  <c:v>1.2827815933620392</c:v>
                </c:pt>
                <c:pt idx="753">
                  <c:v>1.3120465726782835</c:v>
                </c:pt>
                <c:pt idx="754">
                  <c:v>1.341311551994528</c:v>
                </c:pt>
                <c:pt idx="755">
                  <c:v>1.3461890485472352</c:v>
                </c:pt>
                <c:pt idx="756">
                  <c:v>1.4242289933905532</c:v>
                </c:pt>
                <c:pt idx="757">
                  <c:v>1.4632489658122121</c:v>
                </c:pt>
                <c:pt idx="758">
                  <c:v>1.4047190071797238</c:v>
                </c:pt>
                <c:pt idx="759">
                  <c:v>1.4583714692595051</c:v>
                </c:pt>
                <c:pt idx="760">
                  <c:v>1.4778814554703341</c:v>
                </c:pt>
                <c:pt idx="761">
                  <c:v>1.4925139451284564</c:v>
                </c:pt>
                <c:pt idx="762">
                  <c:v>1.4632489658122123</c:v>
                </c:pt>
                <c:pt idx="763">
                  <c:v>1.2974140830201615</c:v>
                </c:pt>
                <c:pt idx="764">
                  <c:v>1.1023142209118666</c:v>
                </c:pt>
                <c:pt idx="765">
                  <c:v>1.0535392553847927</c:v>
                </c:pt>
                <c:pt idx="766">
                  <c:v>0.95111182777793779</c:v>
                </c:pt>
                <c:pt idx="767">
                  <c:v>0.90233686225086418</c:v>
                </c:pt>
                <c:pt idx="768">
                  <c:v>0.85843939327649788</c:v>
                </c:pt>
                <c:pt idx="769">
                  <c:v>0.85843939327649788</c:v>
                </c:pt>
                <c:pt idx="770">
                  <c:v>0.89258186914544946</c:v>
                </c:pt>
                <c:pt idx="771">
                  <c:v>0.93647933811981587</c:v>
                </c:pt>
                <c:pt idx="772">
                  <c:v>1.043784262279378</c:v>
                </c:pt>
                <c:pt idx="773">
                  <c:v>1.0632942484902077</c:v>
                </c:pt>
                <c:pt idx="774">
                  <c:v>1.1510891864389403</c:v>
                </c:pt>
                <c:pt idx="775">
                  <c:v>1.2193741381768433</c:v>
                </c:pt>
                <c:pt idx="776">
                  <c:v>1.4144740002851388</c:v>
                </c:pt>
                <c:pt idx="777">
                  <c:v>1.6583488279205072</c:v>
                </c:pt>
                <c:pt idx="778">
                  <c:v>2.1022010142168783</c:v>
                </c:pt>
                <c:pt idx="779">
                  <c:v>2.5997056625930304</c:v>
                </c:pt>
                <c:pt idx="780">
                  <c:v>2.9118654419663024</c:v>
                </c:pt>
                <c:pt idx="781">
                  <c:v>3.0289253592312795</c:v>
                </c:pt>
                <c:pt idx="782">
                  <c:v>3.8385897869807031</c:v>
                </c:pt>
                <c:pt idx="783">
                  <c:v>4.6189892354138831</c:v>
                </c:pt>
                <c:pt idx="784">
                  <c:v>5.0238214492885955</c:v>
                </c:pt>
                <c:pt idx="785">
                  <c:v>5.3408587252145736</c:v>
                </c:pt>
                <c:pt idx="786">
                  <c:v>5.9212808149867522</c:v>
                </c:pt>
                <c:pt idx="787">
                  <c:v>6.189543125385657</c:v>
                </c:pt>
                <c:pt idx="788">
                  <c:v>6.5260903875224656</c:v>
                </c:pt>
                <c:pt idx="789">
                  <c:v>6.433417953021026</c:v>
                </c:pt>
                <c:pt idx="790">
                  <c:v>6.9114126151863493</c:v>
                </c:pt>
                <c:pt idx="791">
                  <c:v>8.3356416085769016</c:v>
                </c:pt>
                <c:pt idx="792">
                  <c:v>9.3940583605144035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22-426F-B63E-A6E5FE63E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'FS-CDA'!$E$3:$E$4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'FS-CDA'!$A$5:$C$798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'FS-CDA'!$E$5:$E$798</c:f>
              <c:numCache>
                <c:formatCode>General</c:formatCode>
                <c:ptCount val="794"/>
                <c:pt idx="7">
                  <c:v>2.6020852139652106E-18</c:v>
                </c:pt>
                <c:pt idx="14">
                  <c:v>1.3010426069826053E-18</c:v>
                </c:pt>
                <c:pt idx="18">
                  <c:v>2.3129646346357427E-18</c:v>
                </c:pt>
                <c:pt idx="22">
                  <c:v>1.7347234759768071E-18</c:v>
                </c:pt>
                <c:pt idx="23">
                  <c:v>1.3877787807814458E-18</c:v>
                </c:pt>
                <c:pt idx="25">
                  <c:v>5.6904126448252693E-3</c:v>
                </c:pt>
                <c:pt idx="26">
                  <c:v>4.8774965527073749E-3</c:v>
                </c:pt>
                <c:pt idx="27">
                  <c:v>9.7549931054147498E-3</c:v>
                </c:pt>
                <c:pt idx="28">
                  <c:v>9.7549931054147498E-3</c:v>
                </c:pt>
                <c:pt idx="29">
                  <c:v>9.7549931054147498E-3</c:v>
                </c:pt>
                <c:pt idx="30">
                  <c:v>9.7549931054147498E-3</c:v>
                </c:pt>
                <c:pt idx="32">
                  <c:v>9.7549931054147498E-3</c:v>
                </c:pt>
                <c:pt idx="33">
                  <c:v>9.7549931054147498E-3</c:v>
                </c:pt>
                <c:pt idx="34">
                  <c:v>9.7549931054147498E-3</c:v>
                </c:pt>
                <c:pt idx="35">
                  <c:v>4.8774965527073741E-3</c:v>
                </c:pt>
                <c:pt idx="36">
                  <c:v>4.8774965527073732E-3</c:v>
                </c:pt>
                <c:pt idx="37">
                  <c:v>4.8774965527073732E-3</c:v>
                </c:pt>
                <c:pt idx="38">
                  <c:v>4.8774965527073732E-3</c:v>
                </c:pt>
                <c:pt idx="39">
                  <c:v>4.8774965527073732E-3</c:v>
                </c:pt>
                <c:pt idx="40">
                  <c:v>4.8774965527073732E-3</c:v>
                </c:pt>
                <c:pt idx="41">
                  <c:v>4.8774965527073741E-3</c:v>
                </c:pt>
                <c:pt idx="42">
                  <c:v>4.8774965527073741E-3</c:v>
                </c:pt>
                <c:pt idx="43">
                  <c:v>4.8774965527073741E-3</c:v>
                </c:pt>
                <c:pt idx="44">
                  <c:v>4.8774965527073741E-3</c:v>
                </c:pt>
                <c:pt idx="45">
                  <c:v>4.8774965527073741E-3</c:v>
                </c:pt>
                <c:pt idx="46">
                  <c:v>4.8774965527073741E-3</c:v>
                </c:pt>
                <c:pt idx="47">
                  <c:v>9.4383671265479175E-19</c:v>
                </c:pt>
                <c:pt idx="48">
                  <c:v>4.7433845046240819E-20</c:v>
                </c:pt>
                <c:pt idx="49">
                  <c:v>4.7429310323954143E-20</c:v>
                </c:pt>
                <c:pt idx="50">
                  <c:v>4.767131973745537E-20</c:v>
                </c:pt>
                <c:pt idx="51">
                  <c:v>1.2347014810849337E-20</c:v>
                </c:pt>
                <c:pt idx="52">
                  <c:v>7.0137382692489572E-21</c:v>
                </c:pt>
                <c:pt idx="53">
                  <c:v>7.0137382692489572E-21</c:v>
                </c:pt>
                <c:pt idx="54">
                  <c:v>6.0457006152440422E-21</c:v>
                </c:pt>
                <c:pt idx="55">
                  <c:v>1.2995452032787312E-19</c:v>
                </c:pt>
                <c:pt idx="56">
                  <c:v>4.8774965527073749E-3</c:v>
                </c:pt>
                <c:pt idx="57">
                  <c:v>4.8774965527073749E-3</c:v>
                </c:pt>
                <c:pt idx="58">
                  <c:v>4.8774965527073749E-3</c:v>
                </c:pt>
                <c:pt idx="59">
                  <c:v>4.8774965527073749E-3</c:v>
                </c:pt>
                <c:pt idx="60">
                  <c:v>4.8774965527073749E-3</c:v>
                </c:pt>
                <c:pt idx="61">
                  <c:v>4.8774965527073749E-3</c:v>
                </c:pt>
                <c:pt idx="62">
                  <c:v>4.8774965527073749E-3</c:v>
                </c:pt>
                <c:pt idx="63">
                  <c:v>9.6803765400491462E-22</c:v>
                </c:pt>
                <c:pt idx="64">
                  <c:v>7.2602824050368596E-22</c:v>
                </c:pt>
                <c:pt idx="65">
                  <c:v>7.865305938789932E-22</c:v>
                </c:pt>
                <c:pt idx="66">
                  <c:v>7.7140500553516637E-22</c:v>
                </c:pt>
                <c:pt idx="67">
                  <c:v>7.7140500553516637E-22</c:v>
                </c:pt>
                <c:pt idx="68">
                  <c:v>7.7140500553516637E-22</c:v>
                </c:pt>
                <c:pt idx="69">
                  <c:v>7.865305938789932E-22</c:v>
                </c:pt>
                <c:pt idx="70">
                  <c:v>1.2100470675061433E-22</c:v>
                </c:pt>
                <c:pt idx="71">
                  <c:v>3.6301412025184298E-22</c:v>
                </c:pt>
                <c:pt idx="72">
                  <c:v>3.0251176687653584E-22</c:v>
                </c:pt>
                <c:pt idx="73">
                  <c:v>3.1763735522036263E-22</c:v>
                </c:pt>
                <c:pt idx="74">
                  <c:v>3.1763735522036263E-22</c:v>
                </c:pt>
                <c:pt idx="75">
                  <c:v>1.2359118235740871E-19</c:v>
                </c:pt>
                <c:pt idx="76">
                  <c:v>2.4751512765838163E-19</c:v>
                </c:pt>
                <c:pt idx="77">
                  <c:v>4.8774965527073741E-3</c:v>
                </c:pt>
                <c:pt idx="78">
                  <c:v>4.8774965527073741E-3</c:v>
                </c:pt>
                <c:pt idx="79">
                  <c:v>4.8774965527073741E-3</c:v>
                </c:pt>
                <c:pt idx="80">
                  <c:v>9.7549931054147481E-3</c:v>
                </c:pt>
                <c:pt idx="81">
                  <c:v>1.4632489658122123E-2</c:v>
                </c:pt>
                <c:pt idx="82">
                  <c:v>1.4632489658122123E-2</c:v>
                </c:pt>
                <c:pt idx="83">
                  <c:v>1.4632489658122123E-2</c:v>
                </c:pt>
                <c:pt idx="84">
                  <c:v>9.7549931054147498E-3</c:v>
                </c:pt>
                <c:pt idx="85">
                  <c:v>9.7549931054147498E-3</c:v>
                </c:pt>
                <c:pt idx="86">
                  <c:v>9.7549931054147498E-3</c:v>
                </c:pt>
                <c:pt idx="87">
                  <c:v>4.8774965527073749E-3</c:v>
                </c:pt>
                <c:pt idx="88">
                  <c:v>1.3320198119107627E-18</c:v>
                </c:pt>
                <c:pt idx="89">
                  <c:v>3.4074925420972996E-19</c:v>
                </c:pt>
                <c:pt idx="90">
                  <c:v>4.8774965527073732E-3</c:v>
                </c:pt>
                <c:pt idx="91">
                  <c:v>4.8774965527073741E-3</c:v>
                </c:pt>
                <c:pt idx="92">
                  <c:v>4.8774965527073741E-3</c:v>
                </c:pt>
                <c:pt idx="93">
                  <c:v>4.8774965527073741E-3</c:v>
                </c:pt>
                <c:pt idx="94">
                  <c:v>4.8774965527073741E-3</c:v>
                </c:pt>
                <c:pt idx="95">
                  <c:v>9.7549931054147464E-3</c:v>
                </c:pt>
                <c:pt idx="96">
                  <c:v>1.463248965812212E-2</c:v>
                </c:pt>
                <c:pt idx="97">
                  <c:v>9.7549931054147481E-3</c:v>
                </c:pt>
                <c:pt idx="98">
                  <c:v>9.7549931054147464E-3</c:v>
                </c:pt>
                <c:pt idx="99">
                  <c:v>1.463248965812212E-2</c:v>
                </c:pt>
                <c:pt idx="100">
                  <c:v>1.463248965812212E-2</c:v>
                </c:pt>
                <c:pt idx="101">
                  <c:v>1.463248965812212E-2</c:v>
                </c:pt>
                <c:pt idx="102">
                  <c:v>9.7549931054147464E-3</c:v>
                </c:pt>
                <c:pt idx="103">
                  <c:v>4.8774965527073732E-3</c:v>
                </c:pt>
                <c:pt idx="104">
                  <c:v>9.7549931054147464E-3</c:v>
                </c:pt>
                <c:pt idx="105">
                  <c:v>9.7549931054147464E-3</c:v>
                </c:pt>
                <c:pt idx="106">
                  <c:v>4.8774965527073741E-3</c:v>
                </c:pt>
                <c:pt idx="107">
                  <c:v>9.7549931054147464E-3</c:v>
                </c:pt>
                <c:pt idx="108">
                  <c:v>9.7549931054147481E-3</c:v>
                </c:pt>
                <c:pt idx="109">
                  <c:v>1.4632489658122123E-2</c:v>
                </c:pt>
                <c:pt idx="110">
                  <c:v>1.4632489658122126E-2</c:v>
                </c:pt>
                <c:pt idx="111">
                  <c:v>1.95099862108295E-2</c:v>
                </c:pt>
                <c:pt idx="112">
                  <c:v>1.95099862108295E-2</c:v>
                </c:pt>
                <c:pt idx="113">
                  <c:v>2.9264979316244253E-2</c:v>
                </c:pt>
                <c:pt idx="114">
                  <c:v>3.9019972421658999E-2</c:v>
                </c:pt>
                <c:pt idx="115">
                  <c:v>4.3897468974366367E-2</c:v>
                </c:pt>
                <c:pt idx="116">
                  <c:v>3.9019972421658999E-2</c:v>
                </c:pt>
                <c:pt idx="117">
                  <c:v>4.3897468974366367E-2</c:v>
                </c:pt>
                <c:pt idx="118">
                  <c:v>4.8774965527073735E-2</c:v>
                </c:pt>
                <c:pt idx="119">
                  <c:v>5.3652462079781117E-2</c:v>
                </c:pt>
                <c:pt idx="120">
                  <c:v>5.8529958632488478E-2</c:v>
                </c:pt>
                <c:pt idx="121">
                  <c:v>5.3652462079781103E-2</c:v>
                </c:pt>
                <c:pt idx="122">
                  <c:v>8.2917441396025346E-2</c:v>
                </c:pt>
                <c:pt idx="123">
                  <c:v>0.12681491037039172</c:v>
                </c:pt>
                <c:pt idx="124">
                  <c:v>0.14144740002851383</c:v>
                </c:pt>
                <c:pt idx="125">
                  <c:v>0.16095738623934333</c:v>
                </c:pt>
                <c:pt idx="126">
                  <c:v>0.19022236555558755</c:v>
                </c:pt>
                <c:pt idx="127">
                  <c:v>0.22436484142453919</c:v>
                </c:pt>
                <c:pt idx="128">
                  <c:v>0.22924233797724655</c:v>
                </c:pt>
                <c:pt idx="129">
                  <c:v>0.23899733108266133</c:v>
                </c:pt>
                <c:pt idx="130">
                  <c:v>0.23899733108266133</c:v>
                </c:pt>
                <c:pt idx="131">
                  <c:v>0.26338481384619822</c:v>
                </c:pt>
                <c:pt idx="132">
                  <c:v>0.29264979316244244</c:v>
                </c:pt>
                <c:pt idx="133">
                  <c:v>0.32191477247868666</c:v>
                </c:pt>
                <c:pt idx="134">
                  <c:v>0.40483221387471202</c:v>
                </c:pt>
                <c:pt idx="135">
                  <c:v>0.46823966905990788</c:v>
                </c:pt>
                <c:pt idx="136">
                  <c:v>0.51213713803427419</c:v>
                </c:pt>
                <c:pt idx="137">
                  <c:v>0.63895204840466591</c:v>
                </c:pt>
                <c:pt idx="138">
                  <c:v>0.68772701393173974</c:v>
                </c:pt>
                <c:pt idx="139">
                  <c:v>0.72674698635339874</c:v>
                </c:pt>
                <c:pt idx="140">
                  <c:v>0.76088946222235021</c:v>
                </c:pt>
                <c:pt idx="141">
                  <c:v>0.79015444153859449</c:v>
                </c:pt>
                <c:pt idx="142">
                  <c:v>0.7901544415385946</c:v>
                </c:pt>
                <c:pt idx="143">
                  <c:v>0.85356189672379057</c:v>
                </c:pt>
                <c:pt idx="144">
                  <c:v>0.77552195188047246</c:v>
                </c:pt>
                <c:pt idx="145">
                  <c:v>0.81454192430213135</c:v>
                </c:pt>
                <c:pt idx="146">
                  <c:v>0.84868440017108315</c:v>
                </c:pt>
                <c:pt idx="147">
                  <c:v>0.8730718829346199</c:v>
                </c:pt>
                <c:pt idx="148">
                  <c:v>0.83892940706566832</c:v>
                </c:pt>
                <c:pt idx="149">
                  <c:v>0.90233686225086429</c:v>
                </c:pt>
                <c:pt idx="150">
                  <c:v>0.8291744139602536</c:v>
                </c:pt>
                <c:pt idx="151">
                  <c:v>0.86331688982920518</c:v>
                </c:pt>
                <c:pt idx="152">
                  <c:v>0.86819438638191249</c:v>
                </c:pt>
                <c:pt idx="153">
                  <c:v>0.87794937948732732</c:v>
                </c:pt>
                <c:pt idx="154">
                  <c:v>0.84380690361837574</c:v>
                </c:pt>
                <c:pt idx="155">
                  <c:v>0.81454192430213135</c:v>
                </c:pt>
                <c:pt idx="156">
                  <c:v>0.76576695877505774</c:v>
                </c:pt>
                <c:pt idx="157">
                  <c:v>0.80966442774942404</c:v>
                </c:pt>
                <c:pt idx="158">
                  <c:v>0.79015444153859449</c:v>
                </c:pt>
                <c:pt idx="159">
                  <c:v>0.76576695877505774</c:v>
                </c:pt>
                <c:pt idx="160">
                  <c:v>0.72674698635339874</c:v>
                </c:pt>
                <c:pt idx="161">
                  <c:v>0.7121144966952766</c:v>
                </c:pt>
                <c:pt idx="162">
                  <c:v>0.70723700014256929</c:v>
                </c:pt>
                <c:pt idx="163">
                  <c:v>0.69260451048444716</c:v>
                </c:pt>
                <c:pt idx="164">
                  <c:v>0.64382954495737343</c:v>
                </c:pt>
                <c:pt idx="165">
                  <c:v>0.5950545794302996</c:v>
                </c:pt>
                <c:pt idx="166">
                  <c:v>0.54140211735051846</c:v>
                </c:pt>
                <c:pt idx="167">
                  <c:v>0.52189213113968902</c:v>
                </c:pt>
                <c:pt idx="168">
                  <c:v>0.50725964148156688</c:v>
                </c:pt>
                <c:pt idx="169">
                  <c:v>0.49750464837615216</c:v>
                </c:pt>
                <c:pt idx="170">
                  <c:v>0.50725964148156688</c:v>
                </c:pt>
                <c:pt idx="171">
                  <c:v>0.5121371380342743</c:v>
                </c:pt>
                <c:pt idx="172">
                  <c:v>0.48774965527073738</c:v>
                </c:pt>
                <c:pt idx="173">
                  <c:v>0.53652462079781116</c:v>
                </c:pt>
                <c:pt idx="174">
                  <c:v>0.54140211735051846</c:v>
                </c:pt>
                <c:pt idx="175">
                  <c:v>0.50725964148156688</c:v>
                </c:pt>
                <c:pt idx="176">
                  <c:v>0.46336217250720046</c:v>
                </c:pt>
                <c:pt idx="177">
                  <c:v>0.43409719319095635</c:v>
                </c:pt>
                <c:pt idx="178">
                  <c:v>0.40970971042741944</c:v>
                </c:pt>
                <c:pt idx="179">
                  <c:v>0.42921969663824899</c:v>
                </c:pt>
                <c:pt idx="180">
                  <c:v>0.37068973800576044</c:v>
                </c:pt>
                <c:pt idx="181">
                  <c:v>0.34630225524222347</c:v>
                </c:pt>
                <c:pt idx="182">
                  <c:v>0.36581224145305308</c:v>
                </c:pt>
                <c:pt idx="183">
                  <c:v>0.37068973800576044</c:v>
                </c:pt>
                <c:pt idx="184">
                  <c:v>0.34630225524222352</c:v>
                </c:pt>
                <c:pt idx="185">
                  <c:v>0.31215977937327194</c:v>
                </c:pt>
                <c:pt idx="186">
                  <c:v>0.28777229660973508</c:v>
                </c:pt>
                <c:pt idx="187">
                  <c:v>0.26826231039890558</c:v>
                </c:pt>
                <c:pt idx="188">
                  <c:v>0.20973235176641708</c:v>
                </c:pt>
                <c:pt idx="189">
                  <c:v>0.22436484142453919</c:v>
                </c:pt>
                <c:pt idx="190">
                  <c:v>0.21948734487183183</c:v>
                </c:pt>
                <c:pt idx="191">
                  <c:v>0.20973235176641711</c:v>
                </c:pt>
                <c:pt idx="192">
                  <c:v>0.2194873448718318</c:v>
                </c:pt>
                <c:pt idx="193">
                  <c:v>0.24387482763536869</c:v>
                </c:pt>
                <c:pt idx="194">
                  <c:v>0.24387482763536869</c:v>
                </c:pt>
                <c:pt idx="195">
                  <c:v>0.28777229660973508</c:v>
                </c:pt>
                <c:pt idx="196">
                  <c:v>0.26338481384619822</c:v>
                </c:pt>
                <c:pt idx="197">
                  <c:v>0.26338481384619816</c:v>
                </c:pt>
                <c:pt idx="198">
                  <c:v>0.27313980695161294</c:v>
                </c:pt>
                <c:pt idx="199">
                  <c:v>0.28777229660973508</c:v>
                </c:pt>
                <c:pt idx="200">
                  <c:v>0.26826231039890558</c:v>
                </c:pt>
                <c:pt idx="201">
                  <c:v>0.273139806951613</c:v>
                </c:pt>
                <c:pt idx="202">
                  <c:v>0.2536298207407835</c:v>
                </c:pt>
                <c:pt idx="203">
                  <c:v>0.23899733108266139</c:v>
                </c:pt>
                <c:pt idx="204">
                  <c:v>0.23899733108266136</c:v>
                </c:pt>
                <c:pt idx="205">
                  <c:v>0.26338481384619822</c:v>
                </c:pt>
                <c:pt idx="206">
                  <c:v>0.24387482763536869</c:v>
                </c:pt>
                <c:pt idx="207">
                  <c:v>0.24875232418807605</c:v>
                </c:pt>
                <c:pt idx="208">
                  <c:v>0.2585073172934908</c:v>
                </c:pt>
                <c:pt idx="209">
                  <c:v>0.2585073172934908</c:v>
                </c:pt>
                <c:pt idx="210">
                  <c:v>0.2780173035043203</c:v>
                </c:pt>
                <c:pt idx="211">
                  <c:v>0.28289480005702766</c:v>
                </c:pt>
                <c:pt idx="212">
                  <c:v>0.25362982074078344</c:v>
                </c:pt>
                <c:pt idx="213">
                  <c:v>0.25362982074078344</c:v>
                </c:pt>
                <c:pt idx="214">
                  <c:v>0.25362982074078344</c:v>
                </c:pt>
                <c:pt idx="215">
                  <c:v>0.24875232418807605</c:v>
                </c:pt>
                <c:pt idx="216">
                  <c:v>0.2585073172934908</c:v>
                </c:pt>
                <c:pt idx="217">
                  <c:v>0.24387482763536866</c:v>
                </c:pt>
                <c:pt idx="218">
                  <c:v>0.23899733108266127</c:v>
                </c:pt>
                <c:pt idx="219">
                  <c:v>0.25362982074078344</c:v>
                </c:pt>
                <c:pt idx="220">
                  <c:v>0.26338481384619822</c:v>
                </c:pt>
                <c:pt idx="221">
                  <c:v>0.28289480005702766</c:v>
                </c:pt>
                <c:pt idx="222">
                  <c:v>0.2780173035043203</c:v>
                </c:pt>
                <c:pt idx="223">
                  <c:v>0.27313980695161288</c:v>
                </c:pt>
                <c:pt idx="224">
                  <c:v>0.27313980695161294</c:v>
                </c:pt>
                <c:pt idx="225">
                  <c:v>0.24875232418807605</c:v>
                </c:pt>
                <c:pt idx="226">
                  <c:v>0.23411983452995394</c:v>
                </c:pt>
                <c:pt idx="227">
                  <c:v>0.20973235176641708</c:v>
                </c:pt>
                <c:pt idx="228">
                  <c:v>0.18534486900288025</c:v>
                </c:pt>
                <c:pt idx="229">
                  <c:v>0.18534486900288022</c:v>
                </c:pt>
                <c:pt idx="230">
                  <c:v>0.16583488279205075</c:v>
                </c:pt>
                <c:pt idx="231">
                  <c:v>0.18046737245017283</c:v>
                </c:pt>
                <c:pt idx="232">
                  <c:v>0.18534486900288019</c:v>
                </c:pt>
                <c:pt idx="233">
                  <c:v>0.1804673724501728</c:v>
                </c:pt>
                <c:pt idx="234">
                  <c:v>0.18534486900288019</c:v>
                </c:pt>
                <c:pt idx="235">
                  <c:v>0.19022236555558755</c:v>
                </c:pt>
                <c:pt idx="236">
                  <c:v>0.19509986210829491</c:v>
                </c:pt>
                <c:pt idx="237">
                  <c:v>0.1999773586610023</c:v>
                </c:pt>
                <c:pt idx="238">
                  <c:v>0.19997735866100227</c:v>
                </c:pt>
                <c:pt idx="239">
                  <c:v>0.21948734487183177</c:v>
                </c:pt>
                <c:pt idx="240">
                  <c:v>0.22436484142453916</c:v>
                </c:pt>
                <c:pt idx="241">
                  <c:v>0.23899733108266127</c:v>
                </c:pt>
                <c:pt idx="242">
                  <c:v>0.21460984831912447</c:v>
                </c:pt>
                <c:pt idx="243">
                  <c:v>0.22436484142453919</c:v>
                </c:pt>
                <c:pt idx="244">
                  <c:v>0.23899733108266127</c:v>
                </c:pt>
                <c:pt idx="245">
                  <c:v>0.2194873448718318</c:v>
                </c:pt>
                <c:pt idx="246">
                  <c:v>0.20485485521370969</c:v>
                </c:pt>
                <c:pt idx="247">
                  <c:v>0.1999773586610023</c:v>
                </c:pt>
                <c:pt idx="248">
                  <c:v>0.1999773586610023</c:v>
                </c:pt>
                <c:pt idx="249">
                  <c:v>0.19509986210829494</c:v>
                </c:pt>
                <c:pt idx="250">
                  <c:v>0.16095738623934336</c:v>
                </c:pt>
                <c:pt idx="251">
                  <c:v>0.14144740002851383</c:v>
                </c:pt>
                <c:pt idx="252">
                  <c:v>0.13169240692309908</c:v>
                </c:pt>
                <c:pt idx="253">
                  <c:v>0.12681491037039172</c:v>
                </c:pt>
                <c:pt idx="254">
                  <c:v>0.11705991726497697</c:v>
                </c:pt>
                <c:pt idx="255">
                  <c:v>0.10730492415956223</c:v>
                </c:pt>
                <c:pt idx="256">
                  <c:v>0.11705991726497697</c:v>
                </c:pt>
                <c:pt idx="257">
                  <c:v>0.10730492415956221</c:v>
                </c:pt>
                <c:pt idx="258">
                  <c:v>8.7794937948732721E-2</c:v>
                </c:pt>
                <c:pt idx="259">
                  <c:v>8.7794937948732735E-2</c:v>
                </c:pt>
                <c:pt idx="260">
                  <c:v>7.8039944843317999E-2</c:v>
                </c:pt>
                <c:pt idx="261">
                  <c:v>6.8284951737903249E-2</c:v>
                </c:pt>
                <c:pt idx="262">
                  <c:v>5.8529958632488492E-2</c:v>
                </c:pt>
                <c:pt idx="263">
                  <c:v>3.9019972421658992E-2</c:v>
                </c:pt>
                <c:pt idx="264">
                  <c:v>3.9019972421658985E-2</c:v>
                </c:pt>
                <c:pt idx="265">
                  <c:v>3.9019972421658985E-2</c:v>
                </c:pt>
                <c:pt idx="266">
                  <c:v>3.4142475868951618E-2</c:v>
                </c:pt>
                <c:pt idx="267">
                  <c:v>3.4142475868951618E-2</c:v>
                </c:pt>
                <c:pt idx="268">
                  <c:v>3.9019972421658985E-2</c:v>
                </c:pt>
                <c:pt idx="269">
                  <c:v>4.8774965527073735E-2</c:v>
                </c:pt>
                <c:pt idx="270">
                  <c:v>5.8529958632488485E-2</c:v>
                </c:pt>
                <c:pt idx="271">
                  <c:v>5.8529958632488492E-2</c:v>
                </c:pt>
                <c:pt idx="272">
                  <c:v>6.3407455185195874E-2</c:v>
                </c:pt>
                <c:pt idx="273">
                  <c:v>7.316244829061061E-2</c:v>
                </c:pt>
                <c:pt idx="274">
                  <c:v>7.316244829061061E-2</c:v>
                </c:pt>
                <c:pt idx="275">
                  <c:v>7.316244829061061E-2</c:v>
                </c:pt>
                <c:pt idx="276">
                  <c:v>7.316244829061061E-2</c:v>
                </c:pt>
                <c:pt idx="277">
                  <c:v>6.340745518519586E-2</c:v>
                </c:pt>
                <c:pt idx="278">
                  <c:v>6.340745518519586E-2</c:v>
                </c:pt>
                <c:pt idx="279">
                  <c:v>8.2917441396025346E-2</c:v>
                </c:pt>
                <c:pt idx="280">
                  <c:v>8.2917441396025346E-2</c:v>
                </c:pt>
                <c:pt idx="281">
                  <c:v>8.7794937948732735E-2</c:v>
                </c:pt>
                <c:pt idx="282">
                  <c:v>8.2917441396025346E-2</c:v>
                </c:pt>
                <c:pt idx="283">
                  <c:v>7.316244829061061E-2</c:v>
                </c:pt>
                <c:pt idx="284">
                  <c:v>8.7794937948732735E-2</c:v>
                </c:pt>
                <c:pt idx="285">
                  <c:v>9.267243450144011E-2</c:v>
                </c:pt>
                <c:pt idx="286">
                  <c:v>8.7794937948732735E-2</c:v>
                </c:pt>
                <c:pt idx="287">
                  <c:v>8.2917441396025346E-2</c:v>
                </c:pt>
                <c:pt idx="288">
                  <c:v>7.8039944843317971E-2</c:v>
                </c:pt>
                <c:pt idx="289">
                  <c:v>8.2917441396025346E-2</c:v>
                </c:pt>
                <c:pt idx="290">
                  <c:v>0.10242742760685483</c:v>
                </c:pt>
                <c:pt idx="291">
                  <c:v>0.10730492415956221</c:v>
                </c:pt>
                <c:pt idx="292">
                  <c:v>0.13169240692309908</c:v>
                </c:pt>
                <c:pt idx="293">
                  <c:v>0.12193741381768433</c:v>
                </c:pt>
                <c:pt idx="294">
                  <c:v>0.16095738623934333</c:v>
                </c:pt>
                <c:pt idx="295">
                  <c:v>0.18534486900288022</c:v>
                </c:pt>
                <c:pt idx="296">
                  <c:v>0.20973235176641708</c:v>
                </c:pt>
                <c:pt idx="297">
                  <c:v>0.21948734487183183</c:v>
                </c:pt>
                <c:pt idx="298">
                  <c:v>0.23899733108266127</c:v>
                </c:pt>
                <c:pt idx="299">
                  <c:v>0.24875232418807605</c:v>
                </c:pt>
                <c:pt idx="300">
                  <c:v>0.31215977937327188</c:v>
                </c:pt>
                <c:pt idx="301">
                  <c:v>0.2975272897151498</c:v>
                </c:pt>
                <c:pt idx="302">
                  <c:v>0.30728228282056458</c:v>
                </c:pt>
                <c:pt idx="303">
                  <c:v>0.30728228282056458</c:v>
                </c:pt>
                <c:pt idx="304">
                  <c:v>0.33166976558410138</c:v>
                </c:pt>
                <c:pt idx="305">
                  <c:v>0.34630225524222358</c:v>
                </c:pt>
                <c:pt idx="306">
                  <c:v>0.44385218629637102</c:v>
                </c:pt>
                <c:pt idx="307">
                  <c:v>0.47799466216532277</c:v>
                </c:pt>
                <c:pt idx="308">
                  <c:v>0.56091210356134802</c:v>
                </c:pt>
                <c:pt idx="309">
                  <c:v>0.61944206219383646</c:v>
                </c:pt>
                <c:pt idx="310">
                  <c:v>0.7121144966952766</c:v>
                </c:pt>
                <c:pt idx="311">
                  <c:v>0.78039944843317977</c:v>
                </c:pt>
                <c:pt idx="312">
                  <c:v>0.81941942085483876</c:v>
                </c:pt>
                <c:pt idx="313">
                  <c:v>0.79990943464400921</c:v>
                </c:pt>
                <c:pt idx="314">
                  <c:v>0.86819438638191271</c:v>
                </c:pt>
                <c:pt idx="315">
                  <c:v>0.88282687604003462</c:v>
                </c:pt>
                <c:pt idx="316">
                  <c:v>0.86819438638191238</c:v>
                </c:pt>
                <c:pt idx="317">
                  <c:v>0.87794937948732732</c:v>
                </c:pt>
                <c:pt idx="318">
                  <c:v>0.88770437259274215</c:v>
                </c:pt>
                <c:pt idx="319">
                  <c:v>0.88770437259274204</c:v>
                </c:pt>
                <c:pt idx="320">
                  <c:v>0.91209185535627901</c:v>
                </c:pt>
                <c:pt idx="321">
                  <c:v>0.83892940706566832</c:v>
                </c:pt>
                <c:pt idx="322">
                  <c:v>0.7950319380913019</c:v>
                </c:pt>
                <c:pt idx="323">
                  <c:v>0.79990943464400932</c:v>
                </c:pt>
                <c:pt idx="324">
                  <c:v>0.7901544415385946</c:v>
                </c:pt>
                <c:pt idx="325">
                  <c:v>0.7121144966952766</c:v>
                </c:pt>
                <c:pt idx="326">
                  <c:v>0.76576695877505774</c:v>
                </c:pt>
                <c:pt idx="327">
                  <c:v>0.68772701393173974</c:v>
                </c:pt>
                <c:pt idx="328">
                  <c:v>0.62919705529925118</c:v>
                </c:pt>
                <c:pt idx="329">
                  <c:v>0.60968706908842163</c:v>
                </c:pt>
                <c:pt idx="330">
                  <c:v>0.56578960011405532</c:v>
                </c:pt>
                <c:pt idx="331">
                  <c:v>0.49262715182344474</c:v>
                </c:pt>
                <c:pt idx="332">
                  <c:v>0.49262715182344474</c:v>
                </c:pt>
                <c:pt idx="333">
                  <c:v>0.43409719319095624</c:v>
                </c:pt>
                <c:pt idx="334">
                  <c:v>0.41946470353283422</c:v>
                </c:pt>
                <c:pt idx="335">
                  <c:v>0.39995471732200472</c:v>
                </c:pt>
                <c:pt idx="336">
                  <c:v>0.39995471732200472</c:v>
                </c:pt>
                <c:pt idx="337">
                  <c:v>0.39019972421658988</c:v>
                </c:pt>
                <c:pt idx="338">
                  <c:v>0.39019972421658988</c:v>
                </c:pt>
                <c:pt idx="339">
                  <c:v>0.39995471732200466</c:v>
                </c:pt>
                <c:pt idx="340">
                  <c:v>0.36093474490034566</c:v>
                </c:pt>
                <c:pt idx="341">
                  <c:v>0.37068973800576044</c:v>
                </c:pt>
                <c:pt idx="342">
                  <c:v>0.42434220008554152</c:v>
                </c:pt>
                <c:pt idx="343">
                  <c:v>0.4194647035328341</c:v>
                </c:pt>
                <c:pt idx="344">
                  <c:v>0.41946470353283416</c:v>
                </c:pt>
                <c:pt idx="345">
                  <c:v>0.4145872069801268</c:v>
                </c:pt>
                <c:pt idx="346">
                  <c:v>0.36581224145305308</c:v>
                </c:pt>
                <c:pt idx="347">
                  <c:v>0.34142475868951622</c:v>
                </c:pt>
                <c:pt idx="348">
                  <c:v>0.31215977937327188</c:v>
                </c:pt>
                <c:pt idx="349">
                  <c:v>0.23899733108266133</c:v>
                </c:pt>
                <c:pt idx="350">
                  <c:v>0.19509986210829497</c:v>
                </c:pt>
                <c:pt idx="351">
                  <c:v>0.17558987589746547</c:v>
                </c:pt>
                <c:pt idx="352">
                  <c:v>0.15120239313392858</c:v>
                </c:pt>
                <c:pt idx="353">
                  <c:v>0.15120239313392858</c:v>
                </c:pt>
                <c:pt idx="354">
                  <c:v>0.14144740002851383</c:v>
                </c:pt>
                <c:pt idx="355">
                  <c:v>0.13656990347580647</c:v>
                </c:pt>
                <c:pt idx="356">
                  <c:v>0.15120239313392861</c:v>
                </c:pt>
                <c:pt idx="357">
                  <c:v>0.15607988968663597</c:v>
                </c:pt>
                <c:pt idx="358">
                  <c:v>0.15120239313392858</c:v>
                </c:pt>
                <c:pt idx="359">
                  <c:v>0.15120239313392858</c:v>
                </c:pt>
                <c:pt idx="360">
                  <c:v>0.14632489658122122</c:v>
                </c:pt>
                <c:pt idx="361">
                  <c:v>0.16583488279205075</c:v>
                </c:pt>
                <c:pt idx="362">
                  <c:v>0.18534486900288025</c:v>
                </c:pt>
                <c:pt idx="363">
                  <c:v>0.20485485521370969</c:v>
                </c:pt>
                <c:pt idx="364">
                  <c:v>0.21948734487183183</c:v>
                </c:pt>
                <c:pt idx="365">
                  <c:v>0.23411983452995397</c:v>
                </c:pt>
                <c:pt idx="366">
                  <c:v>0.2194873448718318</c:v>
                </c:pt>
                <c:pt idx="367">
                  <c:v>0.2194873448718318</c:v>
                </c:pt>
                <c:pt idx="368">
                  <c:v>0.20485485521370972</c:v>
                </c:pt>
                <c:pt idx="369">
                  <c:v>0.17071237934475808</c:v>
                </c:pt>
                <c:pt idx="370">
                  <c:v>0.13656990347580647</c:v>
                </c:pt>
                <c:pt idx="371">
                  <c:v>0.11218242071226961</c:v>
                </c:pt>
                <c:pt idx="372">
                  <c:v>0.10730492415956221</c:v>
                </c:pt>
                <c:pt idx="373">
                  <c:v>0.11705991726497697</c:v>
                </c:pt>
                <c:pt idx="374">
                  <c:v>0.11218242071226958</c:v>
                </c:pt>
                <c:pt idx="375">
                  <c:v>0.11705991726497698</c:v>
                </c:pt>
                <c:pt idx="376">
                  <c:v>0.12193741381768435</c:v>
                </c:pt>
                <c:pt idx="377">
                  <c:v>0.12681491037039172</c:v>
                </c:pt>
                <c:pt idx="378">
                  <c:v>0.14632489658122122</c:v>
                </c:pt>
                <c:pt idx="379">
                  <c:v>0.15120239313392858</c:v>
                </c:pt>
                <c:pt idx="380">
                  <c:v>0.16095738623934336</c:v>
                </c:pt>
                <c:pt idx="381">
                  <c:v>0.17071237934475808</c:v>
                </c:pt>
                <c:pt idx="382">
                  <c:v>0.15607988968663594</c:v>
                </c:pt>
                <c:pt idx="383">
                  <c:v>0.16095738623934333</c:v>
                </c:pt>
                <c:pt idx="384">
                  <c:v>0.19022236555558752</c:v>
                </c:pt>
                <c:pt idx="385">
                  <c:v>0.18534486900288019</c:v>
                </c:pt>
                <c:pt idx="386">
                  <c:v>0.18046737245017283</c:v>
                </c:pt>
                <c:pt idx="387">
                  <c:v>0.18046737245017283</c:v>
                </c:pt>
                <c:pt idx="388">
                  <c:v>0.18046737245017283</c:v>
                </c:pt>
                <c:pt idx="389">
                  <c:v>0.19022236555558755</c:v>
                </c:pt>
                <c:pt idx="390">
                  <c:v>0.18534486900288019</c:v>
                </c:pt>
                <c:pt idx="391">
                  <c:v>0.21460984831912441</c:v>
                </c:pt>
                <c:pt idx="392">
                  <c:v>0.20485485521370969</c:v>
                </c:pt>
                <c:pt idx="393">
                  <c:v>0.22436484142453919</c:v>
                </c:pt>
                <c:pt idx="394">
                  <c:v>0.22436484142453919</c:v>
                </c:pt>
                <c:pt idx="395">
                  <c:v>0.22924233797724658</c:v>
                </c:pt>
                <c:pt idx="396">
                  <c:v>0.23899733108266133</c:v>
                </c:pt>
                <c:pt idx="397">
                  <c:v>0.23411983452995397</c:v>
                </c:pt>
                <c:pt idx="398">
                  <c:v>0.19997735866100233</c:v>
                </c:pt>
                <c:pt idx="399">
                  <c:v>0.19509986210829497</c:v>
                </c:pt>
                <c:pt idx="400">
                  <c:v>0.17558987589746544</c:v>
                </c:pt>
                <c:pt idx="401">
                  <c:v>0.18046737245017283</c:v>
                </c:pt>
                <c:pt idx="402">
                  <c:v>0.16095738623934339</c:v>
                </c:pt>
                <c:pt idx="403">
                  <c:v>0.19509986210829497</c:v>
                </c:pt>
                <c:pt idx="404">
                  <c:v>0.19509986210829497</c:v>
                </c:pt>
                <c:pt idx="405">
                  <c:v>0.21460984831912447</c:v>
                </c:pt>
                <c:pt idx="406">
                  <c:v>0.25362982074078344</c:v>
                </c:pt>
                <c:pt idx="407">
                  <c:v>0.26338481384619822</c:v>
                </c:pt>
                <c:pt idx="408">
                  <c:v>0.2536298207407835</c:v>
                </c:pt>
                <c:pt idx="409">
                  <c:v>0.26338481384619822</c:v>
                </c:pt>
                <c:pt idx="410">
                  <c:v>0.24387482763536869</c:v>
                </c:pt>
                <c:pt idx="411">
                  <c:v>0.29264979316244244</c:v>
                </c:pt>
                <c:pt idx="412">
                  <c:v>0.30728228282056458</c:v>
                </c:pt>
                <c:pt idx="413">
                  <c:v>0.2975272897151498</c:v>
                </c:pt>
                <c:pt idx="414">
                  <c:v>0.3170372759259793</c:v>
                </c:pt>
                <c:pt idx="415">
                  <c:v>0.34630225524222358</c:v>
                </c:pt>
                <c:pt idx="416">
                  <c:v>0.39995471732200466</c:v>
                </c:pt>
                <c:pt idx="417">
                  <c:v>0.3755672345584678</c:v>
                </c:pt>
                <c:pt idx="418">
                  <c:v>0.39507722076929724</c:v>
                </c:pt>
                <c:pt idx="419">
                  <c:v>0.37556723455846769</c:v>
                </c:pt>
                <c:pt idx="420">
                  <c:v>0.38532222766388247</c:v>
                </c:pt>
                <c:pt idx="421">
                  <c:v>0.39995471732200466</c:v>
                </c:pt>
                <c:pt idx="422">
                  <c:v>0.38044473111117505</c:v>
                </c:pt>
                <c:pt idx="423">
                  <c:v>0.38532222766388247</c:v>
                </c:pt>
                <c:pt idx="424">
                  <c:v>0.46336217250720046</c:v>
                </c:pt>
                <c:pt idx="425">
                  <c:v>0.43897468974366366</c:v>
                </c:pt>
                <c:pt idx="426">
                  <c:v>0.49262715182344474</c:v>
                </c:pt>
                <c:pt idx="427">
                  <c:v>0.49262715182344474</c:v>
                </c:pt>
                <c:pt idx="428">
                  <c:v>0.48774965527073738</c:v>
                </c:pt>
                <c:pt idx="429">
                  <c:v>0.53652462079781116</c:v>
                </c:pt>
                <c:pt idx="430">
                  <c:v>0.52676962769239633</c:v>
                </c:pt>
                <c:pt idx="431">
                  <c:v>0.49750464837615216</c:v>
                </c:pt>
                <c:pt idx="432">
                  <c:v>0.52189213113968902</c:v>
                </c:pt>
                <c:pt idx="433">
                  <c:v>0.50725964148156688</c:v>
                </c:pt>
                <c:pt idx="434">
                  <c:v>0.53164712424510374</c:v>
                </c:pt>
                <c:pt idx="435">
                  <c:v>0.5560346070086406</c:v>
                </c:pt>
                <c:pt idx="436">
                  <c:v>0.5901770828775923</c:v>
                </c:pt>
                <c:pt idx="437">
                  <c:v>0.59993207598300702</c:v>
                </c:pt>
                <c:pt idx="438">
                  <c:v>0.62919705529925118</c:v>
                </c:pt>
                <c:pt idx="439">
                  <c:v>0.61456456564112905</c:v>
                </c:pt>
                <c:pt idx="440">
                  <c:v>0.59993207598300702</c:v>
                </c:pt>
                <c:pt idx="441">
                  <c:v>0.63407455185195871</c:v>
                </c:pt>
                <c:pt idx="442">
                  <c:v>0.60968706908842185</c:v>
                </c:pt>
                <c:pt idx="443">
                  <c:v>0.58042208977217746</c:v>
                </c:pt>
                <c:pt idx="444">
                  <c:v>0.5950545794302996</c:v>
                </c:pt>
                <c:pt idx="445">
                  <c:v>0.55115711045593319</c:v>
                </c:pt>
                <c:pt idx="446">
                  <c:v>0.57066709666676274</c:v>
                </c:pt>
                <c:pt idx="447">
                  <c:v>0.61944206219383646</c:v>
                </c:pt>
                <c:pt idx="448">
                  <c:v>0.60968706908842185</c:v>
                </c:pt>
                <c:pt idx="449">
                  <c:v>0.65846203461549546</c:v>
                </c:pt>
                <c:pt idx="450">
                  <c:v>0.70235950358986177</c:v>
                </c:pt>
                <c:pt idx="451">
                  <c:v>0.73162448290610604</c:v>
                </c:pt>
                <c:pt idx="452">
                  <c:v>0.78039944843317977</c:v>
                </c:pt>
                <c:pt idx="453">
                  <c:v>0.75601196566964302</c:v>
                </c:pt>
                <c:pt idx="454">
                  <c:v>0.70235950358986177</c:v>
                </c:pt>
                <c:pt idx="455">
                  <c:v>0.69260451048444704</c:v>
                </c:pt>
                <c:pt idx="456">
                  <c:v>0.67797202082632491</c:v>
                </c:pt>
                <c:pt idx="457">
                  <c:v>0.64382954495737332</c:v>
                </c:pt>
                <c:pt idx="458">
                  <c:v>0.61456456564112905</c:v>
                </c:pt>
                <c:pt idx="459">
                  <c:v>0.59993207598300702</c:v>
                </c:pt>
                <c:pt idx="460">
                  <c:v>0.6340745518519586</c:v>
                </c:pt>
                <c:pt idx="461">
                  <c:v>0.6340745518519586</c:v>
                </c:pt>
                <c:pt idx="462">
                  <c:v>0.6340745518519586</c:v>
                </c:pt>
                <c:pt idx="463">
                  <c:v>0.6340745518519586</c:v>
                </c:pt>
                <c:pt idx="464">
                  <c:v>0.6340745518519586</c:v>
                </c:pt>
                <c:pt idx="465">
                  <c:v>0.65358453806278816</c:v>
                </c:pt>
                <c:pt idx="466">
                  <c:v>0.61456456564112916</c:v>
                </c:pt>
                <c:pt idx="467">
                  <c:v>0.5950545794302996</c:v>
                </c:pt>
                <c:pt idx="468">
                  <c:v>0.63407455185195871</c:v>
                </c:pt>
                <c:pt idx="469">
                  <c:v>0.68772701393173974</c:v>
                </c:pt>
                <c:pt idx="470">
                  <c:v>0.69260451048444704</c:v>
                </c:pt>
                <c:pt idx="471">
                  <c:v>0.64870704151008074</c:v>
                </c:pt>
                <c:pt idx="472">
                  <c:v>0.60480957253571443</c:v>
                </c:pt>
                <c:pt idx="473">
                  <c:v>0.6730945242736176</c:v>
                </c:pt>
                <c:pt idx="474">
                  <c:v>0.65846203461549546</c:v>
                </c:pt>
                <c:pt idx="475">
                  <c:v>0.61944206219383646</c:v>
                </c:pt>
                <c:pt idx="476">
                  <c:v>0.5170146345869816</c:v>
                </c:pt>
                <c:pt idx="477">
                  <c:v>0.48287215871802996</c:v>
                </c:pt>
                <c:pt idx="478">
                  <c:v>0.51213713803427419</c:v>
                </c:pt>
                <c:pt idx="479">
                  <c:v>0.50725964148156688</c:v>
                </c:pt>
                <c:pt idx="480">
                  <c:v>0.45848467595449316</c:v>
                </c:pt>
                <c:pt idx="481">
                  <c:v>0.44872968284907844</c:v>
                </c:pt>
                <c:pt idx="482">
                  <c:v>0.44872968284907844</c:v>
                </c:pt>
                <c:pt idx="483">
                  <c:v>0.5170146345869816</c:v>
                </c:pt>
                <c:pt idx="484">
                  <c:v>0.58042208977217746</c:v>
                </c:pt>
                <c:pt idx="485">
                  <c:v>0.5901770828775923</c:v>
                </c:pt>
                <c:pt idx="486">
                  <c:v>0.59993207598300702</c:v>
                </c:pt>
                <c:pt idx="487">
                  <c:v>0.59993207598300702</c:v>
                </c:pt>
                <c:pt idx="488">
                  <c:v>0.65846203461549546</c:v>
                </c:pt>
                <c:pt idx="489">
                  <c:v>0.65358453806278816</c:v>
                </c:pt>
                <c:pt idx="490">
                  <c:v>0.65846203461549546</c:v>
                </c:pt>
                <c:pt idx="491">
                  <c:v>0.61456456564112916</c:v>
                </c:pt>
                <c:pt idx="492">
                  <c:v>0.60480957253571432</c:v>
                </c:pt>
                <c:pt idx="493">
                  <c:v>0.62431955874654388</c:v>
                </c:pt>
                <c:pt idx="494">
                  <c:v>0.66333953116820277</c:v>
                </c:pt>
                <c:pt idx="495">
                  <c:v>0.64870704151008074</c:v>
                </c:pt>
                <c:pt idx="496">
                  <c:v>0.7121144966952766</c:v>
                </c:pt>
                <c:pt idx="497">
                  <c:v>0.7121144966952766</c:v>
                </c:pt>
                <c:pt idx="498">
                  <c:v>0.72186948980069132</c:v>
                </c:pt>
                <c:pt idx="499">
                  <c:v>0.72674698635339863</c:v>
                </c:pt>
                <c:pt idx="500">
                  <c:v>0.72186948980069132</c:v>
                </c:pt>
                <c:pt idx="501">
                  <c:v>0.74137947601152088</c:v>
                </c:pt>
                <c:pt idx="502">
                  <c:v>0.77552195188047235</c:v>
                </c:pt>
                <c:pt idx="503">
                  <c:v>0.74137947601152077</c:v>
                </c:pt>
                <c:pt idx="504">
                  <c:v>0.70235950358986188</c:v>
                </c:pt>
                <c:pt idx="505">
                  <c:v>0.69260451048444704</c:v>
                </c:pt>
                <c:pt idx="506">
                  <c:v>0.68772701393173974</c:v>
                </c:pt>
                <c:pt idx="507">
                  <c:v>0.68772701393173974</c:v>
                </c:pt>
                <c:pt idx="508">
                  <c:v>0.63895204840466602</c:v>
                </c:pt>
                <c:pt idx="509">
                  <c:v>0.58529958632488477</c:v>
                </c:pt>
                <c:pt idx="510">
                  <c:v>0.56578960011405532</c:v>
                </c:pt>
                <c:pt idx="511">
                  <c:v>0.55603460700864071</c:v>
                </c:pt>
                <c:pt idx="512">
                  <c:v>0.5511571104559333</c:v>
                </c:pt>
                <c:pt idx="513">
                  <c:v>0.56091210356134802</c:v>
                </c:pt>
                <c:pt idx="514">
                  <c:v>0.56578960011405532</c:v>
                </c:pt>
                <c:pt idx="515">
                  <c:v>0.56091210356134791</c:v>
                </c:pt>
                <c:pt idx="516">
                  <c:v>0.56578960011405532</c:v>
                </c:pt>
                <c:pt idx="517">
                  <c:v>0.58042208977217746</c:v>
                </c:pt>
                <c:pt idx="518">
                  <c:v>0.56091210356134791</c:v>
                </c:pt>
                <c:pt idx="519">
                  <c:v>0.56091210356134802</c:v>
                </c:pt>
                <c:pt idx="520">
                  <c:v>0.54627961390322577</c:v>
                </c:pt>
                <c:pt idx="521">
                  <c:v>0.5121371380342743</c:v>
                </c:pt>
                <c:pt idx="522">
                  <c:v>0.5170146345869816</c:v>
                </c:pt>
                <c:pt idx="523">
                  <c:v>0.54627961390322588</c:v>
                </c:pt>
                <c:pt idx="524">
                  <c:v>0.53652462079781105</c:v>
                </c:pt>
                <c:pt idx="525">
                  <c:v>0.59993207598300702</c:v>
                </c:pt>
                <c:pt idx="526">
                  <c:v>0.57066709666676274</c:v>
                </c:pt>
                <c:pt idx="527">
                  <c:v>0.56091210356134813</c:v>
                </c:pt>
                <c:pt idx="528">
                  <c:v>0.58042208977217757</c:v>
                </c:pt>
                <c:pt idx="529">
                  <c:v>0.58042208977217757</c:v>
                </c:pt>
                <c:pt idx="530">
                  <c:v>0.54627961390322588</c:v>
                </c:pt>
                <c:pt idx="531">
                  <c:v>0.54627961390322588</c:v>
                </c:pt>
                <c:pt idx="532">
                  <c:v>0.47799466216532255</c:v>
                </c:pt>
                <c:pt idx="533">
                  <c:v>0.50725964148156688</c:v>
                </c:pt>
                <c:pt idx="534">
                  <c:v>0.53164712424510374</c:v>
                </c:pt>
                <c:pt idx="535">
                  <c:v>0.58042208977217746</c:v>
                </c:pt>
                <c:pt idx="536">
                  <c:v>0.56578960011405532</c:v>
                </c:pt>
                <c:pt idx="537">
                  <c:v>0.57554459321947005</c:v>
                </c:pt>
                <c:pt idx="538">
                  <c:v>0.57066709666676274</c:v>
                </c:pt>
                <c:pt idx="539">
                  <c:v>0.60968706908842163</c:v>
                </c:pt>
                <c:pt idx="540">
                  <c:v>0.5950545794302996</c:v>
                </c:pt>
                <c:pt idx="541">
                  <c:v>0.55603460700864071</c:v>
                </c:pt>
                <c:pt idx="542">
                  <c:v>0.52676962769239633</c:v>
                </c:pt>
                <c:pt idx="543">
                  <c:v>0.5170146345869816</c:v>
                </c:pt>
                <c:pt idx="544">
                  <c:v>0.51213713803427419</c:v>
                </c:pt>
                <c:pt idx="545">
                  <c:v>0.49750464837615216</c:v>
                </c:pt>
                <c:pt idx="546">
                  <c:v>0.50238214492885958</c:v>
                </c:pt>
                <c:pt idx="547">
                  <c:v>0.4926271518234448</c:v>
                </c:pt>
                <c:pt idx="548">
                  <c:v>0.52676962769239644</c:v>
                </c:pt>
                <c:pt idx="549">
                  <c:v>0.4731171656126153</c:v>
                </c:pt>
                <c:pt idx="550">
                  <c:v>0.49750464837615216</c:v>
                </c:pt>
                <c:pt idx="551">
                  <c:v>0.46336217250720052</c:v>
                </c:pt>
                <c:pt idx="552">
                  <c:v>0.51213713803427419</c:v>
                </c:pt>
                <c:pt idx="553">
                  <c:v>0.52676962769239633</c:v>
                </c:pt>
                <c:pt idx="554">
                  <c:v>0.54627961390322588</c:v>
                </c:pt>
                <c:pt idx="555">
                  <c:v>0.5511571104559333</c:v>
                </c:pt>
                <c:pt idx="556">
                  <c:v>0.5560346070086406</c:v>
                </c:pt>
                <c:pt idx="557">
                  <c:v>0.54140211735051846</c:v>
                </c:pt>
                <c:pt idx="558">
                  <c:v>0.55115711045593319</c:v>
                </c:pt>
                <c:pt idx="559">
                  <c:v>0.5170146345869816</c:v>
                </c:pt>
                <c:pt idx="560">
                  <c:v>0.47799466216532266</c:v>
                </c:pt>
                <c:pt idx="561">
                  <c:v>0.44872968284907838</c:v>
                </c:pt>
                <c:pt idx="562">
                  <c:v>0.40483221387471202</c:v>
                </c:pt>
                <c:pt idx="563">
                  <c:v>0.38532222766388247</c:v>
                </c:pt>
                <c:pt idx="564">
                  <c:v>0.36581224145305302</c:v>
                </c:pt>
                <c:pt idx="565">
                  <c:v>0.38044473111117522</c:v>
                </c:pt>
                <c:pt idx="566">
                  <c:v>0.35117975179493094</c:v>
                </c:pt>
                <c:pt idx="567">
                  <c:v>0.32191477247868672</c:v>
                </c:pt>
                <c:pt idx="568">
                  <c:v>0.32679226903139408</c:v>
                </c:pt>
                <c:pt idx="569">
                  <c:v>0.34630225524222358</c:v>
                </c:pt>
                <c:pt idx="570">
                  <c:v>0.35117975179493094</c:v>
                </c:pt>
                <c:pt idx="571">
                  <c:v>0.3365472621368088</c:v>
                </c:pt>
                <c:pt idx="572">
                  <c:v>0.27313980695161294</c:v>
                </c:pt>
                <c:pt idx="573">
                  <c:v>0.2585073172934908</c:v>
                </c:pt>
                <c:pt idx="574">
                  <c:v>0.24875232418807605</c:v>
                </c:pt>
                <c:pt idx="575">
                  <c:v>0.22436484142453919</c:v>
                </c:pt>
                <c:pt idx="576">
                  <c:v>0.17558987589746547</c:v>
                </c:pt>
                <c:pt idx="577">
                  <c:v>0.19022236555558755</c:v>
                </c:pt>
                <c:pt idx="578">
                  <c:v>0.19022236555558755</c:v>
                </c:pt>
                <c:pt idx="579">
                  <c:v>0.19509986210829494</c:v>
                </c:pt>
                <c:pt idx="580">
                  <c:v>0.20485485521370969</c:v>
                </c:pt>
                <c:pt idx="581">
                  <c:v>0.19997735866100233</c:v>
                </c:pt>
                <c:pt idx="582">
                  <c:v>0.19022236555558761</c:v>
                </c:pt>
                <c:pt idx="583">
                  <c:v>0.19022236555558764</c:v>
                </c:pt>
                <c:pt idx="584">
                  <c:v>0.17071237934475805</c:v>
                </c:pt>
                <c:pt idx="585">
                  <c:v>0.17071237934475805</c:v>
                </c:pt>
                <c:pt idx="586">
                  <c:v>0.17558987589746547</c:v>
                </c:pt>
                <c:pt idx="587">
                  <c:v>0.15120239313392858</c:v>
                </c:pt>
                <c:pt idx="588">
                  <c:v>0.14632489658122119</c:v>
                </c:pt>
                <c:pt idx="589">
                  <c:v>0.14144740002851383</c:v>
                </c:pt>
                <c:pt idx="590">
                  <c:v>0.12681491037039172</c:v>
                </c:pt>
                <c:pt idx="591">
                  <c:v>9.7549931054147471E-2</c:v>
                </c:pt>
                <c:pt idx="592">
                  <c:v>9.267243450144011E-2</c:v>
                </c:pt>
                <c:pt idx="593">
                  <c:v>9.267243450144011E-2</c:v>
                </c:pt>
                <c:pt idx="594">
                  <c:v>0.10242742760685485</c:v>
                </c:pt>
                <c:pt idx="595">
                  <c:v>9.7549931054147485E-2</c:v>
                </c:pt>
                <c:pt idx="596">
                  <c:v>8.7794937948732735E-2</c:v>
                </c:pt>
                <c:pt idx="597">
                  <c:v>8.7794937948732721E-2</c:v>
                </c:pt>
                <c:pt idx="598">
                  <c:v>8.7794937948732721E-2</c:v>
                </c:pt>
                <c:pt idx="599">
                  <c:v>6.8284951737903249E-2</c:v>
                </c:pt>
                <c:pt idx="600">
                  <c:v>6.3407455185195874E-2</c:v>
                </c:pt>
                <c:pt idx="601">
                  <c:v>4.3897468974366353E-2</c:v>
                </c:pt>
                <c:pt idx="602">
                  <c:v>4.8774965527073735E-2</c:v>
                </c:pt>
                <c:pt idx="603">
                  <c:v>6.8284951737903235E-2</c:v>
                </c:pt>
                <c:pt idx="604">
                  <c:v>7.8039944843317971E-2</c:v>
                </c:pt>
                <c:pt idx="605">
                  <c:v>9.7549931054147471E-2</c:v>
                </c:pt>
                <c:pt idx="606">
                  <c:v>0.10242742760685487</c:v>
                </c:pt>
                <c:pt idx="607">
                  <c:v>0.10242742760685487</c:v>
                </c:pt>
                <c:pt idx="608">
                  <c:v>0.10242742760685486</c:v>
                </c:pt>
                <c:pt idx="609">
                  <c:v>8.7794937948732735E-2</c:v>
                </c:pt>
                <c:pt idx="610">
                  <c:v>7.316244829061061E-2</c:v>
                </c:pt>
                <c:pt idx="611">
                  <c:v>6.8284951737903235E-2</c:v>
                </c:pt>
                <c:pt idx="612">
                  <c:v>5.3652462079781124E-2</c:v>
                </c:pt>
                <c:pt idx="613">
                  <c:v>4.8774965527073742E-2</c:v>
                </c:pt>
                <c:pt idx="614">
                  <c:v>4.8774965527073742E-2</c:v>
                </c:pt>
                <c:pt idx="615">
                  <c:v>4.8774965527073735E-2</c:v>
                </c:pt>
                <c:pt idx="616">
                  <c:v>6.340745518519586E-2</c:v>
                </c:pt>
                <c:pt idx="617">
                  <c:v>5.8529958632488478E-2</c:v>
                </c:pt>
                <c:pt idx="618">
                  <c:v>5.8529958632488492E-2</c:v>
                </c:pt>
                <c:pt idx="619">
                  <c:v>6.3407455185195846E-2</c:v>
                </c:pt>
                <c:pt idx="620">
                  <c:v>6.340745518519586E-2</c:v>
                </c:pt>
                <c:pt idx="621">
                  <c:v>4.8774965527073735E-2</c:v>
                </c:pt>
                <c:pt idx="622">
                  <c:v>5.3652462079781117E-2</c:v>
                </c:pt>
                <c:pt idx="623">
                  <c:v>4.389746897436636E-2</c:v>
                </c:pt>
                <c:pt idx="624">
                  <c:v>4.3897468974366367E-2</c:v>
                </c:pt>
                <c:pt idx="625">
                  <c:v>3.4142475868951618E-2</c:v>
                </c:pt>
                <c:pt idx="626">
                  <c:v>2.4387482763536864E-2</c:v>
                </c:pt>
                <c:pt idx="627">
                  <c:v>1.9509986210829493E-2</c:v>
                </c:pt>
                <c:pt idx="628">
                  <c:v>1.9509986210829493E-2</c:v>
                </c:pt>
                <c:pt idx="629">
                  <c:v>1.463248965812212E-2</c:v>
                </c:pt>
                <c:pt idx="630">
                  <c:v>1.4632489658122123E-2</c:v>
                </c:pt>
                <c:pt idx="631">
                  <c:v>1.4632489658122123E-2</c:v>
                </c:pt>
                <c:pt idx="632">
                  <c:v>1.4632489658122123E-2</c:v>
                </c:pt>
                <c:pt idx="633">
                  <c:v>1.9509986210829496E-2</c:v>
                </c:pt>
                <c:pt idx="634">
                  <c:v>2.9264979316244246E-2</c:v>
                </c:pt>
                <c:pt idx="635">
                  <c:v>3.4142475868951618E-2</c:v>
                </c:pt>
                <c:pt idx="636">
                  <c:v>2.9264979316244243E-2</c:v>
                </c:pt>
                <c:pt idx="637">
                  <c:v>2.9264979316244239E-2</c:v>
                </c:pt>
                <c:pt idx="638">
                  <c:v>2.4387482763536864E-2</c:v>
                </c:pt>
                <c:pt idx="639">
                  <c:v>2.9264979316244239E-2</c:v>
                </c:pt>
                <c:pt idx="640">
                  <c:v>2.9264979316244243E-2</c:v>
                </c:pt>
                <c:pt idx="641">
                  <c:v>1.9509986210829493E-2</c:v>
                </c:pt>
                <c:pt idx="642">
                  <c:v>2.4387482763536868E-2</c:v>
                </c:pt>
                <c:pt idx="643">
                  <c:v>2.9264979316244246E-2</c:v>
                </c:pt>
                <c:pt idx="644">
                  <c:v>3.9019972421658999E-2</c:v>
                </c:pt>
                <c:pt idx="645">
                  <c:v>5.3652462079781124E-2</c:v>
                </c:pt>
                <c:pt idx="646">
                  <c:v>6.8284951737903235E-2</c:v>
                </c:pt>
                <c:pt idx="647">
                  <c:v>6.8284951737903235E-2</c:v>
                </c:pt>
                <c:pt idx="648">
                  <c:v>0.10242742760685486</c:v>
                </c:pt>
                <c:pt idx="649">
                  <c:v>0.12193741381768433</c:v>
                </c:pt>
                <c:pt idx="650">
                  <c:v>0.15607988968663597</c:v>
                </c:pt>
                <c:pt idx="651">
                  <c:v>0.16095738623934336</c:v>
                </c:pt>
                <c:pt idx="652">
                  <c:v>0.15607988968663597</c:v>
                </c:pt>
                <c:pt idx="653">
                  <c:v>0.15607988968663594</c:v>
                </c:pt>
                <c:pt idx="654">
                  <c:v>0.18046737245017283</c:v>
                </c:pt>
                <c:pt idx="655">
                  <c:v>0.19022236555558755</c:v>
                </c:pt>
                <c:pt idx="656">
                  <c:v>0.19022236555558761</c:v>
                </c:pt>
                <c:pt idx="657">
                  <c:v>0.18046737245017283</c:v>
                </c:pt>
                <c:pt idx="658">
                  <c:v>0.20485485521370972</c:v>
                </c:pt>
                <c:pt idx="659">
                  <c:v>0.24875232418807605</c:v>
                </c:pt>
                <c:pt idx="660">
                  <c:v>0.2585073172934908</c:v>
                </c:pt>
                <c:pt idx="661">
                  <c:v>0.26826231039890558</c:v>
                </c:pt>
                <c:pt idx="662">
                  <c:v>0.26338481384619816</c:v>
                </c:pt>
                <c:pt idx="663">
                  <c:v>0.3170372759259793</c:v>
                </c:pt>
                <c:pt idx="664">
                  <c:v>0.33166976558410138</c:v>
                </c:pt>
                <c:pt idx="665">
                  <c:v>0.34630225524222352</c:v>
                </c:pt>
                <c:pt idx="666">
                  <c:v>0.32191477247868672</c:v>
                </c:pt>
                <c:pt idx="667">
                  <c:v>0.3365472621368088</c:v>
                </c:pt>
                <c:pt idx="668">
                  <c:v>0.38532222766388252</c:v>
                </c:pt>
                <c:pt idx="669">
                  <c:v>0.41458720698012685</c:v>
                </c:pt>
                <c:pt idx="670">
                  <c:v>0.37068973800576049</c:v>
                </c:pt>
                <c:pt idx="671">
                  <c:v>0.37068973800576049</c:v>
                </c:pt>
                <c:pt idx="672">
                  <c:v>0.34630225524222352</c:v>
                </c:pt>
                <c:pt idx="673">
                  <c:v>0.38044473111117511</c:v>
                </c:pt>
                <c:pt idx="674">
                  <c:v>0.36093474490034566</c:v>
                </c:pt>
                <c:pt idx="675">
                  <c:v>0.30728228282056452</c:v>
                </c:pt>
                <c:pt idx="676">
                  <c:v>0.26826231039890558</c:v>
                </c:pt>
                <c:pt idx="677">
                  <c:v>0.26826231039890558</c:v>
                </c:pt>
                <c:pt idx="678">
                  <c:v>0.23899733108266133</c:v>
                </c:pt>
                <c:pt idx="679">
                  <c:v>0.24875232418807608</c:v>
                </c:pt>
                <c:pt idx="680">
                  <c:v>0.21948734487183183</c:v>
                </c:pt>
                <c:pt idx="681">
                  <c:v>0.20973235176641708</c:v>
                </c:pt>
                <c:pt idx="682">
                  <c:v>0.19509986210829497</c:v>
                </c:pt>
                <c:pt idx="683">
                  <c:v>0.19509986210829497</c:v>
                </c:pt>
                <c:pt idx="684">
                  <c:v>0.18534486900288019</c:v>
                </c:pt>
                <c:pt idx="685">
                  <c:v>0.19022236555558755</c:v>
                </c:pt>
                <c:pt idx="686">
                  <c:v>0.19509986210829494</c:v>
                </c:pt>
                <c:pt idx="687">
                  <c:v>0.17558987589746547</c:v>
                </c:pt>
                <c:pt idx="688">
                  <c:v>0.19022236555558761</c:v>
                </c:pt>
                <c:pt idx="689">
                  <c:v>0.17071237934475808</c:v>
                </c:pt>
                <c:pt idx="690">
                  <c:v>0.16583488279205069</c:v>
                </c:pt>
                <c:pt idx="691">
                  <c:v>0.14144740002851383</c:v>
                </c:pt>
                <c:pt idx="692">
                  <c:v>0.12681491037039175</c:v>
                </c:pt>
                <c:pt idx="693">
                  <c:v>9.267243450144011E-2</c:v>
                </c:pt>
                <c:pt idx="694">
                  <c:v>8.7794937948732735E-2</c:v>
                </c:pt>
                <c:pt idx="695">
                  <c:v>6.340745518519586E-2</c:v>
                </c:pt>
                <c:pt idx="696">
                  <c:v>8.7794937948732735E-2</c:v>
                </c:pt>
                <c:pt idx="697">
                  <c:v>7.8039944843317985E-2</c:v>
                </c:pt>
                <c:pt idx="698">
                  <c:v>9.7549931054147457E-2</c:v>
                </c:pt>
                <c:pt idx="699">
                  <c:v>9.7549931054147471E-2</c:v>
                </c:pt>
                <c:pt idx="700">
                  <c:v>8.2917441396025346E-2</c:v>
                </c:pt>
                <c:pt idx="701">
                  <c:v>8.2917441396025374E-2</c:v>
                </c:pt>
                <c:pt idx="702">
                  <c:v>9.2672434501440096E-2</c:v>
                </c:pt>
                <c:pt idx="703">
                  <c:v>8.2917441396025346E-2</c:v>
                </c:pt>
                <c:pt idx="704">
                  <c:v>8.2917441396025346E-2</c:v>
                </c:pt>
                <c:pt idx="705">
                  <c:v>7.316244829061061E-2</c:v>
                </c:pt>
                <c:pt idx="706">
                  <c:v>8.7794937948732735E-2</c:v>
                </c:pt>
                <c:pt idx="707">
                  <c:v>9.267243450144011E-2</c:v>
                </c:pt>
                <c:pt idx="708">
                  <c:v>9.2672434501440096E-2</c:v>
                </c:pt>
                <c:pt idx="709">
                  <c:v>8.2917441396025332E-2</c:v>
                </c:pt>
                <c:pt idx="710">
                  <c:v>8.2917441396025346E-2</c:v>
                </c:pt>
                <c:pt idx="711">
                  <c:v>6.8284951737903235E-2</c:v>
                </c:pt>
                <c:pt idx="712">
                  <c:v>5.8529958632488478E-2</c:v>
                </c:pt>
                <c:pt idx="713">
                  <c:v>3.9019972421658985E-2</c:v>
                </c:pt>
                <c:pt idx="714">
                  <c:v>3.9019972421658985E-2</c:v>
                </c:pt>
                <c:pt idx="715">
                  <c:v>2.9264979316244232E-2</c:v>
                </c:pt>
                <c:pt idx="716">
                  <c:v>2.9264979316244232E-2</c:v>
                </c:pt>
                <c:pt idx="717">
                  <c:v>2.9264979316244243E-2</c:v>
                </c:pt>
                <c:pt idx="718">
                  <c:v>2.9264979316244246E-2</c:v>
                </c:pt>
                <c:pt idx="719">
                  <c:v>3.4142475868951624E-2</c:v>
                </c:pt>
                <c:pt idx="720">
                  <c:v>3.4142475868951624E-2</c:v>
                </c:pt>
                <c:pt idx="721">
                  <c:v>4.3897468974366367E-2</c:v>
                </c:pt>
                <c:pt idx="722">
                  <c:v>4.3897468974366367E-2</c:v>
                </c:pt>
                <c:pt idx="723">
                  <c:v>3.9019972421658999E-2</c:v>
                </c:pt>
                <c:pt idx="724">
                  <c:v>2.4387482763536868E-2</c:v>
                </c:pt>
                <c:pt idx="725">
                  <c:v>2.9264979316244243E-2</c:v>
                </c:pt>
                <c:pt idx="726">
                  <c:v>1.9509986210829493E-2</c:v>
                </c:pt>
                <c:pt idx="727">
                  <c:v>1.9509986210829493E-2</c:v>
                </c:pt>
                <c:pt idx="728">
                  <c:v>9.7549931054147446E-3</c:v>
                </c:pt>
                <c:pt idx="729">
                  <c:v>9.7549931054147464E-3</c:v>
                </c:pt>
                <c:pt idx="730">
                  <c:v>9.7549931054147464E-3</c:v>
                </c:pt>
                <c:pt idx="731">
                  <c:v>9.7549931054147464E-3</c:v>
                </c:pt>
                <c:pt idx="732">
                  <c:v>4.8774965527073749E-3</c:v>
                </c:pt>
                <c:pt idx="733">
                  <c:v>4.8774965527073749E-3</c:v>
                </c:pt>
                <c:pt idx="734">
                  <c:v>9.7549931054147498E-3</c:v>
                </c:pt>
                <c:pt idx="735">
                  <c:v>1.4632489658122123E-2</c:v>
                </c:pt>
                <c:pt idx="736">
                  <c:v>1.4632489658122123E-2</c:v>
                </c:pt>
                <c:pt idx="737">
                  <c:v>1.9509986210829493E-2</c:v>
                </c:pt>
                <c:pt idx="738">
                  <c:v>1.9509986210829493E-2</c:v>
                </c:pt>
                <c:pt idx="739">
                  <c:v>1.9509986210829493E-2</c:v>
                </c:pt>
                <c:pt idx="740">
                  <c:v>2.4387482763536868E-2</c:v>
                </c:pt>
                <c:pt idx="741">
                  <c:v>2.4387482763536864E-2</c:v>
                </c:pt>
                <c:pt idx="742">
                  <c:v>1.9509986210829496E-2</c:v>
                </c:pt>
                <c:pt idx="743">
                  <c:v>1.9509986210829493E-2</c:v>
                </c:pt>
                <c:pt idx="744">
                  <c:v>1.4632489658122123E-2</c:v>
                </c:pt>
                <c:pt idx="745">
                  <c:v>1.95099862108295E-2</c:v>
                </c:pt>
                <c:pt idx="746">
                  <c:v>1.95099862108295E-2</c:v>
                </c:pt>
                <c:pt idx="747">
                  <c:v>1.4632489658122123E-2</c:v>
                </c:pt>
                <c:pt idx="748">
                  <c:v>1.4632489658122121E-2</c:v>
                </c:pt>
                <c:pt idx="749">
                  <c:v>1.463248965812212E-2</c:v>
                </c:pt>
                <c:pt idx="750">
                  <c:v>1.9509986210829493E-2</c:v>
                </c:pt>
                <c:pt idx="751">
                  <c:v>2.4387482763536864E-2</c:v>
                </c:pt>
                <c:pt idx="752">
                  <c:v>2.4387482763536864E-2</c:v>
                </c:pt>
                <c:pt idx="753">
                  <c:v>2.4387482763536864E-2</c:v>
                </c:pt>
                <c:pt idx="754">
                  <c:v>2.4387482763536864E-2</c:v>
                </c:pt>
                <c:pt idx="755">
                  <c:v>2.9264979316244243E-2</c:v>
                </c:pt>
                <c:pt idx="756">
                  <c:v>2.9264979316244246E-2</c:v>
                </c:pt>
                <c:pt idx="757">
                  <c:v>2.4387482763536871E-2</c:v>
                </c:pt>
                <c:pt idx="758">
                  <c:v>1.9509986210829496E-2</c:v>
                </c:pt>
                <c:pt idx="759">
                  <c:v>1.4632489658122123E-2</c:v>
                </c:pt>
                <c:pt idx="760">
                  <c:v>1.4632489658122123E-2</c:v>
                </c:pt>
                <c:pt idx="761">
                  <c:v>1.4632489658122123E-2</c:v>
                </c:pt>
                <c:pt idx="762">
                  <c:v>4.8774965527073732E-3</c:v>
                </c:pt>
                <c:pt idx="763">
                  <c:v>1.0067591601651113E-19</c:v>
                </c:pt>
                <c:pt idx="764">
                  <c:v>4.8774965527073749E-3</c:v>
                </c:pt>
                <c:pt idx="765">
                  <c:v>9.7549931054147498E-3</c:v>
                </c:pt>
                <c:pt idx="766">
                  <c:v>9.7549931054147498E-3</c:v>
                </c:pt>
                <c:pt idx="767">
                  <c:v>9.7549931054147498E-3</c:v>
                </c:pt>
                <c:pt idx="768">
                  <c:v>1.4632489658122123E-2</c:v>
                </c:pt>
                <c:pt idx="769">
                  <c:v>2.4387482763536868E-2</c:v>
                </c:pt>
                <c:pt idx="770">
                  <c:v>2.9264979316244243E-2</c:v>
                </c:pt>
                <c:pt idx="771">
                  <c:v>2.4387482763536864E-2</c:v>
                </c:pt>
                <c:pt idx="772">
                  <c:v>1.9509986210829493E-2</c:v>
                </c:pt>
                <c:pt idx="773">
                  <c:v>1.9509986210829493E-2</c:v>
                </c:pt>
                <c:pt idx="774">
                  <c:v>1.9509986210829493E-2</c:v>
                </c:pt>
                <c:pt idx="775">
                  <c:v>2.4387482763536864E-2</c:v>
                </c:pt>
                <c:pt idx="776">
                  <c:v>1.463248965812212E-2</c:v>
                </c:pt>
                <c:pt idx="777">
                  <c:v>9.7549931054147464E-3</c:v>
                </c:pt>
                <c:pt idx="778">
                  <c:v>9.7549931054147464E-3</c:v>
                </c:pt>
                <c:pt idx="779">
                  <c:v>9.7549931054147464E-3</c:v>
                </c:pt>
                <c:pt idx="780">
                  <c:v>9.7549931054147464E-3</c:v>
                </c:pt>
                <c:pt idx="781">
                  <c:v>9.7549931054147464E-3</c:v>
                </c:pt>
                <c:pt idx="782">
                  <c:v>4.8774965527073732E-3</c:v>
                </c:pt>
                <c:pt idx="783">
                  <c:v>1.4632489658122121E-2</c:v>
                </c:pt>
                <c:pt idx="784">
                  <c:v>2.9264979316244246E-2</c:v>
                </c:pt>
                <c:pt idx="785">
                  <c:v>3.9019972421658999E-2</c:v>
                </c:pt>
                <c:pt idx="786">
                  <c:v>4.3897468974366367E-2</c:v>
                </c:pt>
                <c:pt idx="787">
                  <c:v>4.8774965527073742E-2</c:v>
                </c:pt>
                <c:pt idx="788">
                  <c:v>5.3652462079781124E-2</c:v>
                </c:pt>
                <c:pt idx="789">
                  <c:v>5.3652462079781124E-2</c:v>
                </c:pt>
                <c:pt idx="790">
                  <c:v>4.8774965527073742E-2</c:v>
                </c:pt>
                <c:pt idx="791">
                  <c:v>4.389746897436636E-2</c:v>
                </c:pt>
                <c:pt idx="792">
                  <c:v>3.4142475868951618E-2</c:v>
                </c:pt>
                <c:pt idx="793">
                  <c:v>2.9264979316244229E-2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22-426F-B63E-A6E5FE63E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4616625759262635E-2"/>
          <c:y val="2.0193877278695444E-2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FS (Waves)!PivotTable4</c:name>
    <c:fmtId val="61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9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7.8263970080032039E-2"/>
          <c:y val="0.31963159777441613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FS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FS (Waves)'!$A$5:$A$238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'PROVINCIAL - FS (Waves)'!$B$5:$B$238</c:f>
              <c:numCache>
                <c:formatCode>General</c:formatCode>
                <c:ptCount val="234"/>
                <c:pt idx="0">
                  <c:v>0.48287215871802996</c:v>
                </c:pt>
                <c:pt idx="1">
                  <c:v>0.53164712424510374</c:v>
                </c:pt>
                <c:pt idx="2">
                  <c:v>0.65358453806278816</c:v>
                </c:pt>
                <c:pt idx="3">
                  <c:v>0.67797202082632502</c:v>
                </c:pt>
                <c:pt idx="4">
                  <c:v>0.91209185535627901</c:v>
                </c:pt>
                <c:pt idx="5">
                  <c:v>1.0096417864104263</c:v>
                </c:pt>
                <c:pt idx="6">
                  <c:v>1.185231662307892</c:v>
                </c:pt>
                <c:pt idx="7">
                  <c:v>1.0876817312537443</c:v>
                </c:pt>
                <c:pt idx="8">
                  <c:v>1.185231662307892</c:v>
                </c:pt>
                <c:pt idx="9">
                  <c:v>1.1608441795443551</c:v>
                </c:pt>
                <c:pt idx="10">
                  <c:v>1.2681491037039174</c:v>
                </c:pt>
                <c:pt idx="11">
                  <c:v>1.1510891864389403</c:v>
                </c:pt>
                <c:pt idx="12">
                  <c:v>1.3705765313107723</c:v>
                </c:pt>
                <c:pt idx="13">
                  <c:v>1.5949413727353114</c:v>
                </c:pt>
                <c:pt idx="14">
                  <c:v>2.0046510831627309</c:v>
                </c:pt>
                <c:pt idx="15">
                  <c:v>2.2436484142453921</c:v>
                </c:pt>
                <c:pt idx="16">
                  <c:v>2.6631131177782263</c:v>
                </c:pt>
                <c:pt idx="17">
                  <c:v>2.9508854143879608</c:v>
                </c:pt>
                <c:pt idx="18">
                  <c:v>3.4142475868951614</c:v>
                </c:pt>
                <c:pt idx="19">
                  <c:v>3.8190798007698739</c:v>
                </c:pt>
                <c:pt idx="20">
                  <c:v>4.43852186296371</c:v>
                </c:pt>
                <c:pt idx="21">
                  <c:v>5.1750238424225232</c:v>
                </c:pt>
                <c:pt idx="22">
                  <c:v>5.931035808092167</c:v>
                </c:pt>
                <c:pt idx="23">
                  <c:v>6.2139306081491936</c:v>
                </c:pt>
                <c:pt idx="24">
                  <c:v>6.9601875807134226</c:v>
                </c:pt>
                <c:pt idx="25">
                  <c:v>7.4137947601152074</c:v>
                </c:pt>
                <c:pt idx="26">
                  <c:v>7.7405870291466012</c:v>
                </c:pt>
                <c:pt idx="27">
                  <c:v>8.9648386638761526</c:v>
                </c:pt>
                <c:pt idx="28">
                  <c:v>10.19884529171112</c:v>
                </c:pt>
                <c:pt idx="29">
                  <c:v>11.232874560885081</c:v>
                </c:pt>
                <c:pt idx="30">
                  <c:v>13.027793292281396</c:v>
                </c:pt>
                <c:pt idx="31">
                  <c:v>13.793560251056453</c:v>
                </c:pt>
                <c:pt idx="32">
                  <c:v>14.334962368406973</c:v>
                </c:pt>
                <c:pt idx="33">
                  <c:v>16.105493617039748</c:v>
                </c:pt>
                <c:pt idx="34">
                  <c:v>17.500457631114056</c:v>
                </c:pt>
                <c:pt idx="35">
                  <c:v>19.846533472966307</c:v>
                </c:pt>
                <c:pt idx="36">
                  <c:v>21.095172590459391</c:v>
                </c:pt>
                <c:pt idx="37">
                  <c:v>23.260781059861465</c:v>
                </c:pt>
                <c:pt idx="38">
                  <c:v>24.850844936044066</c:v>
                </c:pt>
                <c:pt idx="39">
                  <c:v>26.23605395701296</c:v>
                </c:pt>
                <c:pt idx="40">
                  <c:v>28.148032605674253</c:v>
                </c:pt>
                <c:pt idx="41">
                  <c:v>29.903931364648908</c:v>
                </c:pt>
                <c:pt idx="42">
                  <c:v>30.494108447526497</c:v>
                </c:pt>
                <c:pt idx="43">
                  <c:v>31.742747565019588</c:v>
                </c:pt>
                <c:pt idx="44">
                  <c:v>31.65007513051815</c:v>
                </c:pt>
                <c:pt idx="45">
                  <c:v>31.679340109834385</c:v>
                </c:pt>
                <c:pt idx="46">
                  <c:v>33.079181620461405</c:v>
                </c:pt>
                <c:pt idx="47">
                  <c:v>33.532788799863191</c:v>
                </c:pt>
                <c:pt idx="48">
                  <c:v>33.922988524079784</c:v>
                </c:pt>
                <c:pt idx="49">
                  <c:v>32.776776834193548</c:v>
                </c:pt>
                <c:pt idx="50">
                  <c:v>33.147466572199313</c:v>
                </c:pt>
                <c:pt idx="51">
                  <c:v>32.274394689264696</c:v>
                </c:pt>
                <c:pt idx="52">
                  <c:v>31.620810151201908</c:v>
                </c:pt>
                <c:pt idx="53">
                  <c:v>30.235601130233015</c:v>
                </c:pt>
                <c:pt idx="54">
                  <c:v>29.386916730061927</c:v>
                </c:pt>
                <c:pt idx="55">
                  <c:v>27.923667764249711</c:v>
                </c:pt>
                <c:pt idx="56">
                  <c:v>27.387143143451908</c:v>
                </c:pt>
                <c:pt idx="57">
                  <c:v>26.504316267411873</c:v>
                </c:pt>
                <c:pt idx="58">
                  <c:v>25.709284329320571</c:v>
                </c:pt>
                <c:pt idx="59">
                  <c:v>25.38249206028917</c:v>
                </c:pt>
                <c:pt idx="60">
                  <c:v>23.782673191001152</c:v>
                </c:pt>
                <c:pt idx="61">
                  <c:v>21.19760001806625</c:v>
                </c:pt>
                <c:pt idx="62">
                  <c:v>19.149051465929151</c:v>
                </c:pt>
                <c:pt idx="63">
                  <c:v>19.314886348721199</c:v>
                </c:pt>
                <c:pt idx="64">
                  <c:v>18.158919665729552</c:v>
                </c:pt>
                <c:pt idx="65">
                  <c:v>17.071237934475811</c:v>
                </c:pt>
                <c:pt idx="66">
                  <c:v>16.559100796441534</c:v>
                </c:pt>
                <c:pt idx="67">
                  <c:v>16.505448334361752</c:v>
                </c:pt>
                <c:pt idx="68">
                  <c:v>17.485825141455937</c:v>
                </c:pt>
                <c:pt idx="69">
                  <c:v>17.637027534589865</c:v>
                </c:pt>
                <c:pt idx="70">
                  <c:v>16.090861127381626</c:v>
                </c:pt>
                <c:pt idx="71">
                  <c:v>15.393379120344472</c:v>
                </c:pt>
                <c:pt idx="72">
                  <c:v>15.169014278919933</c:v>
                </c:pt>
                <c:pt idx="73">
                  <c:v>14.939771940942688</c:v>
                </c:pt>
                <c:pt idx="74">
                  <c:v>14.681264623649195</c:v>
                </c:pt>
                <c:pt idx="75">
                  <c:v>13.739907788976671</c:v>
                </c:pt>
                <c:pt idx="76">
                  <c:v>13.432625506156111</c:v>
                </c:pt>
                <c:pt idx="77">
                  <c:v>12.710756016355417</c:v>
                </c:pt>
                <c:pt idx="78">
                  <c:v>12.3693312576659</c:v>
                </c:pt>
                <c:pt idx="79">
                  <c:v>12.569308616326902</c:v>
                </c:pt>
                <c:pt idx="80">
                  <c:v>12.29616880937529</c:v>
                </c:pt>
                <c:pt idx="81">
                  <c:v>12.301046305927997</c:v>
                </c:pt>
                <c:pt idx="82">
                  <c:v>12.159598905899482</c:v>
                </c:pt>
                <c:pt idx="83">
                  <c:v>11.949866554133067</c:v>
                </c:pt>
                <c:pt idx="84">
                  <c:v>11.949866554133067</c:v>
                </c:pt>
                <c:pt idx="85">
                  <c:v>11.359689471255475</c:v>
                </c:pt>
                <c:pt idx="86">
                  <c:v>10.8475523332212</c:v>
                </c:pt>
                <c:pt idx="87">
                  <c:v>10.23298776758007</c:v>
                </c:pt>
                <c:pt idx="88">
                  <c:v>9.8964405054432607</c:v>
                </c:pt>
                <c:pt idx="89">
                  <c:v>9.6720756640187222</c:v>
                </c:pt>
                <c:pt idx="90">
                  <c:v>9.5745257329645757</c:v>
                </c:pt>
                <c:pt idx="91">
                  <c:v>10.037887905471775</c:v>
                </c:pt>
                <c:pt idx="92">
                  <c:v>10.330537698634219</c:v>
                </c:pt>
                <c:pt idx="93">
                  <c:v>10.213477781369241</c:v>
                </c:pt>
                <c:pt idx="94">
                  <c:v>10.408577643477537</c:v>
                </c:pt>
                <c:pt idx="95">
                  <c:v>10.247620257238195</c:v>
                </c:pt>
                <c:pt idx="96">
                  <c:v>10.467107602110023</c:v>
                </c:pt>
                <c:pt idx="97">
                  <c:v>10.774389884930589</c:v>
                </c:pt>
                <c:pt idx="98">
                  <c:v>10.364680174503169</c:v>
                </c:pt>
                <c:pt idx="99">
                  <c:v>10.593922512480415</c:v>
                </c:pt>
                <c:pt idx="100">
                  <c:v>10.545147546953341</c:v>
                </c:pt>
                <c:pt idx="101">
                  <c:v>10.589045015927709</c:v>
                </c:pt>
                <c:pt idx="102">
                  <c:v>11.515769360942111</c:v>
                </c:pt>
                <c:pt idx="103">
                  <c:v>11.418219429887964</c:v>
                </c:pt>
                <c:pt idx="104">
                  <c:v>11.276772029859448</c:v>
                </c:pt>
                <c:pt idx="105">
                  <c:v>11.232874560885081</c:v>
                </c:pt>
                <c:pt idx="106">
                  <c:v>10.247620257238193</c:v>
                </c:pt>
                <c:pt idx="107">
                  <c:v>10.19884529171112</c:v>
                </c:pt>
                <c:pt idx="108">
                  <c:v>10.037887905471775</c:v>
                </c:pt>
                <c:pt idx="109">
                  <c:v>9.4720983053577203</c:v>
                </c:pt>
                <c:pt idx="110">
                  <c:v>9.7745030916255775</c:v>
                </c:pt>
                <c:pt idx="111">
                  <c:v>9.5745257329645757</c:v>
                </c:pt>
                <c:pt idx="112">
                  <c:v>9.7452381123093339</c:v>
                </c:pt>
                <c:pt idx="113">
                  <c:v>10.784144878036003</c:v>
                </c:pt>
                <c:pt idx="114">
                  <c:v>11.096304657409275</c:v>
                </c:pt>
                <c:pt idx="115">
                  <c:v>11.281649526412156</c:v>
                </c:pt>
                <c:pt idx="116">
                  <c:v>11.252384547095911</c:v>
                </c:pt>
                <c:pt idx="117">
                  <c:v>11.330424491939228</c:v>
                </c:pt>
                <c:pt idx="118">
                  <c:v>11.545034340258352</c:v>
                </c:pt>
                <c:pt idx="119">
                  <c:v>11.169467105699884</c:v>
                </c:pt>
                <c:pt idx="120">
                  <c:v>12.01815150587097</c:v>
                </c:pt>
                <c:pt idx="121">
                  <c:v>11.940111561027651</c:v>
                </c:pt>
                <c:pt idx="122">
                  <c:v>11.784031671341014</c:v>
                </c:pt>
                <c:pt idx="123">
                  <c:v>12.554676126668783</c:v>
                </c:pt>
                <c:pt idx="124">
                  <c:v>12.291291312822581</c:v>
                </c:pt>
                <c:pt idx="125">
                  <c:v>12.115701436925118</c:v>
                </c:pt>
                <c:pt idx="126">
                  <c:v>12.818060940514981</c:v>
                </c:pt>
                <c:pt idx="127">
                  <c:v>12.393718740429437</c:v>
                </c:pt>
                <c:pt idx="128">
                  <c:v>12.354698768007777</c:v>
                </c:pt>
                <c:pt idx="129">
                  <c:v>12.686368533591878</c:v>
                </c:pt>
                <c:pt idx="130">
                  <c:v>11.993764023107433</c:v>
                </c:pt>
                <c:pt idx="131">
                  <c:v>11.940111561027653</c:v>
                </c:pt>
                <c:pt idx="132">
                  <c:v>12.310801299033411</c:v>
                </c:pt>
                <c:pt idx="133">
                  <c:v>11.808419154104552</c:v>
                </c:pt>
                <c:pt idx="134">
                  <c:v>10.789022374588713</c:v>
                </c:pt>
                <c:pt idx="135">
                  <c:v>10.881694809090151</c:v>
                </c:pt>
                <c:pt idx="136">
                  <c:v>10.554902540058759</c:v>
                </c:pt>
                <c:pt idx="137">
                  <c:v>10.340292691739633</c:v>
                </c:pt>
                <c:pt idx="138">
                  <c:v>9.550138250201039</c:v>
                </c:pt>
                <c:pt idx="139">
                  <c:v>9.0428786087194712</c:v>
                </c:pt>
                <c:pt idx="140">
                  <c:v>8.4429465327364639</c:v>
                </c:pt>
                <c:pt idx="141">
                  <c:v>7.8820344291751159</c:v>
                </c:pt>
                <c:pt idx="142">
                  <c:v>7.0382275255567404</c:v>
                </c:pt>
                <c:pt idx="143">
                  <c:v>6.5114578978643447</c:v>
                </c:pt>
                <c:pt idx="144">
                  <c:v>6.0724832081206799</c:v>
                </c:pt>
                <c:pt idx="145">
                  <c:v>6.0188307460408996</c:v>
                </c:pt>
                <c:pt idx="146">
                  <c:v>5.2335538010550113</c:v>
                </c:pt>
                <c:pt idx="147">
                  <c:v>4.7701916285478125</c:v>
                </c:pt>
                <c:pt idx="148">
                  <c:v>4.487296828490785</c:v>
                </c:pt>
                <c:pt idx="149">
                  <c:v>4.2775644767243666</c:v>
                </c:pt>
                <c:pt idx="150">
                  <c:v>3.9849146835619242</c:v>
                </c:pt>
                <c:pt idx="151">
                  <c:v>3.7556723455846774</c:v>
                </c:pt>
                <c:pt idx="152">
                  <c:v>3.3654726213680881</c:v>
                </c:pt>
                <c:pt idx="153">
                  <c:v>2.9216204350717168</c:v>
                </c:pt>
                <c:pt idx="154">
                  <c:v>2.7509080557269594</c:v>
                </c:pt>
                <c:pt idx="155">
                  <c:v>2.5850731729349086</c:v>
                </c:pt>
                <c:pt idx="156">
                  <c:v>2.3558308349576613</c:v>
                </c:pt>
                <c:pt idx="157">
                  <c:v>2.2338934211399772</c:v>
                </c:pt>
                <c:pt idx="158">
                  <c:v>2.2729133935616361</c:v>
                </c:pt>
                <c:pt idx="159">
                  <c:v>2.1802409590601961</c:v>
                </c:pt>
                <c:pt idx="160">
                  <c:v>1.9412436279775349</c:v>
                </c:pt>
                <c:pt idx="161">
                  <c:v>1.8485711934760947</c:v>
                </c:pt>
                <c:pt idx="162">
                  <c:v>1.7510212624219472</c:v>
                </c:pt>
                <c:pt idx="163">
                  <c:v>1.6973688003421663</c:v>
                </c:pt>
                <c:pt idx="164">
                  <c:v>1.6729813175786294</c:v>
                </c:pt>
                <c:pt idx="165">
                  <c:v>1.5266564209974083</c:v>
                </c:pt>
                <c:pt idx="166">
                  <c:v>1.3608215382053575</c:v>
                </c:pt>
                <c:pt idx="167">
                  <c:v>1.4486164761540903</c:v>
                </c:pt>
                <c:pt idx="168">
                  <c:v>1.3608215382053572</c:v>
                </c:pt>
                <c:pt idx="169">
                  <c:v>1.2340066278349657</c:v>
                </c:pt>
                <c:pt idx="170">
                  <c:v>1.2096191450714286</c:v>
                </c:pt>
                <c:pt idx="171">
                  <c:v>1.1413341933335255</c:v>
                </c:pt>
                <c:pt idx="172">
                  <c:v>1.199864151966014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0-45E8-9F1E-976DCAB55386}"/>
            </c:ext>
          </c:extLst>
        </c:ser>
        <c:ser>
          <c:idx val="1"/>
          <c:order val="1"/>
          <c:tx>
            <c:strRef>
              <c:f>'PROVINCIAL - FS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FS (Waves)'!$A$5:$A$238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'PROVINCIAL - FS (Waves)'!$C$5:$C$238</c:f>
              <c:numCache>
                <c:formatCode>General</c:formatCode>
                <c:ptCount val="234"/>
                <c:pt idx="0">
                  <c:v>1.3120465726782837</c:v>
                </c:pt>
                <c:pt idx="1">
                  <c:v>1.2730266002566246</c:v>
                </c:pt>
                <c:pt idx="2">
                  <c:v>1.4681264623649195</c:v>
                </c:pt>
                <c:pt idx="3">
                  <c:v>1.5656763934190667</c:v>
                </c:pt>
                <c:pt idx="4">
                  <c:v>1.6437163382623849</c:v>
                </c:pt>
                <c:pt idx="5">
                  <c:v>1.7363887727638248</c:v>
                </c:pt>
                <c:pt idx="6">
                  <c:v>1.751021262421947</c:v>
                </c:pt>
                <c:pt idx="7">
                  <c:v>1.8827136693450461</c:v>
                </c:pt>
                <c:pt idx="8">
                  <c:v>1.9558761176356572</c:v>
                </c:pt>
                <c:pt idx="9">
                  <c:v>1.9119786486612906</c:v>
                </c:pt>
                <c:pt idx="10">
                  <c:v>2.1314659935331224</c:v>
                </c:pt>
                <c:pt idx="11">
                  <c:v>2.2777908901143435</c:v>
                </c:pt>
                <c:pt idx="12">
                  <c:v>2.2436484142453916</c:v>
                </c:pt>
                <c:pt idx="13">
                  <c:v>2.4192382901428573</c:v>
                </c:pt>
                <c:pt idx="14">
                  <c:v>2.4387482763536865</c:v>
                </c:pt>
                <c:pt idx="15">
                  <c:v>2.5362982074078344</c:v>
                </c:pt>
                <c:pt idx="16">
                  <c:v>2.5704406832767859</c:v>
                </c:pt>
                <c:pt idx="17">
                  <c:v>2.8826004626500579</c:v>
                </c:pt>
                <c:pt idx="18">
                  <c:v>3.1167202971800116</c:v>
                </c:pt>
                <c:pt idx="19">
                  <c:v>3.3654726213680877</c:v>
                </c:pt>
                <c:pt idx="20">
                  <c:v>4.3507269250149774</c:v>
                </c:pt>
                <c:pt idx="21">
                  <c:v>5.3457362217672824</c:v>
                </c:pt>
                <c:pt idx="22">
                  <c:v>6.3407455185195873</c:v>
                </c:pt>
                <c:pt idx="23">
                  <c:v>6.9016576220809345</c:v>
                </c:pt>
                <c:pt idx="24">
                  <c:v>6.5992528358130773</c:v>
                </c:pt>
                <c:pt idx="25">
                  <c:v>6.4090304702574894</c:v>
                </c:pt>
                <c:pt idx="26">
                  <c:v>6.5260903875224665</c:v>
                </c:pt>
                <c:pt idx="27">
                  <c:v>5.7017934701149207</c:v>
                </c:pt>
                <c:pt idx="28">
                  <c:v>5.8042208977217751</c:v>
                </c:pt>
                <c:pt idx="29">
                  <c:v>6.2236856012546093</c:v>
                </c:pt>
                <c:pt idx="30">
                  <c:v>7.0333500290040334</c:v>
                </c:pt>
                <c:pt idx="31">
                  <c:v>8.1063992705996561</c:v>
                </c:pt>
                <c:pt idx="32">
                  <c:v>8.5990264224230994</c:v>
                </c:pt>
                <c:pt idx="33">
                  <c:v>9.1014085673519602</c:v>
                </c:pt>
                <c:pt idx="34">
                  <c:v>9.7891355812837002</c:v>
                </c:pt>
                <c:pt idx="35">
                  <c:v>10.350047684845048</c:v>
                </c:pt>
                <c:pt idx="36">
                  <c:v>10.998754726355129</c:v>
                </c:pt>
                <c:pt idx="37">
                  <c:v>12.159598905899484</c:v>
                </c:pt>
                <c:pt idx="38">
                  <c:v>13.588705395842743</c:v>
                </c:pt>
                <c:pt idx="39">
                  <c:v>15.734803879033988</c:v>
                </c:pt>
                <c:pt idx="40">
                  <c:v>17.544355100088421</c:v>
                </c:pt>
                <c:pt idx="41">
                  <c:v>17.558987589746543</c:v>
                </c:pt>
                <c:pt idx="42">
                  <c:v>18.207694631256626</c:v>
                </c:pt>
                <c:pt idx="43">
                  <c:v>18.695444286527362</c:v>
                </c:pt>
                <c:pt idx="44">
                  <c:v>18.841769183108589</c:v>
                </c:pt>
                <c:pt idx="45">
                  <c:v>19.056379031427713</c:v>
                </c:pt>
                <c:pt idx="46">
                  <c:v>18.295489569205358</c:v>
                </c:pt>
                <c:pt idx="47">
                  <c:v>17.334622748322008</c:v>
                </c:pt>
                <c:pt idx="48">
                  <c:v>17.832127396698162</c:v>
                </c:pt>
                <c:pt idx="49">
                  <c:v>17.519967617324887</c:v>
                </c:pt>
                <c:pt idx="50">
                  <c:v>16.934668031000005</c:v>
                </c:pt>
                <c:pt idx="51">
                  <c:v>16.251818513620968</c:v>
                </c:pt>
                <c:pt idx="52">
                  <c:v>16.017698679091016</c:v>
                </c:pt>
                <c:pt idx="53">
                  <c:v>16.003066189432893</c:v>
                </c:pt>
                <c:pt idx="54">
                  <c:v>15.739681375586695</c:v>
                </c:pt>
                <c:pt idx="55">
                  <c:v>15.49092905139862</c:v>
                </c:pt>
                <c:pt idx="56">
                  <c:v>15.271441706526787</c:v>
                </c:pt>
                <c:pt idx="57">
                  <c:v>15.00317939612788</c:v>
                </c:pt>
                <c:pt idx="58">
                  <c:v>14.369104844275922</c:v>
                </c:pt>
                <c:pt idx="59">
                  <c:v>13.042425781939517</c:v>
                </c:pt>
                <c:pt idx="60">
                  <c:v>12.130333926583239</c:v>
                </c:pt>
                <c:pt idx="61">
                  <c:v>11.46211689886233</c:v>
                </c:pt>
                <c:pt idx="62">
                  <c:v>10.730492415956222</c:v>
                </c:pt>
                <c:pt idx="63">
                  <c:v>9.5696482364118669</c:v>
                </c:pt>
                <c:pt idx="64">
                  <c:v>8.247846670628169</c:v>
                </c:pt>
                <c:pt idx="65">
                  <c:v>7.7357095325938952</c:v>
                </c:pt>
                <c:pt idx="66">
                  <c:v>7.0967574841892302</c:v>
                </c:pt>
                <c:pt idx="67">
                  <c:v>6.496825408206222</c:v>
                </c:pt>
                <c:pt idx="68">
                  <c:v>6.0041982563827778</c:v>
                </c:pt>
                <c:pt idx="69">
                  <c:v>5.7749559184055306</c:v>
                </c:pt>
                <c:pt idx="70">
                  <c:v>5.872505849459678</c:v>
                </c:pt>
                <c:pt idx="71">
                  <c:v>6.0968706908842165</c:v>
                </c:pt>
                <c:pt idx="72">
                  <c:v>5.687160980456798</c:v>
                </c:pt>
                <c:pt idx="73">
                  <c:v>5.4237761666106001</c:v>
                </c:pt>
                <c:pt idx="74">
                  <c:v>5.1067388906846203</c:v>
                </c:pt>
                <c:pt idx="75">
                  <c:v>4.994556469972351</c:v>
                </c:pt>
                <c:pt idx="76">
                  <c:v>4.6775191940463712</c:v>
                </c:pt>
                <c:pt idx="77">
                  <c:v>4.1214845870377319</c:v>
                </c:pt>
                <c:pt idx="78">
                  <c:v>3.9117522352713143</c:v>
                </c:pt>
                <c:pt idx="79">
                  <c:v>3.6678774076359453</c:v>
                </c:pt>
                <c:pt idx="80">
                  <c:v>3.6483674214251161</c:v>
                </c:pt>
                <c:pt idx="81">
                  <c:v>3.6191024421088716</c:v>
                </c:pt>
                <c:pt idx="82">
                  <c:v>3.5410624972655533</c:v>
                </c:pt>
                <c:pt idx="83">
                  <c:v>3.6532449179778226</c:v>
                </c:pt>
                <c:pt idx="84">
                  <c:v>3.7312848628211404</c:v>
                </c:pt>
                <c:pt idx="85">
                  <c:v>3.5995924558980428</c:v>
                </c:pt>
                <c:pt idx="86">
                  <c:v>3.6337349317669938</c:v>
                </c:pt>
                <c:pt idx="87">
                  <c:v>3.3313301454991366</c:v>
                </c:pt>
                <c:pt idx="88">
                  <c:v>3.2435352075504036</c:v>
                </c:pt>
                <c:pt idx="89">
                  <c:v>3.2386577109976962</c:v>
                </c:pt>
                <c:pt idx="90">
                  <c:v>3.2630451937612333</c:v>
                </c:pt>
                <c:pt idx="91">
                  <c:v>3.0435578488894017</c:v>
                </c:pt>
                <c:pt idx="92">
                  <c:v>2.9362529247298386</c:v>
                </c:pt>
                <c:pt idx="93">
                  <c:v>2.8728454695446435</c:v>
                </c:pt>
                <c:pt idx="94">
                  <c:v>2.8094380143594471</c:v>
                </c:pt>
                <c:pt idx="95">
                  <c:v>2.9118654419663019</c:v>
                </c:pt>
                <c:pt idx="96">
                  <c:v>2.7655405453850812</c:v>
                </c:pt>
                <c:pt idx="97">
                  <c:v>2.9899053868096201</c:v>
                </c:pt>
                <c:pt idx="98">
                  <c:v>3.2142702282341595</c:v>
                </c:pt>
                <c:pt idx="99">
                  <c:v>3.3215751523937223</c:v>
                </c:pt>
                <c:pt idx="100">
                  <c:v>3.345962635157258</c:v>
                </c:pt>
                <c:pt idx="101">
                  <c:v>3.6825098972940671</c:v>
                </c:pt>
                <c:pt idx="102">
                  <c:v>3.6678774076359448</c:v>
                </c:pt>
                <c:pt idx="103">
                  <c:v>3.8580997731915332</c:v>
                </c:pt>
                <c:pt idx="104">
                  <c:v>3.6727549041886518</c:v>
                </c:pt>
                <c:pt idx="105">
                  <c:v>3.6727549041886531</c:v>
                </c:pt>
                <c:pt idx="106">
                  <c:v>3.6629999110832379</c:v>
                </c:pt>
                <c:pt idx="107">
                  <c:v>3.872732262849655</c:v>
                </c:pt>
                <c:pt idx="108">
                  <c:v>3.7264073662684338</c:v>
                </c:pt>
                <c:pt idx="109">
                  <c:v>3.6629999110832379</c:v>
                </c:pt>
                <c:pt idx="110">
                  <c:v>3.7556723455846779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A0-45E8-9F1E-976DCAB55386}"/>
            </c:ext>
          </c:extLst>
        </c:ser>
        <c:ser>
          <c:idx val="2"/>
          <c:order val="2"/>
          <c:tx>
            <c:strRef>
              <c:f>'PROVINCIAL - FS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FS (Waves)'!$A$5:$A$238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'PROVINCIAL - FS (Waves)'!$D$5:$D$238</c:f>
              <c:numCache>
                <c:formatCode>General</c:formatCode>
                <c:ptCount val="234"/>
                <c:pt idx="0">
                  <c:v>3.7459173524792635</c:v>
                </c:pt>
                <c:pt idx="1">
                  <c:v>3.5459399938182607</c:v>
                </c:pt>
                <c:pt idx="2">
                  <c:v>3.7068973800576037</c:v>
                </c:pt>
                <c:pt idx="3">
                  <c:v>3.7849373249009224</c:v>
                </c:pt>
                <c:pt idx="4">
                  <c:v>3.872732262849655</c:v>
                </c:pt>
                <c:pt idx="5">
                  <c:v>4.1019746008269014</c:v>
                </c:pt>
                <c:pt idx="6">
                  <c:v>4.0824646146160717</c:v>
                </c:pt>
                <c:pt idx="7">
                  <c:v>4.1312395801431459</c:v>
                </c:pt>
                <c:pt idx="8">
                  <c:v>4.501929318148906</c:v>
                </c:pt>
                <c:pt idx="9">
                  <c:v>3.9117522352713139</c:v>
                </c:pt>
                <c:pt idx="10">
                  <c:v>3.7068973800576042</c:v>
                </c:pt>
                <c:pt idx="11">
                  <c:v>3.5800824696872122</c:v>
                </c:pt>
                <c:pt idx="12">
                  <c:v>3.2532902006558184</c:v>
                </c:pt>
                <c:pt idx="13">
                  <c:v>3.2240252213395739</c:v>
                </c:pt>
                <c:pt idx="14">
                  <c:v>3.0923328144164755</c:v>
                </c:pt>
                <c:pt idx="15">
                  <c:v>2.7606630488323738</c:v>
                </c:pt>
                <c:pt idx="16">
                  <c:v>3.2971876696301843</c:v>
                </c:pt>
                <c:pt idx="17">
                  <c:v>3.4776550420803574</c:v>
                </c:pt>
                <c:pt idx="18">
                  <c:v>3.9117522352713139</c:v>
                </c:pt>
                <c:pt idx="19">
                  <c:v>4.3604819181203922</c:v>
                </c:pt>
                <c:pt idx="20">
                  <c:v>4.4629093457272466</c:v>
                </c:pt>
                <c:pt idx="21">
                  <c:v>4.9555364975506917</c:v>
                </c:pt>
                <c:pt idx="22">
                  <c:v>5.6969159735622128</c:v>
                </c:pt>
                <c:pt idx="23">
                  <c:v>5.9456682977502888</c:v>
                </c:pt>
                <c:pt idx="24">
                  <c:v>6.2041756150437797</c:v>
                </c:pt>
                <c:pt idx="25">
                  <c:v>6.3700104978358301</c:v>
                </c:pt>
                <c:pt idx="26">
                  <c:v>6.4431729461264409</c:v>
                </c:pt>
                <c:pt idx="27">
                  <c:v>6.9065351186336414</c:v>
                </c:pt>
                <c:pt idx="28">
                  <c:v>6.813862684132201</c:v>
                </c:pt>
                <c:pt idx="29">
                  <c:v>6.7163127530780544</c:v>
                </c:pt>
                <c:pt idx="30">
                  <c:v>6.7407002358415911</c:v>
                </c:pt>
                <c:pt idx="31">
                  <c:v>7.438182242878745</c:v>
                </c:pt>
                <c:pt idx="32">
                  <c:v>7.8186269739899199</c:v>
                </c:pt>
                <c:pt idx="33">
                  <c:v>8.194194208548387</c:v>
                </c:pt>
                <c:pt idx="34">
                  <c:v>8.5551289534487349</c:v>
                </c:pt>
                <c:pt idx="35">
                  <c:v>8.7990037810841013</c:v>
                </c:pt>
                <c:pt idx="36">
                  <c:v>8.9160636983490793</c:v>
                </c:pt>
                <c:pt idx="37">
                  <c:v>9.0087361328505189</c:v>
                </c:pt>
                <c:pt idx="38">
                  <c:v>8.8721662293747148</c:v>
                </c:pt>
                <c:pt idx="39">
                  <c:v>9.0721435880357166</c:v>
                </c:pt>
                <c:pt idx="40">
                  <c:v>9.2038359949588138</c:v>
                </c:pt>
                <c:pt idx="41">
                  <c:v>8.7941262845313961</c:v>
                </c:pt>
                <c:pt idx="42">
                  <c:v>9.2038359949588138</c:v>
                </c:pt>
                <c:pt idx="43">
                  <c:v>10.018377919260946</c:v>
                </c:pt>
                <c:pt idx="44">
                  <c:v>11.018264712565957</c:v>
                </c:pt>
                <c:pt idx="45">
                  <c:v>11.418219429887964</c:v>
                </c:pt>
                <c:pt idx="46">
                  <c:v>11.545034340258354</c:v>
                </c:pt>
                <c:pt idx="47">
                  <c:v>11.686481740286867</c:v>
                </c:pt>
                <c:pt idx="48">
                  <c:v>11.866949112737041</c:v>
                </c:pt>
                <c:pt idx="49">
                  <c:v>12.057171478292627</c:v>
                </c:pt>
                <c:pt idx="50">
                  <c:v>12.515656154247122</c:v>
                </c:pt>
                <c:pt idx="51">
                  <c:v>12.798550954304149</c:v>
                </c:pt>
                <c:pt idx="52">
                  <c:v>12.949753347438078</c:v>
                </c:pt>
                <c:pt idx="53">
                  <c:v>13.252158133705935</c:v>
                </c:pt>
                <c:pt idx="54">
                  <c:v>13.510665450999426</c:v>
                </c:pt>
                <c:pt idx="55">
                  <c:v>14.144740002851382</c:v>
                </c:pt>
                <c:pt idx="56">
                  <c:v>14.520307237409851</c:v>
                </c:pt>
                <c:pt idx="57">
                  <c:v>13.983782616612043</c:v>
                </c:pt>
                <c:pt idx="58">
                  <c:v>13.920375161426847</c:v>
                </c:pt>
                <c:pt idx="59">
                  <c:v>14.125230016640558</c:v>
                </c:pt>
                <c:pt idx="60">
                  <c:v>14.539817223620684</c:v>
                </c:pt>
                <c:pt idx="61">
                  <c:v>14.495919754646314</c:v>
                </c:pt>
                <c:pt idx="62">
                  <c:v>14.37885983738134</c:v>
                </c:pt>
                <c:pt idx="63">
                  <c:v>14.637367154674829</c:v>
                </c:pt>
                <c:pt idx="64">
                  <c:v>15.515316534162157</c:v>
                </c:pt>
                <c:pt idx="65">
                  <c:v>15.964046217011234</c:v>
                </c:pt>
                <c:pt idx="66">
                  <c:v>16.598120768863193</c:v>
                </c:pt>
                <c:pt idx="67">
                  <c:v>16.685915706811926</c:v>
                </c:pt>
                <c:pt idx="68">
                  <c:v>16.978565499974366</c:v>
                </c:pt>
                <c:pt idx="69">
                  <c:v>16.954178017210829</c:v>
                </c:pt>
                <c:pt idx="70">
                  <c:v>17.134645389661006</c:v>
                </c:pt>
                <c:pt idx="71">
                  <c:v>16.671283217153803</c:v>
                </c:pt>
                <c:pt idx="72">
                  <c:v>15.944536230800406</c:v>
                </c:pt>
                <c:pt idx="73">
                  <c:v>15.359236644475519</c:v>
                </c:pt>
                <c:pt idx="74">
                  <c:v>14.900751968521027</c:v>
                </c:pt>
                <c:pt idx="75">
                  <c:v>14.627612161569413</c:v>
                </c:pt>
                <c:pt idx="76">
                  <c:v>14.57883719604234</c:v>
                </c:pt>
                <c:pt idx="77">
                  <c:v>14.403247320144875</c:v>
                </c:pt>
                <c:pt idx="78">
                  <c:v>14.920261954731856</c:v>
                </c:pt>
                <c:pt idx="79">
                  <c:v>15.344604154817398</c:v>
                </c:pt>
                <c:pt idx="80">
                  <c:v>15.203156754788882</c:v>
                </c:pt>
                <c:pt idx="81">
                  <c:v>15.066586851313076</c:v>
                </c:pt>
                <c:pt idx="82">
                  <c:v>15.256809216868664</c:v>
                </c:pt>
                <c:pt idx="83">
                  <c:v>14.925139451284563</c:v>
                </c:pt>
                <c:pt idx="84">
                  <c:v>15.061709354760371</c:v>
                </c:pt>
                <c:pt idx="85">
                  <c:v>15.13974929960369</c:v>
                </c:pt>
                <c:pt idx="86">
                  <c:v>15.110484320287444</c:v>
                </c:pt>
                <c:pt idx="87">
                  <c:v>14.695897113307316</c:v>
                </c:pt>
                <c:pt idx="88">
                  <c:v>15.188524265130765</c:v>
                </c:pt>
                <c:pt idx="89">
                  <c:v>15.095851830629323</c:v>
                </c:pt>
                <c:pt idx="90">
                  <c:v>15.178769272025347</c:v>
                </c:pt>
                <c:pt idx="91">
                  <c:v>14.69589711330732</c:v>
                </c:pt>
                <c:pt idx="92">
                  <c:v>14.076455051113482</c:v>
                </c:pt>
                <c:pt idx="93">
                  <c:v>14.256922423563655</c:v>
                </c:pt>
                <c:pt idx="94">
                  <c:v>14.934894444389981</c:v>
                </c:pt>
                <c:pt idx="95">
                  <c:v>14.671509630543781</c:v>
                </c:pt>
                <c:pt idx="96">
                  <c:v>14.734917085728977</c:v>
                </c:pt>
                <c:pt idx="97">
                  <c:v>15.134871803050981</c:v>
                </c:pt>
                <c:pt idx="98">
                  <c:v>15.003179396127882</c:v>
                </c:pt>
                <c:pt idx="99">
                  <c:v>15.661641430743376</c:v>
                </c:pt>
                <c:pt idx="100">
                  <c:v>15.910393754931452</c:v>
                </c:pt>
                <c:pt idx="101">
                  <c:v>16.071351141170798</c:v>
                </c:pt>
                <c:pt idx="102">
                  <c:v>16.481060851598219</c:v>
                </c:pt>
                <c:pt idx="103">
                  <c:v>16.490815844703633</c:v>
                </c:pt>
                <c:pt idx="104">
                  <c:v>16.320103465358873</c:v>
                </c:pt>
                <c:pt idx="105">
                  <c:v>16.724935679233589</c:v>
                </c:pt>
                <c:pt idx="106">
                  <c:v>16.632263244732144</c:v>
                </c:pt>
                <c:pt idx="107">
                  <c:v>16.485938348150924</c:v>
                </c:pt>
                <c:pt idx="108">
                  <c:v>16.417653396413019</c:v>
                </c:pt>
                <c:pt idx="109">
                  <c:v>16.573733286099657</c:v>
                </c:pt>
                <c:pt idx="110">
                  <c:v>16.461550865387387</c:v>
                </c:pt>
                <c:pt idx="111">
                  <c:v>16.315225968806168</c:v>
                </c:pt>
                <c:pt idx="112">
                  <c:v>16.442040879176556</c:v>
                </c:pt>
                <c:pt idx="113">
                  <c:v>16.110371113592457</c:v>
                </c:pt>
                <c:pt idx="114">
                  <c:v>16.100616120487039</c:v>
                </c:pt>
                <c:pt idx="115">
                  <c:v>15.998188692880186</c:v>
                </c:pt>
                <c:pt idx="116">
                  <c:v>14.998301899575173</c:v>
                </c:pt>
                <c:pt idx="117">
                  <c:v>14.817834527125001</c:v>
                </c:pt>
                <c:pt idx="118">
                  <c:v>14.988546906469759</c:v>
                </c:pt>
                <c:pt idx="119">
                  <c:v>14.676387127096488</c:v>
                </c:pt>
                <c:pt idx="120">
                  <c:v>14.695897113307316</c:v>
                </c:pt>
                <c:pt idx="121">
                  <c:v>14.900751968521027</c:v>
                </c:pt>
                <c:pt idx="122">
                  <c:v>15.04707686510225</c:v>
                </c:pt>
                <c:pt idx="123">
                  <c:v>15.422644099660715</c:v>
                </c:pt>
                <c:pt idx="124">
                  <c:v>15.437276589318838</c:v>
                </c:pt>
                <c:pt idx="125">
                  <c:v>15.266564209974081</c:v>
                </c:pt>
                <c:pt idx="126">
                  <c:v>15.276319203079495</c:v>
                </c:pt>
                <c:pt idx="127">
                  <c:v>15.822598816982719</c:v>
                </c:pt>
                <c:pt idx="128">
                  <c:v>15.354359147922811</c:v>
                </c:pt>
                <c:pt idx="129">
                  <c:v>15.520194030714865</c:v>
                </c:pt>
                <c:pt idx="130">
                  <c:v>15.827476313535428</c:v>
                </c:pt>
                <c:pt idx="131">
                  <c:v>16.066473644618089</c:v>
                </c:pt>
                <c:pt idx="132">
                  <c:v>15.846986299746259</c:v>
                </c:pt>
                <c:pt idx="133">
                  <c:v>15.856741292851671</c:v>
                </c:pt>
                <c:pt idx="134">
                  <c:v>15.573846492794644</c:v>
                </c:pt>
                <c:pt idx="135">
                  <c:v>15.866496285957087</c:v>
                </c:pt>
                <c:pt idx="136">
                  <c:v>15.846986299746257</c:v>
                </c:pt>
                <c:pt idx="137">
                  <c:v>16.398143410202191</c:v>
                </c:pt>
                <c:pt idx="138">
                  <c:v>16.783465637866072</c:v>
                </c:pt>
                <c:pt idx="139">
                  <c:v>17.549232596641133</c:v>
                </c:pt>
                <c:pt idx="140">
                  <c:v>17.03709545860686</c:v>
                </c:pt>
                <c:pt idx="141">
                  <c:v>16.344490948122409</c:v>
                </c:pt>
                <c:pt idx="142">
                  <c:v>17.329745251769303</c:v>
                </c:pt>
                <c:pt idx="143">
                  <c:v>18.73934175550173</c:v>
                </c:pt>
                <c:pt idx="144">
                  <c:v>18.905176638293785</c:v>
                </c:pt>
                <c:pt idx="145">
                  <c:v>19.251478893536007</c:v>
                </c:pt>
                <c:pt idx="146">
                  <c:v>19.714841066043203</c:v>
                </c:pt>
                <c:pt idx="147">
                  <c:v>21.446352342254322</c:v>
                </c:pt>
                <c:pt idx="148">
                  <c:v>24.085077977269012</c:v>
                </c:pt>
                <c:pt idx="149">
                  <c:v>24.450890218722066</c:v>
                </c:pt>
                <c:pt idx="150">
                  <c:v>24.358217784220624</c:v>
                </c:pt>
                <c:pt idx="151">
                  <c:v>25.187392198180877</c:v>
                </c:pt>
                <c:pt idx="152">
                  <c:v>25.177637205075463</c:v>
                </c:pt>
                <c:pt idx="153">
                  <c:v>25.153249722311923</c:v>
                </c:pt>
                <c:pt idx="154">
                  <c:v>25.719039322425981</c:v>
                </c:pt>
                <c:pt idx="155">
                  <c:v>25.645876874135372</c:v>
                </c:pt>
                <c:pt idx="156">
                  <c:v>26.187278991485893</c:v>
                </c:pt>
                <c:pt idx="157">
                  <c:v>26.309216405303573</c:v>
                </c:pt>
                <c:pt idx="158">
                  <c:v>25.919016681086987</c:v>
                </c:pt>
                <c:pt idx="159">
                  <c:v>25.855609225901787</c:v>
                </c:pt>
                <c:pt idx="160">
                  <c:v>26.265318936329209</c:v>
                </c:pt>
                <c:pt idx="161">
                  <c:v>26.172646501827767</c:v>
                </c:pt>
                <c:pt idx="162">
                  <c:v>26.094606556984449</c:v>
                </c:pt>
                <c:pt idx="163">
                  <c:v>25.187392198180881</c:v>
                </c:pt>
                <c:pt idx="164">
                  <c:v>24.007038032425694</c:v>
                </c:pt>
                <c:pt idx="165">
                  <c:v>23.953385570345915</c:v>
                </c:pt>
                <c:pt idx="166">
                  <c:v>24.133852942796086</c:v>
                </c:pt>
                <c:pt idx="167">
                  <c:v>23.802183177211983</c:v>
                </c:pt>
                <c:pt idx="168">
                  <c:v>23.065681197753172</c:v>
                </c:pt>
                <c:pt idx="169">
                  <c:v>22.216996797582087</c:v>
                </c:pt>
                <c:pt idx="170">
                  <c:v>21.280517459462271</c:v>
                </c:pt>
                <c:pt idx="171">
                  <c:v>21.378067390516417</c:v>
                </c:pt>
                <c:pt idx="172">
                  <c:v>20.056265824732723</c:v>
                </c:pt>
                <c:pt idx="173">
                  <c:v>19.017359059006051</c:v>
                </c:pt>
                <c:pt idx="174">
                  <c:v>17.915044838094182</c:v>
                </c:pt>
                <c:pt idx="175">
                  <c:v>17.558987589746547</c:v>
                </c:pt>
                <c:pt idx="176">
                  <c:v>16.154268582566822</c:v>
                </c:pt>
                <c:pt idx="177">
                  <c:v>15.67139642384879</c:v>
                </c:pt>
                <c:pt idx="178">
                  <c:v>14.427634802908413</c:v>
                </c:pt>
                <c:pt idx="179">
                  <c:v>13.96915012695392</c:v>
                </c:pt>
                <c:pt idx="180">
                  <c:v>13.378973044076327</c:v>
                </c:pt>
                <c:pt idx="181">
                  <c:v>13.178995685415325</c:v>
                </c:pt>
                <c:pt idx="182">
                  <c:v>12.1693538990049</c:v>
                </c:pt>
                <c:pt idx="183">
                  <c:v>11.281649526412156</c:v>
                </c:pt>
                <c:pt idx="184">
                  <c:v>10.413455140030241</c:v>
                </c:pt>
                <c:pt idx="185">
                  <c:v>9.8866855123378468</c:v>
                </c:pt>
                <c:pt idx="186">
                  <c:v>8.6819438638191251</c:v>
                </c:pt>
                <c:pt idx="187">
                  <c:v>8.1356642499158998</c:v>
                </c:pt>
                <c:pt idx="188">
                  <c:v>7.496712201511234</c:v>
                </c:pt>
                <c:pt idx="189">
                  <c:v>6.8431276634484446</c:v>
                </c:pt>
                <c:pt idx="190">
                  <c:v>6.2919705529925123</c:v>
                </c:pt>
                <c:pt idx="191">
                  <c:v>5.7408134425365782</c:v>
                </c:pt>
                <c:pt idx="192">
                  <c:v>5.1408813665535718</c:v>
                </c:pt>
                <c:pt idx="193">
                  <c:v>5.2091663182914747</c:v>
                </c:pt>
                <c:pt idx="194">
                  <c:v>5.0872289044737906</c:v>
                </c:pt>
                <c:pt idx="195">
                  <c:v>4.8677415596019591</c:v>
                </c:pt>
                <c:pt idx="196">
                  <c:v>4.3360944353568556</c:v>
                </c:pt>
                <c:pt idx="197">
                  <c:v>3.9654046973510941</c:v>
                </c:pt>
                <c:pt idx="198">
                  <c:v>3.5264300076074315</c:v>
                </c:pt>
                <c:pt idx="199">
                  <c:v>3.2825551799720629</c:v>
                </c:pt>
                <c:pt idx="200">
                  <c:v>2.9947828833623271</c:v>
                </c:pt>
                <c:pt idx="201">
                  <c:v>2.9801503937042049</c:v>
                </c:pt>
                <c:pt idx="202">
                  <c:v>2.8143155109121549</c:v>
                </c:pt>
                <c:pt idx="203">
                  <c:v>2.8679679729919356</c:v>
                </c:pt>
                <c:pt idx="204">
                  <c:v>2.7265205729634223</c:v>
                </c:pt>
                <c:pt idx="205">
                  <c:v>2.7313980695161293</c:v>
                </c:pt>
                <c:pt idx="206">
                  <c:v>2.5460532005132492</c:v>
                </c:pt>
                <c:pt idx="207">
                  <c:v>2.4436257729063944</c:v>
                </c:pt>
                <c:pt idx="208">
                  <c:v>2.3704633246157836</c:v>
                </c:pt>
                <c:pt idx="209">
                  <c:v>2.4875232418807607</c:v>
                </c:pt>
                <c:pt idx="210">
                  <c:v>2.3460758418522469</c:v>
                </c:pt>
                <c:pt idx="211">
                  <c:v>2.1704859659547813</c:v>
                </c:pt>
                <c:pt idx="212">
                  <c:v>1.9802636003991936</c:v>
                </c:pt>
                <c:pt idx="213">
                  <c:v>2.0095285797154383</c:v>
                </c:pt>
                <c:pt idx="214">
                  <c:v>2.0241610693735601</c:v>
                </c:pt>
                <c:pt idx="215">
                  <c:v>1.8436936969233877</c:v>
                </c:pt>
                <c:pt idx="216">
                  <c:v>1.716878786552996</c:v>
                </c:pt>
                <c:pt idx="217">
                  <c:v>1.7705312486327767</c:v>
                </c:pt>
                <c:pt idx="218">
                  <c:v>1.6485938348150921</c:v>
                </c:pt>
                <c:pt idx="219">
                  <c:v>1.5705538899717744</c:v>
                </c:pt>
                <c:pt idx="220">
                  <c:v>1.3754540278634795</c:v>
                </c:pt>
                <c:pt idx="221">
                  <c:v>1.248639117493088</c:v>
                </c:pt>
                <c:pt idx="222">
                  <c:v>1.3022915795728687</c:v>
                </c:pt>
                <c:pt idx="223">
                  <c:v>1.35594404165265</c:v>
                </c:pt>
                <c:pt idx="224">
                  <c:v>1.2340066278349655</c:v>
                </c:pt>
                <c:pt idx="225">
                  <c:v>1.199864151966014</c:v>
                </c:pt>
                <c:pt idx="226">
                  <c:v>1.2096191450714289</c:v>
                </c:pt>
                <c:pt idx="227">
                  <c:v>1.199864151966014</c:v>
                </c:pt>
                <c:pt idx="228">
                  <c:v>1.253516614045795</c:v>
                </c:pt>
                <c:pt idx="229">
                  <c:v>1.2144966416241361</c:v>
                </c:pt>
                <c:pt idx="230">
                  <c:v>1.1705991726497698</c:v>
                </c:pt>
                <c:pt idx="231">
                  <c:v>1.1949866554133066</c:v>
                </c:pt>
                <c:pt idx="232">
                  <c:v>1.1559666829916477</c:v>
                </c:pt>
                <c:pt idx="233">
                  <c:v>1.0486617588320855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A0-45E8-9F1E-976DCAB55386}"/>
            </c:ext>
          </c:extLst>
        </c:ser>
        <c:ser>
          <c:idx val="3"/>
          <c:order val="3"/>
          <c:tx>
            <c:strRef>
              <c:f>'PROVINCIAL - FS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81A0-45E8-9F1E-976DCAB55386}"/>
              </c:ext>
            </c:extLst>
          </c:dPt>
          <c:cat>
            <c:strRef>
              <c:f>'PROVINCIAL - FS (Waves)'!$A$5:$A$238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'PROVINCIAL - FS (Waves)'!$E$5:$E$238</c:f>
              <c:numCache>
                <c:formatCode>General</c:formatCode>
                <c:ptCount val="234"/>
                <c:pt idx="0">
                  <c:v>0.94135683467252329</c:v>
                </c:pt>
                <c:pt idx="1">
                  <c:v>0.80478693119671685</c:v>
                </c:pt>
                <c:pt idx="2">
                  <c:v>0.71699199324798391</c:v>
                </c:pt>
                <c:pt idx="3">
                  <c:v>0.80478693119671674</c:v>
                </c:pt>
                <c:pt idx="4">
                  <c:v>0.73650197945881346</c:v>
                </c:pt>
                <c:pt idx="5">
                  <c:v>0.72674698635339863</c:v>
                </c:pt>
                <c:pt idx="6">
                  <c:v>0.70235950358986188</c:v>
                </c:pt>
                <c:pt idx="7">
                  <c:v>0.70235950358986188</c:v>
                </c:pt>
                <c:pt idx="8">
                  <c:v>0.62431955874654399</c:v>
                </c:pt>
                <c:pt idx="9">
                  <c:v>0.65358453806278827</c:v>
                </c:pt>
                <c:pt idx="10">
                  <c:v>0.55603460700864071</c:v>
                </c:pt>
                <c:pt idx="11">
                  <c:v>0.56578960011405544</c:v>
                </c:pt>
                <c:pt idx="12">
                  <c:v>0.52676962769239644</c:v>
                </c:pt>
                <c:pt idx="13">
                  <c:v>0.53164712424510374</c:v>
                </c:pt>
                <c:pt idx="14">
                  <c:v>0.67309452427361749</c:v>
                </c:pt>
                <c:pt idx="15">
                  <c:v>0.79990943464400932</c:v>
                </c:pt>
                <c:pt idx="16">
                  <c:v>0.89258186914544946</c:v>
                </c:pt>
                <c:pt idx="17">
                  <c:v>0.97062181398876746</c:v>
                </c:pt>
                <c:pt idx="18">
                  <c:v>1.2096191450714289</c:v>
                </c:pt>
                <c:pt idx="19">
                  <c:v>1.8046737245017286</c:v>
                </c:pt>
                <c:pt idx="20">
                  <c:v>2.8874779592027653</c:v>
                </c:pt>
                <c:pt idx="21">
                  <c:v>5</c:v>
                </c:pt>
                <c:pt idx="22">
                  <c:v>5.506693608006624</c:v>
                </c:pt>
                <c:pt idx="23">
                  <c:v>6.6480278013401497</c:v>
                </c:pt>
                <c:pt idx="24">
                  <c:v>7.1065124772946433</c:v>
                </c:pt>
                <c:pt idx="25">
                  <c:v>10</c:v>
                </c:pt>
                <c:pt idx="26">
                  <c:v>11.008509719460543</c:v>
                </c:pt>
                <c:pt idx="27">
                  <c:v>14.700774609860023</c:v>
                </c:pt>
                <c:pt idx="28">
                  <c:v>17.939432320857723</c:v>
                </c:pt>
                <c:pt idx="29">
                  <c:v>20.270875673051847</c:v>
                </c:pt>
                <c:pt idx="30">
                  <c:v>28.460192385047524</c:v>
                </c:pt>
                <c:pt idx="31">
                  <c:v>31.040388061429724</c:v>
                </c:pt>
                <c:pt idx="32">
                  <c:v>36.195901917641422</c:v>
                </c:pt>
                <c:pt idx="33">
                  <c:v>40.649056270263259</c:v>
                </c:pt>
                <c:pt idx="34">
                  <c:v>42.687849829294933</c:v>
                </c:pt>
                <c:pt idx="35">
                  <c:v>44.336443664110028</c:v>
                </c:pt>
                <c:pt idx="36">
                  <c:v>45.585082781603113</c:v>
                </c:pt>
                <c:pt idx="37">
                  <c:v>41.51725065664516</c:v>
                </c:pt>
                <c:pt idx="38">
                  <c:v>40.336896490889977</c:v>
                </c:pt>
                <c:pt idx="39">
                  <c:v>38.000575642143147</c:v>
                </c:pt>
                <c:pt idx="40">
                  <c:v>36.425144255618669</c:v>
                </c:pt>
                <c:pt idx="41">
                  <c:v>37.20066620749914</c:v>
                </c:pt>
                <c:pt idx="42">
                  <c:v>35.527684889920515</c:v>
                </c:pt>
                <c:pt idx="43">
                  <c:v>34.054680931002885</c:v>
                </c:pt>
                <c:pt idx="44">
                  <c:v>29.986848806044936</c:v>
                </c:pt>
                <c:pt idx="45">
                  <c:v>28.943064543765558</c:v>
                </c:pt>
                <c:pt idx="46">
                  <c:v>25.665386860346207</c:v>
                </c:pt>
                <c:pt idx="47">
                  <c:v>21.95361198373589</c:v>
                </c:pt>
                <c:pt idx="48">
                  <c:v>17.515090120772179</c:v>
                </c:pt>
                <c:pt idx="49">
                  <c:v>15.700661403165038</c:v>
                </c:pt>
                <c:pt idx="50">
                  <c:v>14.393492327039459</c:v>
                </c:pt>
                <c:pt idx="51">
                  <c:v>14.125230016640556</c:v>
                </c:pt>
                <c:pt idx="52">
                  <c:v>13.94476264419038</c:v>
                </c:pt>
                <c:pt idx="53">
                  <c:v>14.554449713278805</c:v>
                </c:pt>
                <c:pt idx="54">
                  <c:v>14.691019616754613</c:v>
                </c:pt>
                <c:pt idx="55">
                  <c:v>13.369218050970911</c:v>
                </c:pt>
                <c:pt idx="56">
                  <c:v>12.866835906042054</c:v>
                </c:pt>
                <c:pt idx="57">
                  <c:v>12.086436457608874</c:v>
                </c:pt>
                <c:pt idx="58">
                  <c:v>12.164476402452193</c:v>
                </c:pt>
                <c:pt idx="59">
                  <c:v>11.974254036896605</c:v>
                </c:pt>
                <c:pt idx="60">
                  <c:v>11.749889195472065</c:v>
                </c:pt>
                <c:pt idx="61">
                  <c:v>10.750002402167054</c:v>
                </c:pt>
                <c:pt idx="62">
                  <c:v>9.8427880433634805</c:v>
                </c:pt>
                <c:pt idx="63">
                  <c:v>8.5648839465541489</c:v>
                </c:pt>
                <c:pt idx="64">
                  <c:v>7.8186269739899208</c:v>
                </c:pt>
                <c:pt idx="65">
                  <c:v>7.0918799876365224</c:v>
                </c:pt>
                <c:pt idx="66">
                  <c:v>6.9650650772661304</c:v>
                </c:pt>
                <c:pt idx="67">
                  <c:v>6.2724605667816826</c:v>
                </c:pt>
                <c:pt idx="68">
                  <c:v>5.7261809528784573</c:v>
                </c:pt>
                <c:pt idx="69">
                  <c:v>5.7310584494311643</c:v>
                </c:pt>
                <c:pt idx="70">
                  <c:v>5.6725284907986753</c:v>
                </c:pt>
                <c:pt idx="71">
                  <c:v>5.5066936080066258</c:v>
                </c:pt>
                <c:pt idx="72">
                  <c:v>5.3945111872943556</c:v>
                </c:pt>
                <c:pt idx="73">
                  <c:v>5.3701237045308181</c:v>
                </c:pt>
                <c:pt idx="74">
                  <c:v>5.4725511321376734</c:v>
                </c:pt>
                <c:pt idx="75">
                  <c:v>5.7554459321947018</c:v>
                </c:pt>
                <c:pt idx="76">
                  <c:v>5.6676509942459683</c:v>
                </c:pt>
                <c:pt idx="77">
                  <c:v>5.9749332770665333</c:v>
                </c:pt>
                <c:pt idx="78">
                  <c:v>6.365133001283124</c:v>
                </c:pt>
                <c:pt idx="79">
                  <c:v>6.6577827944455663</c:v>
                </c:pt>
                <c:pt idx="80">
                  <c:v>6.6821702772091038</c:v>
                </c:pt>
                <c:pt idx="81">
                  <c:v>6.7748427117105434</c:v>
                </c:pt>
                <c:pt idx="82">
                  <c:v>6.8236176772376158</c:v>
                </c:pt>
                <c:pt idx="83">
                  <c:v>6.7114352565253466</c:v>
                </c:pt>
                <c:pt idx="84">
                  <c:v>6.2578280771235617</c:v>
                </c:pt>
                <c:pt idx="85">
                  <c:v>6.3407455185195873</c:v>
                </c:pt>
                <c:pt idx="86">
                  <c:v>6.2285630978073163</c:v>
                </c:pt>
                <c:pt idx="87">
                  <c:v>6.0822382012260956</c:v>
                </c:pt>
                <c:pt idx="88">
                  <c:v>5.8481183666961414</c:v>
                </c:pt>
                <c:pt idx="89">
                  <c:v>5.6042435390607732</c:v>
                </c:pt>
                <c:pt idx="90">
                  <c:v>5.5944885459553584</c:v>
                </c:pt>
                <c:pt idx="91">
                  <c:v>5.5213260976647476</c:v>
                </c:pt>
                <c:pt idx="92">
                  <c:v>4.9652914906561074</c:v>
                </c:pt>
                <c:pt idx="93">
                  <c:v>4.8823740492600809</c:v>
                </c:pt>
                <c:pt idx="94">
                  <c:v>4.8335990837330076</c:v>
                </c:pt>
                <c:pt idx="95">
                  <c:v>4.560459276781395</c:v>
                </c:pt>
                <c:pt idx="96">
                  <c:v>4.6677642009409572</c:v>
                </c:pt>
                <c:pt idx="97">
                  <c:v>4.5458267871232723</c:v>
                </c:pt>
                <c:pt idx="98">
                  <c:v>4.4824193319380763</c:v>
                </c:pt>
                <c:pt idx="99">
                  <c:v>4.497051821596199</c:v>
                </c:pt>
                <c:pt idx="100">
                  <c:v>4.492174325043492</c:v>
                </c:pt>
                <c:pt idx="101">
                  <c:v>4.5068068147016138</c:v>
                </c:pt>
                <c:pt idx="102">
                  <c:v>4.4872968284907842</c:v>
                </c:pt>
                <c:pt idx="103">
                  <c:v>4.0385671456417054</c:v>
                </c:pt>
                <c:pt idx="104">
                  <c:v>3.9507722076929732</c:v>
                </c:pt>
                <c:pt idx="105">
                  <c:v>3.7605498421373857</c:v>
                </c:pt>
                <c:pt idx="106">
                  <c:v>3.7556723455846779</c:v>
                </c:pt>
                <c:pt idx="107">
                  <c:v>3.6825098972940675</c:v>
                </c:pt>
                <c:pt idx="108">
                  <c:v>3.6386124283197008</c:v>
                </c:pt>
                <c:pt idx="109">
                  <c:v>3.3557176282626733</c:v>
                </c:pt>
                <c:pt idx="110">
                  <c:v>3.1752502558125002</c:v>
                </c:pt>
                <c:pt idx="111">
                  <c:v>2.9606404074933756</c:v>
                </c:pt>
                <c:pt idx="112">
                  <c:v>2.9703954005987905</c:v>
                </c:pt>
                <c:pt idx="113">
                  <c:v>2.7216430764107149</c:v>
                </c:pt>
                <c:pt idx="114">
                  <c:v>2.6484806281201041</c:v>
                </c:pt>
                <c:pt idx="115">
                  <c:v>2.5850731729349086</c:v>
                </c:pt>
                <c:pt idx="116">
                  <c:v>2.531420710855127</c:v>
                </c:pt>
                <c:pt idx="117">
                  <c:v>2.4241157866955652</c:v>
                </c:pt>
                <c:pt idx="118">
                  <c:v>2.370463324615784</c:v>
                </c:pt>
                <c:pt idx="119">
                  <c:v>2.2436484142453921</c:v>
                </c:pt>
                <c:pt idx="120">
                  <c:v>2.1363434900858298</c:v>
                </c:pt>
                <c:pt idx="121">
                  <c:v>2.1460984831912446</c:v>
                </c:pt>
                <c:pt idx="122">
                  <c:v>2.1022010142168783</c:v>
                </c:pt>
                <c:pt idx="123">
                  <c:v>2.1070785107695857</c:v>
                </c:pt>
                <c:pt idx="124">
                  <c:v>2.0436710555843898</c:v>
                </c:pt>
                <c:pt idx="125">
                  <c:v>1.8827136693450461</c:v>
                </c:pt>
                <c:pt idx="126">
                  <c:v>1.7997962279490207</c:v>
                </c:pt>
                <c:pt idx="127">
                  <c:v>1.7461437658692398</c:v>
                </c:pt>
                <c:pt idx="128">
                  <c:v>1.5900638761826034</c:v>
                </c:pt>
                <c:pt idx="129">
                  <c:v>1.5510439037609447</c:v>
                </c:pt>
                <c:pt idx="130">
                  <c:v>1.3900865175216013</c:v>
                </c:pt>
                <c:pt idx="131">
                  <c:v>1.2583941105985024</c:v>
                </c:pt>
                <c:pt idx="132">
                  <c:v>1.3218015657836983</c:v>
                </c:pt>
                <c:pt idx="133">
                  <c:v>1.2779040968093318</c:v>
                </c:pt>
                <c:pt idx="134">
                  <c:v>1.2632716071512096</c:v>
                </c:pt>
                <c:pt idx="135">
                  <c:v>1.2827815933620392</c:v>
                </c:pt>
                <c:pt idx="136">
                  <c:v>1.3120465726782835</c:v>
                </c:pt>
                <c:pt idx="137">
                  <c:v>1.341311551994528</c:v>
                </c:pt>
                <c:pt idx="138">
                  <c:v>1.3461890485472352</c:v>
                </c:pt>
                <c:pt idx="139">
                  <c:v>1.4242289933905532</c:v>
                </c:pt>
                <c:pt idx="140">
                  <c:v>1.4632489658122121</c:v>
                </c:pt>
                <c:pt idx="141">
                  <c:v>1.4047190071797238</c:v>
                </c:pt>
                <c:pt idx="142">
                  <c:v>1.4583714692595051</c:v>
                </c:pt>
                <c:pt idx="143">
                  <c:v>1.4778814554703346</c:v>
                </c:pt>
                <c:pt idx="144">
                  <c:v>1.4925139451284564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A0-45E8-9F1E-976DCAB55386}"/>
            </c:ext>
          </c:extLst>
        </c:ser>
        <c:ser>
          <c:idx val="4"/>
          <c:order val="4"/>
          <c:tx>
            <c:strRef>
              <c:f>'PROVINCIAL - FS (Waves)'!$F$3:$F$4</c:f>
              <c:strCache>
                <c:ptCount val="1"/>
                <c:pt idx="0">
                  <c:v>5th wave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'PROVINCIAL - FS (Waves)'!$A$5:$A$238</c:f>
              <c:strCache>
                <c:ptCount val="234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</c:strCache>
            </c:strRef>
          </c:cat>
          <c:val>
            <c:numRef>
              <c:f>'PROVINCIAL - FS (Waves)'!$F$5:$F$238</c:f>
              <c:numCache>
                <c:formatCode>General</c:formatCode>
                <c:ptCount val="234"/>
                <c:pt idx="0">
                  <c:v>1.4632489658122123</c:v>
                </c:pt>
                <c:pt idx="1">
                  <c:v>1.2974140830201615</c:v>
                </c:pt>
                <c:pt idx="2">
                  <c:v>1.1023142209118666</c:v>
                </c:pt>
                <c:pt idx="3">
                  <c:v>1.0535392553847927</c:v>
                </c:pt>
                <c:pt idx="4">
                  <c:v>0.95111182777793779</c:v>
                </c:pt>
                <c:pt idx="5">
                  <c:v>0.90233686225086418</c:v>
                </c:pt>
                <c:pt idx="6">
                  <c:v>0.85843939327649788</c:v>
                </c:pt>
                <c:pt idx="7">
                  <c:v>0.85843939327649788</c:v>
                </c:pt>
                <c:pt idx="8">
                  <c:v>0.89258186914544946</c:v>
                </c:pt>
                <c:pt idx="9">
                  <c:v>0.93647933811981587</c:v>
                </c:pt>
                <c:pt idx="10">
                  <c:v>1.043784262279378</c:v>
                </c:pt>
                <c:pt idx="11">
                  <c:v>1.0632942484902077</c:v>
                </c:pt>
                <c:pt idx="12">
                  <c:v>1.1510891864389403</c:v>
                </c:pt>
                <c:pt idx="13">
                  <c:v>1.2193741381768437</c:v>
                </c:pt>
                <c:pt idx="14">
                  <c:v>1.4144740002851386</c:v>
                </c:pt>
                <c:pt idx="15">
                  <c:v>1.6583488279205072</c:v>
                </c:pt>
                <c:pt idx="16">
                  <c:v>2.1022010142168779</c:v>
                </c:pt>
                <c:pt idx="17">
                  <c:v>2.5997056625930304</c:v>
                </c:pt>
                <c:pt idx="18">
                  <c:v>2.9118654419663024</c:v>
                </c:pt>
                <c:pt idx="19">
                  <c:v>3.0289253592312795</c:v>
                </c:pt>
                <c:pt idx="20">
                  <c:v>3.8385897869807031</c:v>
                </c:pt>
                <c:pt idx="21">
                  <c:v>4.6189892354138831</c:v>
                </c:pt>
                <c:pt idx="22">
                  <c:v>5.0238214492885955</c:v>
                </c:pt>
                <c:pt idx="23">
                  <c:v>5.3408587252145736</c:v>
                </c:pt>
                <c:pt idx="24">
                  <c:v>5.9212808149867522</c:v>
                </c:pt>
                <c:pt idx="25">
                  <c:v>6.189543125385657</c:v>
                </c:pt>
                <c:pt idx="26">
                  <c:v>6.5260903875224656</c:v>
                </c:pt>
                <c:pt idx="27">
                  <c:v>6.433417953021026</c:v>
                </c:pt>
                <c:pt idx="28">
                  <c:v>6.9114126151863493</c:v>
                </c:pt>
                <c:pt idx="29">
                  <c:v>8.3356416085769016</c:v>
                </c:pt>
                <c:pt idx="30">
                  <c:v>9.3940583605144035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1A0-45E8-9F1E-976DCAB55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84E-3"/>
              <c:y val="0.403707349081364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093168317044861"/>
          <c:y val="0.33340797917501686"/>
          <c:w val="0.19687218342990145"/>
          <c:h val="0.2211508044253089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[SACOVDATA.xlsx]NC-CDA!PivotTable1</c:name>
    <c:fmtId val="7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112074012023576E-2"/>
          <c:y val="1.5056356570801423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'NC-CDA'!$F$3:$F$4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'NC-CDA'!$A$5:$C$798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'NC-CDA'!$F$5:$F$798</c:f>
              <c:numCache>
                <c:formatCode>General</c:formatCode>
                <c:ptCount val="794"/>
                <c:pt idx="0">
                  <c:v>0</c:v>
                </c:pt>
                <c:pt idx="1">
                  <c:v>2.0679515313825692E-25</c:v>
                </c:pt>
                <c:pt idx="2">
                  <c:v>4.1359030627651384E-25</c:v>
                </c:pt>
                <c:pt idx="3">
                  <c:v>3.1019272970738538E-25</c:v>
                </c:pt>
                <c:pt idx="4">
                  <c:v>2.4815418376590829E-25</c:v>
                </c:pt>
                <c:pt idx="5">
                  <c:v>3.4465858856376155E-25</c:v>
                </c:pt>
                <c:pt idx="6">
                  <c:v>2.1861201903187159E-24</c:v>
                </c:pt>
                <c:pt idx="7">
                  <c:v>2.1861201903187159E-24</c:v>
                </c:pt>
                <c:pt idx="8">
                  <c:v>3.2496381207440372E-23</c:v>
                </c:pt>
                <c:pt idx="9">
                  <c:v>8.8390156884237818E-23</c:v>
                </c:pt>
                <c:pt idx="11">
                  <c:v>2.0244654648940673E-21</c:v>
                </c:pt>
                <c:pt idx="12">
                  <c:v>5.8966160809137257E-21</c:v>
                </c:pt>
                <c:pt idx="13">
                  <c:v>2.1385691219628106E-20</c:v>
                </c:pt>
                <c:pt idx="14">
                  <c:v>5.2364786846328351E-20</c:v>
                </c:pt>
                <c:pt idx="15">
                  <c:v>5.2364786846328351E-20</c:v>
                </c:pt>
                <c:pt idx="16">
                  <c:v>5.2395038023016004E-20</c:v>
                </c:pt>
                <c:pt idx="17">
                  <c:v>1.1050331830414534E-2</c:v>
                </c:pt>
                <c:pt idx="18">
                  <c:v>1.1050331830414536E-2</c:v>
                </c:pt>
                <c:pt idx="19">
                  <c:v>1.1050331830414536E-2</c:v>
                </c:pt>
                <c:pt idx="20">
                  <c:v>1.1050331830414536E-2</c:v>
                </c:pt>
                <c:pt idx="21">
                  <c:v>1.1050331830414536E-2</c:v>
                </c:pt>
                <c:pt idx="22">
                  <c:v>1.1050331830414536E-2</c:v>
                </c:pt>
                <c:pt idx="23">
                  <c:v>4.4201327321658143E-2</c:v>
                </c:pt>
                <c:pt idx="24">
                  <c:v>3.3150995491243611E-2</c:v>
                </c:pt>
                <c:pt idx="25">
                  <c:v>3.3150995491243611E-2</c:v>
                </c:pt>
                <c:pt idx="26">
                  <c:v>3.3150995491243604E-2</c:v>
                </c:pt>
                <c:pt idx="27">
                  <c:v>3.3150995491243604E-2</c:v>
                </c:pt>
                <c:pt idx="28">
                  <c:v>3.3150995491243604E-2</c:v>
                </c:pt>
                <c:pt idx="29">
                  <c:v>3.3150995491243604E-2</c:v>
                </c:pt>
                <c:pt idx="30">
                  <c:v>3.701775988914794E-18</c:v>
                </c:pt>
                <c:pt idx="31">
                  <c:v>2.6330624188933677E-19</c:v>
                </c:pt>
                <c:pt idx="32">
                  <c:v>1.5488602464078634E-20</c:v>
                </c:pt>
                <c:pt idx="33">
                  <c:v>1.5488602464078634E-20</c:v>
                </c:pt>
                <c:pt idx="34">
                  <c:v>1.1050331830414536E-2</c:v>
                </c:pt>
                <c:pt idx="35">
                  <c:v>1.1050331830414534E-2</c:v>
                </c:pt>
                <c:pt idx="36">
                  <c:v>1.1050331830414536E-2</c:v>
                </c:pt>
                <c:pt idx="37">
                  <c:v>1.1050331830414536E-2</c:v>
                </c:pt>
                <c:pt idx="38">
                  <c:v>1.1050331830414536E-2</c:v>
                </c:pt>
                <c:pt idx="39">
                  <c:v>1.1050331830414536E-2</c:v>
                </c:pt>
                <c:pt idx="40">
                  <c:v>1.1050331830414536E-2</c:v>
                </c:pt>
                <c:pt idx="41">
                  <c:v>1.4869058365515489E-18</c:v>
                </c:pt>
                <c:pt idx="42">
                  <c:v>4.9563527885051629E-19</c:v>
                </c:pt>
                <c:pt idx="43">
                  <c:v>1.1050331830414538E-2</c:v>
                </c:pt>
                <c:pt idx="44">
                  <c:v>1.1050331830414539E-2</c:v>
                </c:pt>
                <c:pt idx="45">
                  <c:v>1.1050331830414541E-2</c:v>
                </c:pt>
                <c:pt idx="46">
                  <c:v>1.1050331830414541E-2</c:v>
                </c:pt>
                <c:pt idx="47">
                  <c:v>2.2100663660829079E-2</c:v>
                </c:pt>
                <c:pt idx="48">
                  <c:v>2.2100663660829079E-2</c:v>
                </c:pt>
                <c:pt idx="49">
                  <c:v>3.3150995491243611E-2</c:v>
                </c:pt>
                <c:pt idx="50">
                  <c:v>3.3150995491243611E-2</c:v>
                </c:pt>
                <c:pt idx="51">
                  <c:v>3.3150995491243604E-2</c:v>
                </c:pt>
                <c:pt idx="52">
                  <c:v>3.3150995491243604E-2</c:v>
                </c:pt>
                <c:pt idx="53">
                  <c:v>3.3150995491243604E-2</c:v>
                </c:pt>
                <c:pt idx="54">
                  <c:v>2.2100663660829072E-2</c:v>
                </c:pt>
                <c:pt idx="55">
                  <c:v>5.5251659152072675E-2</c:v>
                </c:pt>
                <c:pt idx="56">
                  <c:v>4.4201327321658143E-2</c:v>
                </c:pt>
                <c:pt idx="57">
                  <c:v>4.4201327321658143E-2</c:v>
                </c:pt>
                <c:pt idx="58">
                  <c:v>4.4201327321658143E-2</c:v>
                </c:pt>
                <c:pt idx="59">
                  <c:v>4.4201327321658143E-2</c:v>
                </c:pt>
                <c:pt idx="60">
                  <c:v>4.4201327321658143E-2</c:v>
                </c:pt>
                <c:pt idx="61">
                  <c:v>6.6301990982487208E-2</c:v>
                </c:pt>
                <c:pt idx="62">
                  <c:v>6.6301990982487208E-2</c:v>
                </c:pt>
                <c:pt idx="63">
                  <c:v>9.9452986473730812E-2</c:v>
                </c:pt>
                <c:pt idx="64">
                  <c:v>0.12155365013455989</c:v>
                </c:pt>
                <c:pt idx="65">
                  <c:v>0.13260398196497442</c:v>
                </c:pt>
                <c:pt idx="66">
                  <c:v>0.14365431379538895</c:v>
                </c:pt>
                <c:pt idx="67">
                  <c:v>0.18785564111704708</c:v>
                </c:pt>
                <c:pt idx="68">
                  <c:v>0.23205696843870524</c:v>
                </c:pt>
                <c:pt idx="69">
                  <c:v>0.2210066366082907</c:v>
                </c:pt>
                <c:pt idx="70">
                  <c:v>0.28730862759077791</c:v>
                </c:pt>
                <c:pt idx="71">
                  <c:v>0.26520796392994883</c:v>
                </c:pt>
                <c:pt idx="72">
                  <c:v>0.25415763209953429</c:v>
                </c:pt>
                <c:pt idx="73">
                  <c:v>0.24310730026911975</c:v>
                </c:pt>
                <c:pt idx="74">
                  <c:v>0.19890597294746162</c:v>
                </c:pt>
                <c:pt idx="75">
                  <c:v>0.14365431379538895</c:v>
                </c:pt>
                <c:pt idx="76">
                  <c:v>0.13260398196497442</c:v>
                </c:pt>
                <c:pt idx="77">
                  <c:v>3.3150995491243583E-2</c:v>
                </c:pt>
                <c:pt idx="78">
                  <c:v>2.2100663660829072E-2</c:v>
                </c:pt>
                <c:pt idx="79">
                  <c:v>2.2100663660829072E-2</c:v>
                </c:pt>
                <c:pt idx="80">
                  <c:v>2.2100663660829072E-2</c:v>
                </c:pt>
                <c:pt idx="81">
                  <c:v>2.2100663660829072E-2</c:v>
                </c:pt>
                <c:pt idx="82">
                  <c:v>2.2100663660829072E-2</c:v>
                </c:pt>
                <c:pt idx="83">
                  <c:v>4.4201327321658143E-2</c:v>
                </c:pt>
                <c:pt idx="84">
                  <c:v>7.7352322812901747E-2</c:v>
                </c:pt>
                <c:pt idx="85">
                  <c:v>7.7352322812901761E-2</c:v>
                </c:pt>
                <c:pt idx="86">
                  <c:v>8.8402654643316314E-2</c:v>
                </c:pt>
                <c:pt idx="87">
                  <c:v>8.8402654643316314E-2</c:v>
                </c:pt>
                <c:pt idx="88">
                  <c:v>0.11050331830414538</c:v>
                </c:pt>
                <c:pt idx="89">
                  <c:v>0.11050331830414538</c:v>
                </c:pt>
                <c:pt idx="90">
                  <c:v>9.9452986473730826E-2</c:v>
                </c:pt>
                <c:pt idx="91">
                  <c:v>6.6301990982487236E-2</c:v>
                </c:pt>
                <c:pt idx="92">
                  <c:v>6.6301990982487236E-2</c:v>
                </c:pt>
                <c:pt idx="93">
                  <c:v>5.5251659152072689E-2</c:v>
                </c:pt>
                <c:pt idx="94">
                  <c:v>5.5251659152072689E-2</c:v>
                </c:pt>
                <c:pt idx="95">
                  <c:v>4.420132732165815E-2</c:v>
                </c:pt>
                <c:pt idx="96">
                  <c:v>4.4201327321658143E-2</c:v>
                </c:pt>
                <c:pt idx="97">
                  <c:v>4.4201327321658143E-2</c:v>
                </c:pt>
                <c:pt idx="98">
                  <c:v>9.9452986473730812E-2</c:v>
                </c:pt>
                <c:pt idx="99">
                  <c:v>0.11050331830414535</c:v>
                </c:pt>
                <c:pt idx="100">
                  <c:v>0.11050331830414535</c:v>
                </c:pt>
                <c:pt idx="101">
                  <c:v>0.11050331830414535</c:v>
                </c:pt>
                <c:pt idx="102">
                  <c:v>9.9452986473730812E-2</c:v>
                </c:pt>
                <c:pt idx="103">
                  <c:v>8.8402654643316272E-2</c:v>
                </c:pt>
                <c:pt idx="104">
                  <c:v>8.8402654643316272E-2</c:v>
                </c:pt>
                <c:pt idx="105">
                  <c:v>5.5251659152072662E-2</c:v>
                </c:pt>
                <c:pt idx="106">
                  <c:v>6.6301990982487208E-2</c:v>
                </c:pt>
                <c:pt idx="107">
                  <c:v>6.6301990982487208E-2</c:v>
                </c:pt>
                <c:pt idx="108">
                  <c:v>6.6301990982487208E-2</c:v>
                </c:pt>
                <c:pt idx="109">
                  <c:v>9.9452986473730812E-2</c:v>
                </c:pt>
                <c:pt idx="110">
                  <c:v>0.12155365013455989</c:v>
                </c:pt>
                <c:pt idx="111">
                  <c:v>0.13260398196497444</c:v>
                </c:pt>
                <c:pt idx="112">
                  <c:v>0.15470464562580347</c:v>
                </c:pt>
                <c:pt idx="113">
                  <c:v>0.14365431379538895</c:v>
                </c:pt>
                <c:pt idx="114">
                  <c:v>0.20995630477787616</c:v>
                </c:pt>
                <c:pt idx="115">
                  <c:v>0.27625829576036337</c:v>
                </c:pt>
                <c:pt idx="116">
                  <c:v>0.27625829576036337</c:v>
                </c:pt>
                <c:pt idx="117">
                  <c:v>0.35361061857326515</c:v>
                </c:pt>
                <c:pt idx="118">
                  <c:v>0.39781194589492325</c:v>
                </c:pt>
                <c:pt idx="119">
                  <c:v>0.45306360504699594</c:v>
                </c:pt>
                <c:pt idx="120">
                  <c:v>0.5967179188423849</c:v>
                </c:pt>
                <c:pt idx="121">
                  <c:v>0.61881858250321398</c:v>
                </c:pt>
                <c:pt idx="122">
                  <c:v>0.66301990982487224</c:v>
                </c:pt>
                <c:pt idx="123">
                  <c:v>0.78457355995943201</c:v>
                </c:pt>
                <c:pt idx="124">
                  <c:v>0.91717754192440648</c:v>
                </c:pt>
                <c:pt idx="125">
                  <c:v>1.0276808602285519</c:v>
                </c:pt>
                <c:pt idx="126">
                  <c:v>1.1602848421935261</c:v>
                </c:pt>
                <c:pt idx="127">
                  <c:v>1.237637165006428</c:v>
                </c:pt>
                <c:pt idx="128">
                  <c:v>1.2155365013455988</c:v>
                </c:pt>
                <c:pt idx="129">
                  <c:v>1.2928888241585008</c:v>
                </c:pt>
                <c:pt idx="130">
                  <c:v>1.3702411469714024</c:v>
                </c:pt>
                <c:pt idx="131">
                  <c:v>1.4144424742930606</c:v>
                </c:pt>
                <c:pt idx="132">
                  <c:v>1.447593469784304</c:v>
                </c:pt>
                <c:pt idx="133">
                  <c:v>1.3923418106322314</c:v>
                </c:pt>
                <c:pt idx="134">
                  <c:v>1.3481404833105732</c:v>
                </c:pt>
                <c:pt idx="135">
                  <c:v>1.4586438016147185</c:v>
                </c:pt>
                <c:pt idx="136">
                  <c:v>1.5249457925972061</c:v>
                </c:pt>
                <c:pt idx="137">
                  <c:v>1.569147119918864</c:v>
                </c:pt>
                <c:pt idx="138">
                  <c:v>1.5249457925972059</c:v>
                </c:pt>
                <c:pt idx="139">
                  <c:v>1.6243987790709364</c:v>
                </c:pt>
                <c:pt idx="140">
                  <c:v>1.7238517655446675</c:v>
                </c:pt>
                <c:pt idx="141">
                  <c:v>1.790153756527155</c:v>
                </c:pt>
                <c:pt idx="142">
                  <c:v>1.8675060793400564</c:v>
                </c:pt>
                <c:pt idx="143">
                  <c:v>1.7901537565271546</c:v>
                </c:pt>
                <c:pt idx="144">
                  <c:v>1.7349020973750819</c:v>
                </c:pt>
                <c:pt idx="145">
                  <c:v>1.7680530928663256</c:v>
                </c:pt>
                <c:pt idx="146">
                  <c:v>1.6796504382230093</c:v>
                </c:pt>
                <c:pt idx="147">
                  <c:v>1.6575497745621799</c:v>
                </c:pt>
                <c:pt idx="148">
                  <c:v>1.6907007700534236</c:v>
                </c:pt>
                <c:pt idx="149">
                  <c:v>1.6907007700534236</c:v>
                </c:pt>
                <c:pt idx="150">
                  <c:v>1.7017511018838383</c:v>
                </c:pt>
                <c:pt idx="151">
                  <c:v>1.7349020973750819</c:v>
                </c:pt>
                <c:pt idx="152">
                  <c:v>1.8896067430008852</c:v>
                </c:pt>
                <c:pt idx="153">
                  <c:v>1.9780093976442015</c:v>
                </c:pt>
                <c:pt idx="154">
                  <c:v>2.0111603931354449</c:v>
                </c:pt>
                <c:pt idx="155">
                  <c:v>1.9006570748312996</c:v>
                </c:pt>
                <c:pt idx="156">
                  <c:v>1.8896067430008852</c:v>
                </c:pt>
                <c:pt idx="157">
                  <c:v>1.8233047520183983</c:v>
                </c:pt>
                <c:pt idx="158">
                  <c:v>1.7459524292054966</c:v>
                </c:pt>
                <c:pt idx="159">
                  <c:v>1.5359961244276203</c:v>
                </c:pt>
                <c:pt idx="160">
                  <c:v>1.469694133445133</c:v>
                </c:pt>
                <c:pt idx="161">
                  <c:v>1.5028451289363767</c:v>
                </c:pt>
                <c:pt idx="162">
                  <c:v>1.7570027610359111</c:v>
                </c:pt>
                <c:pt idx="163">
                  <c:v>1.7349020973750819</c:v>
                </c:pt>
                <c:pt idx="164">
                  <c:v>1.8122544201879838</c:v>
                </c:pt>
                <c:pt idx="165">
                  <c:v>2.0774623841179323</c:v>
                </c:pt>
                <c:pt idx="166">
                  <c:v>2.0332610567962748</c:v>
                </c:pt>
                <c:pt idx="167">
                  <c:v>2.044311388626689</c:v>
                </c:pt>
                <c:pt idx="168">
                  <c:v>2.0553617204571037</c:v>
                </c:pt>
                <c:pt idx="169">
                  <c:v>1.8896067430008856</c:v>
                </c:pt>
                <c:pt idx="170">
                  <c:v>1.9006570748313003</c:v>
                </c:pt>
                <c:pt idx="171">
                  <c:v>1.8233047520183985</c:v>
                </c:pt>
                <c:pt idx="172">
                  <c:v>1.6907007700534238</c:v>
                </c:pt>
                <c:pt idx="173">
                  <c:v>1.8454054156792274</c:v>
                </c:pt>
                <c:pt idx="174">
                  <c:v>1.7791034246967403</c:v>
                </c:pt>
                <c:pt idx="175">
                  <c:v>1.7238517655446675</c:v>
                </c:pt>
                <c:pt idx="176">
                  <c:v>1.6796504382230093</c:v>
                </c:pt>
                <c:pt idx="177">
                  <c:v>1.6796504382230093</c:v>
                </c:pt>
                <c:pt idx="178">
                  <c:v>1.8233047520183985</c:v>
                </c:pt>
                <c:pt idx="179">
                  <c:v>1.7017511018838383</c:v>
                </c:pt>
                <c:pt idx="180">
                  <c:v>1.6464994427317658</c:v>
                </c:pt>
                <c:pt idx="181">
                  <c:v>1.7017511018838383</c:v>
                </c:pt>
                <c:pt idx="182">
                  <c:v>1.6796504382230093</c:v>
                </c:pt>
                <c:pt idx="183">
                  <c:v>1.6354491109013509</c:v>
                </c:pt>
                <c:pt idx="184">
                  <c:v>1.5359961244276203</c:v>
                </c:pt>
                <c:pt idx="185">
                  <c:v>1.4586438016147187</c:v>
                </c:pt>
                <c:pt idx="186">
                  <c:v>1.5359961244276203</c:v>
                </c:pt>
                <c:pt idx="187">
                  <c:v>1.5691471199188638</c:v>
                </c:pt>
                <c:pt idx="188">
                  <c:v>1.5580967880884493</c:v>
                </c:pt>
                <c:pt idx="189">
                  <c:v>1.613348447240522</c:v>
                </c:pt>
                <c:pt idx="190">
                  <c:v>1.7680530928663256</c:v>
                </c:pt>
                <c:pt idx="191">
                  <c:v>1.8122544201879836</c:v>
                </c:pt>
                <c:pt idx="192">
                  <c:v>1.8343550838488127</c:v>
                </c:pt>
                <c:pt idx="193">
                  <c:v>1.7901537565271544</c:v>
                </c:pt>
                <c:pt idx="194">
                  <c:v>1.6022981154101072</c:v>
                </c:pt>
                <c:pt idx="195">
                  <c:v>1.5470464562580351</c:v>
                </c:pt>
                <c:pt idx="196">
                  <c:v>1.4807444652755475</c:v>
                </c:pt>
                <c:pt idx="197">
                  <c:v>1.4144424742930606</c:v>
                </c:pt>
                <c:pt idx="198">
                  <c:v>1.4365431379538893</c:v>
                </c:pt>
                <c:pt idx="199">
                  <c:v>1.4254928061234751</c:v>
                </c:pt>
                <c:pt idx="200">
                  <c:v>1.5028451289363769</c:v>
                </c:pt>
                <c:pt idx="201">
                  <c:v>1.6686001063925946</c:v>
                </c:pt>
                <c:pt idx="202">
                  <c:v>1.6907007700534238</c:v>
                </c:pt>
                <c:pt idx="203">
                  <c:v>1.5801974517492783</c:v>
                </c:pt>
                <c:pt idx="204">
                  <c:v>1.5359961244276203</c:v>
                </c:pt>
                <c:pt idx="205">
                  <c:v>1.4475934697843038</c:v>
                </c:pt>
                <c:pt idx="206">
                  <c:v>1.4033921424626459</c:v>
                </c:pt>
                <c:pt idx="207">
                  <c:v>1.326039819649744</c:v>
                </c:pt>
                <c:pt idx="208">
                  <c:v>1.2597378286672569</c:v>
                </c:pt>
                <c:pt idx="209">
                  <c:v>1.2044861695151841</c:v>
                </c:pt>
                <c:pt idx="210">
                  <c:v>1.326039819649744</c:v>
                </c:pt>
                <c:pt idx="211">
                  <c:v>1.2818384923280859</c:v>
                </c:pt>
                <c:pt idx="212">
                  <c:v>1.4254928061234746</c:v>
                </c:pt>
                <c:pt idx="213">
                  <c:v>1.491794797105962</c:v>
                </c:pt>
                <c:pt idx="214">
                  <c:v>1.5801974517492783</c:v>
                </c:pt>
                <c:pt idx="215">
                  <c:v>1.5801974517492783</c:v>
                </c:pt>
                <c:pt idx="216">
                  <c:v>1.6575497745621803</c:v>
                </c:pt>
                <c:pt idx="217">
                  <c:v>1.6575497745621799</c:v>
                </c:pt>
                <c:pt idx="218">
                  <c:v>1.7791034246967403</c:v>
                </c:pt>
                <c:pt idx="219">
                  <c:v>1.690700770053424</c:v>
                </c:pt>
                <c:pt idx="220">
                  <c:v>1.6464994427317656</c:v>
                </c:pt>
                <c:pt idx="221">
                  <c:v>1.5691471199188638</c:v>
                </c:pt>
                <c:pt idx="222">
                  <c:v>1.5580967880884493</c:v>
                </c:pt>
                <c:pt idx="223">
                  <c:v>1.6133484472405222</c:v>
                </c:pt>
                <c:pt idx="224">
                  <c:v>1.5801974517492785</c:v>
                </c:pt>
                <c:pt idx="225">
                  <c:v>1.5028451289363767</c:v>
                </c:pt>
                <c:pt idx="226">
                  <c:v>1.4807444652755475</c:v>
                </c:pt>
                <c:pt idx="227">
                  <c:v>1.348140483310573</c:v>
                </c:pt>
                <c:pt idx="228">
                  <c:v>1.2928888241585008</c:v>
                </c:pt>
                <c:pt idx="229">
                  <c:v>1.3039391559889153</c:v>
                </c:pt>
                <c:pt idx="230">
                  <c:v>1.1713351740239408</c:v>
                </c:pt>
                <c:pt idx="231">
                  <c:v>1.1271338467022827</c:v>
                </c:pt>
                <c:pt idx="232">
                  <c:v>1.0276808602285519</c:v>
                </c:pt>
                <c:pt idx="233">
                  <c:v>0.95032853741565015</c:v>
                </c:pt>
                <c:pt idx="234">
                  <c:v>0.97242920107647901</c:v>
                </c:pt>
                <c:pt idx="235">
                  <c:v>0.97242920107647912</c:v>
                </c:pt>
                <c:pt idx="236">
                  <c:v>0.90612721009399189</c:v>
                </c:pt>
                <c:pt idx="237">
                  <c:v>0.90612721009399178</c:v>
                </c:pt>
                <c:pt idx="238">
                  <c:v>0.83982521911150465</c:v>
                </c:pt>
                <c:pt idx="239">
                  <c:v>0.7735232281290173</c:v>
                </c:pt>
                <c:pt idx="240">
                  <c:v>0.83982521911150454</c:v>
                </c:pt>
                <c:pt idx="241">
                  <c:v>0.79562389178984638</c:v>
                </c:pt>
                <c:pt idx="242">
                  <c:v>0.69617090531611558</c:v>
                </c:pt>
                <c:pt idx="243">
                  <c:v>0.62986891433362846</c:v>
                </c:pt>
                <c:pt idx="244">
                  <c:v>0.5967179188423849</c:v>
                </c:pt>
                <c:pt idx="245">
                  <c:v>0.56356692335114111</c:v>
                </c:pt>
                <c:pt idx="246">
                  <c:v>0.57461725518155571</c:v>
                </c:pt>
                <c:pt idx="247">
                  <c:v>0.47516426870782491</c:v>
                </c:pt>
                <c:pt idx="248">
                  <c:v>0.53041592785989766</c:v>
                </c:pt>
                <c:pt idx="249">
                  <c:v>0.54146625969031226</c:v>
                </c:pt>
                <c:pt idx="250">
                  <c:v>0.50831526419906858</c:v>
                </c:pt>
                <c:pt idx="251">
                  <c:v>0.49726493236865404</c:v>
                </c:pt>
                <c:pt idx="252">
                  <c:v>0.48621460053823956</c:v>
                </c:pt>
                <c:pt idx="253">
                  <c:v>0.50831526419906858</c:v>
                </c:pt>
                <c:pt idx="254">
                  <c:v>0.48621460053823951</c:v>
                </c:pt>
                <c:pt idx="255">
                  <c:v>0.49726493236865404</c:v>
                </c:pt>
                <c:pt idx="256">
                  <c:v>0.43096294138616681</c:v>
                </c:pt>
                <c:pt idx="257">
                  <c:v>0.4420132732165814</c:v>
                </c:pt>
                <c:pt idx="258">
                  <c:v>0.40886227772533779</c:v>
                </c:pt>
                <c:pt idx="259">
                  <c:v>0.40886227772533779</c:v>
                </c:pt>
                <c:pt idx="260">
                  <c:v>0.37571128223409417</c:v>
                </c:pt>
                <c:pt idx="261">
                  <c:v>0.40886227772533784</c:v>
                </c:pt>
                <c:pt idx="262">
                  <c:v>0.40886227772533779</c:v>
                </c:pt>
                <c:pt idx="263">
                  <c:v>0.44201327321658146</c:v>
                </c:pt>
                <c:pt idx="264">
                  <c:v>0.41991260955575244</c:v>
                </c:pt>
                <c:pt idx="265">
                  <c:v>0.38676161406450876</c:v>
                </c:pt>
                <c:pt idx="266">
                  <c:v>0.40886227772533779</c:v>
                </c:pt>
                <c:pt idx="267">
                  <c:v>0.38676161406450876</c:v>
                </c:pt>
                <c:pt idx="268">
                  <c:v>0.37571128223409417</c:v>
                </c:pt>
                <c:pt idx="269">
                  <c:v>0.32045962308202153</c:v>
                </c:pt>
                <c:pt idx="270">
                  <c:v>0.30940929125160699</c:v>
                </c:pt>
                <c:pt idx="271">
                  <c:v>0.34256028674285061</c:v>
                </c:pt>
                <c:pt idx="272">
                  <c:v>0.35361061857326515</c:v>
                </c:pt>
                <c:pt idx="273">
                  <c:v>0.33150995491243601</c:v>
                </c:pt>
                <c:pt idx="274">
                  <c:v>0.37571128223409417</c:v>
                </c:pt>
                <c:pt idx="275">
                  <c:v>0.38676161406450876</c:v>
                </c:pt>
                <c:pt idx="276">
                  <c:v>0.39781194589492325</c:v>
                </c:pt>
                <c:pt idx="277">
                  <c:v>0.41991260955575233</c:v>
                </c:pt>
                <c:pt idx="278">
                  <c:v>0.46411393687741048</c:v>
                </c:pt>
                <c:pt idx="279">
                  <c:v>0.49726493236865404</c:v>
                </c:pt>
                <c:pt idx="280">
                  <c:v>0.48621460053823956</c:v>
                </c:pt>
                <c:pt idx="281">
                  <c:v>0.46411393687741043</c:v>
                </c:pt>
                <c:pt idx="282">
                  <c:v>0.56356692335114122</c:v>
                </c:pt>
                <c:pt idx="283">
                  <c:v>0.58566758701197041</c:v>
                </c:pt>
                <c:pt idx="284">
                  <c:v>0.66301990982487202</c:v>
                </c:pt>
                <c:pt idx="285">
                  <c:v>0.6851205734857011</c:v>
                </c:pt>
                <c:pt idx="286">
                  <c:v>0.6851205734857011</c:v>
                </c:pt>
                <c:pt idx="287">
                  <c:v>0.7845735599594319</c:v>
                </c:pt>
                <c:pt idx="288">
                  <c:v>0.97242920107647901</c:v>
                </c:pt>
                <c:pt idx="289">
                  <c:v>0.9945298647373082</c:v>
                </c:pt>
                <c:pt idx="290">
                  <c:v>1.0276808602285519</c:v>
                </c:pt>
                <c:pt idx="291">
                  <c:v>1.0829325193806245</c:v>
                </c:pt>
                <c:pt idx="292">
                  <c:v>1.1492345103631116</c:v>
                </c:pt>
                <c:pt idx="293">
                  <c:v>1.237637165006428</c:v>
                </c:pt>
                <c:pt idx="294">
                  <c:v>1.2707881604976714</c:v>
                </c:pt>
                <c:pt idx="295">
                  <c:v>1.237637165006428</c:v>
                </c:pt>
                <c:pt idx="296">
                  <c:v>1.4144424742930606</c:v>
                </c:pt>
                <c:pt idx="297">
                  <c:v>1.5028451289363767</c:v>
                </c:pt>
                <c:pt idx="298">
                  <c:v>1.5470464562580346</c:v>
                </c:pt>
                <c:pt idx="299">
                  <c:v>1.6575497745621803</c:v>
                </c:pt>
                <c:pt idx="300">
                  <c:v>1.7349020973750819</c:v>
                </c:pt>
                <c:pt idx="301">
                  <c:v>1.8564557475096419</c:v>
                </c:pt>
                <c:pt idx="302">
                  <c:v>2.0774623841179323</c:v>
                </c:pt>
                <c:pt idx="303">
                  <c:v>2.0995630477787617</c:v>
                </c:pt>
                <c:pt idx="304">
                  <c:v>2.1548147069308343</c:v>
                </c:pt>
                <c:pt idx="305">
                  <c:v>2.3426703480478817</c:v>
                </c:pt>
                <c:pt idx="306">
                  <c:v>2.4421233345216118</c:v>
                </c:pt>
                <c:pt idx="307">
                  <c:v>2.6078783119778306</c:v>
                </c:pt>
                <c:pt idx="308">
                  <c:v>2.8067842849252918</c:v>
                </c:pt>
                <c:pt idx="309">
                  <c:v>2.7515326257732187</c:v>
                </c:pt>
                <c:pt idx="310">
                  <c:v>2.6852306347907318</c:v>
                </c:pt>
                <c:pt idx="311">
                  <c:v>2.8730862759077795</c:v>
                </c:pt>
                <c:pt idx="312">
                  <c:v>2.8951869395686076</c:v>
                </c:pt>
                <c:pt idx="313">
                  <c:v>2.9725392623815097</c:v>
                </c:pt>
                <c:pt idx="314">
                  <c:v>2.8620359440773648</c:v>
                </c:pt>
                <c:pt idx="315">
                  <c:v>2.6852306347907322</c:v>
                </c:pt>
                <c:pt idx="316">
                  <c:v>2.7625829576036338</c:v>
                </c:pt>
                <c:pt idx="317">
                  <c:v>2.7515326257732191</c:v>
                </c:pt>
                <c:pt idx="318">
                  <c:v>2.5194756573345138</c:v>
                </c:pt>
                <c:pt idx="319">
                  <c:v>2.4863246618432702</c:v>
                </c:pt>
                <c:pt idx="320">
                  <c:v>2.2321670297437359</c:v>
                </c:pt>
                <c:pt idx="321">
                  <c:v>2.1548147069308343</c:v>
                </c:pt>
                <c:pt idx="322">
                  <c:v>2.0664120522875185</c:v>
                </c:pt>
                <c:pt idx="323">
                  <c:v>1.9669590658137872</c:v>
                </c:pt>
                <c:pt idx="324">
                  <c:v>1.9117074066617146</c:v>
                </c:pt>
                <c:pt idx="325">
                  <c:v>1.8785564111704711</c:v>
                </c:pt>
                <c:pt idx="326">
                  <c:v>1.8122544201879838</c:v>
                </c:pt>
                <c:pt idx="327">
                  <c:v>1.8785564111704711</c:v>
                </c:pt>
                <c:pt idx="328">
                  <c:v>1.8122544201879838</c:v>
                </c:pt>
                <c:pt idx="329">
                  <c:v>1.7680530928663258</c:v>
                </c:pt>
                <c:pt idx="330">
                  <c:v>1.6022981154101075</c:v>
                </c:pt>
                <c:pt idx="331">
                  <c:v>1.6022981154101075</c:v>
                </c:pt>
                <c:pt idx="332">
                  <c:v>1.5691471199188638</c:v>
                </c:pt>
                <c:pt idx="333">
                  <c:v>1.3702411469714022</c:v>
                </c:pt>
                <c:pt idx="334">
                  <c:v>1.2486874968368424</c:v>
                </c:pt>
                <c:pt idx="335">
                  <c:v>1.2818384923280861</c:v>
                </c:pt>
                <c:pt idx="336">
                  <c:v>1.3149894878193298</c:v>
                </c:pt>
                <c:pt idx="337">
                  <c:v>1.3149894878193298</c:v>
                </c:pt>
                <c:pt idx="338">
                  <c:v>1.2155365013455988</c:v>
                </c:pt>
                <c:pt idx="339">
                  <c:v>1.237637165006428</c:v>
                </c:pt>
                <c:pt idx="340">
                  <c:v>1.2707881604976714</c:v>
                </c:pt>
                <c:pt idx="341">
                  <c:v>1.2044861695151841</c:v>
                </c:pt>
                <c:pt idx="342">
                  <c:v>1.19343583768477</c:v>
                </c:pt>
                <c:pt idx="343">
                  <c:v>0.9945298647373082</c:v>
                </c:pt>
                <c:pt idx="344">
                  <c:v>1.0387311920589661</c:v>
                </c:pt>
                <c:pt idx="345">
                  <c:v>1.0387311920589664</c:v>
                </c:pt>
                <c:pt idx="346">
                  <c:v>0.99452986473730831</c:v>
                </c:pt>
                <c:pt idx="347">
                  <c:v>0.90612721009399189</c:v>
                </c:pt>
                <c:pt idx="348">
                  <c:v>0.92822787375482108</c:v>
                </c:pt>
                <c:pt idx="349">
                  <c:v>0.82877488728109017</c:v>
                </c:pt>
                <c:pt idx="350">
                  <c:v>0.93927820558523556</c:v>
                </c:pt>
                <c:pt idx="351">
                  <c:v>0.87297621460274832</c:v>
                </c:pt>
                <c:pt idx="352">
                  <c:v>0.80667422362026109</c:v>
                </c:pt>
                <c:pt idx="353">
                  <c:v>0.70722123714653029</c:v>
                </c:pt>
                <c:pt idx="354">
                  <c:v>0.6961709053161157</c:v>
                </c:pt>
                <c:pt idx="355">
                  <c:v>0.75142256446818834</c:v>
                </c:pt>
                <c:pt idx="356">
                  <c:v>0.83982521911150465</c:v>
                </c:pt>
                <c:pt idx="357">
                  <c:v>0.78457355995943201</c:v>
                </c:pt>
                <c:pt idx="358">
                  <c:v>0.68512057348570121</c:v>
                </c:pt>
                <c:pt idx="359">
                  <c:v>0.62986891433362857</c:v>
                </c:pt>
                <c:pt idx="360">
                  <c:v>0.68512057348570121</c:v>
                </c:pt>
                <c:pt idx="361">
                  <c:v>0.66301990982487224</c:v>
                </c:pt>
                <c:pt idx="362">
                  <c:v>0.55251659152072685</c:v>
                </c:pt>
                <c:pt idx="363">
                  <c:v>0.41991260955575233</c:v>
                </c:pt>
                <c:pt idx="364">
                  <c:v>0.44201327321658146</c:v>
                </c:pt>
                <c:pt idx="365">
                  <c:v>0.45306360504699594</c:v>
                </c:pt>
                <c:pt idx="366">
                  <c:v>0.50831526419906858</c:v>
                </c:pt>
                <c:pt idx="367">
                  <c:v>0.48621460053823951</c:v>
                </c:pt>
                <c:pt idx="368">
                  <c:v>0.48621460053823951</c:v>
                </c:pt>
                <c:pt idx="369">
                  <c:v>0.47516426870782497</c:v>
                </c:pt>
                <c:pt idx="370">
                  <c:v>0.50831526419906858</c:v>
                </c:pt>
                <c:pt idx="371">
                  <c:v>0.47516426870782497</c:v>
                </c:pt>
                <c:pt idx="372">
                  <c:v>0.47516426870782497</c:v>
                </c:pt>
                <c:pt idx="373">
                  <c:v>0.50831526419906858</c:v>
                </c:pt>
                <c:pt idx="374">
                  <c:v>0.51936559602948307</c:v>
                </c:pt>
                <c:pt idx="375">
                  <c:v>0.56356692335114122</c:v>
                </c:pt>
                <c:pt idx="376">
                  <c:v>0.62986891433362846</c:v>
                </c:pt>
                <c:pt idx="377">
                  <c:v>0.60776825067279938</c:v>
                </c:pt>
                <c:pt idx="378">
                  <c:v>0.5967179188423849</c:v>
                </c:pt>
                <c:pt idx="379">
                  <c:v>0.60776825067279938</c:v>
                </c:pt>
                <c:pt idx="380">
                  <c:v>0.60776825067279938</c:v>
                </c:pt>
                <c:pt idx="381">
                  <c:v>0.68512057348570121</c:v>
                </c:pt>
                <c:pt idx="382">
                  <c:v>0.62986891433362846</c:v>
                </c:pt>
                <c:pt idx="383">
                  <c:v>0.70722123714653029</c:v>
                </c:pt>
                <c:pt idx="384">
                  <c:v>0.76247289629860293</c:v>
                </c:pt>
                <c:pt idx="385">
                  <c:v>0.72932190080735926</c:v>
                </c:pt>
                <c:pt idx="386">
                  <c:v>0.76247289629860282</c:v>
                </c:pt>
                <c:pt idx="387">
                  <c:v>0.77352322812901753</c:v>
                </c:pt>
                <c:pt idx="388">
                  <c:v>0.74037223263777385</c:v>
                </c:pt>
                <c:pt idx="389">
                  <c:v>0.85087555094191913</c:v>
                </c:pt>
                <c:pt idx="390">
                  <c:v>0.71827156897694489</c:v>
                </c:pt>
                <c:pt idx="391">
                  <c:v>0.71827156897694466</c:v>
                </c:pt>
                <c:pt idx="392">
                  <c:v>0.80667422362026098</c:v>
                </c:pt>
                <c:pt idx="393">
                  <c:v>0.7735232281290173</c:v>
                </c:pt>
                <c:pt idx="394">
                  <c:v>0.76247289629860282</c:v>
                </c:pt>
                <c:pt idx="395">
                  <c:v>0.88402654643316281</c:v>
                </c:pt>
                <c:pt idx="396">
                  <c:v>0.83982521911150454</c:v>
                </c:pt>
                <c:pt idx="397">
                  <c:v>0.96137886924606453</c:v>
                </c:pt>
                <c:pt idx="398">
                  <c:v>0.98347953290689361</c:v>
                </c:pt>
                <c:pt idx="399">
                  <c:v>0.9945298647373082</c:v>
                </c:pt>
                <c:pt idx="400">
                  <c:v>1.0387311920589664</c:v>
                </c:pt>
                <c:pt idx="401">
                  <c:v>1.1271338467022827</c:v>
                </c:pt>
                <c:pt idx="402">
                  <c:v>1.1050331830414535</c:v>
                </c:pt>
                <c:pt idx="403">
                  <c:v>1.2376371650064277</c:v>
                </c:pt>
                <c:pt idx="404">
                  <c:v>1.3149894878193298</c:v>
                </c:pt>
                <c:pt idx="405">
                  <c:v>1.3702411469714024</c:v>
                </c:pt>
                <c:pt idx="406">
                  <c:v>1.4586438016147187</c:v>
                </c:pt>
                <c:pt idx="407">
                  <c:v>1.5249457925972059</c:v>
                </c:pt>
                <c:pt idx="408">
                  <c:v>1.5138954607667912</c:v>
                </c:pt>
                <c:pt idx="409">
                  <c:v>1.5138954607667914</c:v>
                </c:pt>
                <c:pt idx="410">
                  <c:v>1.5801974517492785</c:v>
                </c:pt>
                <c:pt idx="411">
                  <c:v>1.6464994427317656</c:v>
                </c:pt>
                <c:pt idx="412">
                  <c:v>1.8012040883575693</c:v>
                </c:pt>
                <c:pt idx="413">
                  <c:v>1.8122544201879836</c:v>
                </c:pt>
                <c:pt idx="414">
                  <c:v>1.8564557475096419</c:v>
                </c:pt>
                <c:pt idx="415">
                  <c:v>1.9559087339833725</c:v>
                </c:pt>
                <c:pt idx="416">
                  <c:v>2.0443113886266886</c:v>
                </c:pt>
                <c:pt idx="417">
                  <c:v>2.0332610567962743</c:v>
                </c:pt>
                <c:pt idx="418">
                  <c:v>1.9227577384921291</c:v>
                </c:pt>
                <c:pt idx="419">
                  <c:v>1.8785564111704711</c:v>
                </c:pt>
                <c:pt idx="420">
                  <c:v>2.0222107249658601</c:v>
                </c:pt>
                <c:pt idx="421">
                  <c:v>2.044311388626689</c:v>
                </c:pt>
                <c:pt idx="422">
                  <c:v>1.9117074066617146</c:v>
                </c:pt>
                <c:pt idx="423">
                  <c:v>1.8233047520183983</c:v>
                </c:pt>
                <c:pt idx="424">
                  <c:v>1.8675060793400564</c:v>
                </c:pt>
                <c:pt idx="425">
                  <c:v>1.9227577384921288</c:v>
                </c:pt>
                <c:pt idx="426">
                  <c:v>1.9117074066617141</c:v>
                </c:pt>
                <c:pt idx="427">
                  <c:v>1.8122544201879836</c:v>
                </c:pt>
                <c:pt idx="428">
                  <c:v>1.8343550838488127</c:v>
                </c:pt>
                <c:pt idx="429">
                  <c:v>2.0111603931354454</c:v>
                </c:pt>
                <c:pt idx="430">
                  <c:v>2.088512715948347</c:v>
                </c:pt>
                <c:pt idx="431">
                  <c:v>2.1548147069308343</c:v>
                </c:pt>
                <c:pt idx="432">
                  <c:v>2.3979220071999543</c:v>
                </c:pt>
                <c:pt idx="433">
                  <c:v>2.4531736663520269</c:v>
                </c:pt>
                <c:pt idx="434">
                  <c:v>2.5526266528257575</c:v>
                </c:pt>
                <c:pt idx="435">
                  <c:v>2.5636769846561722</c:v>
                </c:pt>
                <c:pt idx="436">
                  <c:v>2.6189286438082449</c:v>
                </c:pt>
                <c:pt idx="437">
                  <c:v>2.5636769846561718</c:v>
                </c:pt>
                <c:pt idx="438">
                  <c:v>2.7183816302819759</c:v>
                </c:pt>
                <c:pt idx="439">
                  <c:v>2.6299789756386596</c:v>
                </c:pt>
                <c:pt idx="440">
                  <c:v>2.7183816302819754</c:v>
                </c:pt>
                <c:pt idx="441">
                  <c:v>2.6631299711299024</c:v>
                </c:pt>
                <c:pt idx="442">
                  <c:v>2.7957339530948775</c:v>
                </c:pt>
                <c:pt idx="443">
                  <c:v>2.6741803029603171</c:v>
                </c:pt>
                <c:pt idx="444">
                  <c:v>2.7294319621123901</c:v>
                </c:pt>
                <c:pt idx="445">
                  <c:v>2.7515326257732191</c:v>
                </c:pt>
                <c:pt idx="446">
                  <c:v>2.9504385987206803</c:v>
                </c:pt>
                <c:pt idx="447">
                  <c:v>2.8951869395686081</c:v>
                </c:pt>
                <c:pt idx="448">
                  <c:v>2.961488930551095</c:v>
                </c:pt>
                <c:pt idx="449">
                  <c:v>3.0167405897031681</c:v>
                </c:pt>
                <c:pt idx="450">
                  <c:v>3.0719922488552411</c:v>
                </c:pt>
                <c:pt idx="451">
                  <c:v>3.0830425806856554</c:v>
                </c:pt>
                <c:pt idx="452">
                  <c:v>3.0167405897031681</c:v>
                </c:pt>
                <c:pt idx="453">
                  <c:v>2.7515326257732196</c:v>
                </c:pt>
                <c:pt idx="454">
                  <c:v>2.6741803029603171</c:v>
                </c:pt>
                <c:pt idx="455">
                  <c:v>2.5968279801474159</c:v>
                </c:pt>
                <c:pt idx="456">
                  <c:v>2.5415763209953428</c:v>
                </c:pt>
                <c:pt idx="457">
                  <c:v>2.5415763209953428</c:v>
                </c:pt>
                <c:pt idx="458">
                  <c:v>2.6189286438082449</c:v>
                </c:pt>
                <c:pt idx="459">
                  <c:v>2.6189286438082453</c:v>
                </c:pt>
                <c:pt idx="460">
                  <c:v>2.5968279801474159</c:v>
                </c:pt>
                <c:pt idx="461">
                  <c:v>2.6852306347907318</c:v>
                </c:pt>
                <c:pt idx="462">
                  <c:v>2.8178346167557069</c:v>
                </c:pt>
                <c:pt idx="463">
                  <c:v>2.6741803029603175</c:v>
                </c:pt>
                <c:pt idx="464">
                  <c:v>2.6741803029603175</c:v>
                </c:pt>
                <c:pt idx="465">
                  <c:v>2.5415763209953433</c:v>
                </c:pt>
                <c:pt idx="466">
                  <c:v>2.3868716753695396</c:v>
                </c:pt>
                <c:pt idx="467">
                  <c:v>2.4531736663520265</c:v>
                </c:pt>
                <c:pt idx="468">
                  <c:v>2.3758213435391253</c:v>
                </c:pt>
                <c:pt idx="469">
                  <c:v>2.2984690207262233</c:v>
                </c:pt>
                <c:pt idx="470">
                  <c:v>2.1437643751004196</c:v>
                </c:pt>
                <c:pt idx="471">
                  <c:v>2.0664120522875185</c:v>
                </c:pt>
                <c:pt idx="472">
                  <c:v>2.0222107249658601</c:v>
                </c:pt>
                <c:pt idx="473">
                  <c:v>2.0111603931354454</c:v>
                </c:pt>
                <c:pt idx="474">
                  <c:v>1.9117074066617146</c:v>
                </c:pt>
                <c:pt idx="475">
                  <c:v>1.8122544201879836</c:v>
                </c:pt>
                <c:pt idx="476">
                  <c:v>1.7238517655446672</c:v>
                </c:pt>
                <c:pt idx="477">
                  <c:v>1.8122544201879838</c:v>
                </c:pt>
                <c:pt idx="478">
                  <c:v>1.8012040883575691</c:v>
                </c:pt>
                <c:pt idx="479">
                  <c:v>1.8343550838488123</c:v>
                </c:pt>
                <c:pt idx="480">
                  <c:v>1.7901537565271544</c:v>
                </c:pt>
                <c:pt idx="481">
                  <c:v>1.7238517655446672</c:v>
                </c:pt>
                <c:pt idx="482">
                  <c:v>1.8343550838488127</c:v>
                </c:pt>
                <c:pt idx="483">
                  <c:v>1.7680530928663252</c:v>
                </c:pt>
                <c:pt idx="484">
                  <c:v>1.7901537565271544</c:v>
                </c:pt>
                <c:pt idx="485">
                  <c:v>1.823304752018398</c:v>
                </c:pt>
                <c:pt idx="486">
                  <c:v>1.8675060793400564</c:v>
                </c:pt>
                <c:pt idx="487">
                  <c:v>1.8675060793400564</c:v>
                </c:pt>
                <c:pt idx="488">
                  <c:v>1.9227577384921291</c:v>
                </c:pt>
                <c:pt idx="489">
                  <c:v>1.9227577384921293</c:v>
                </c:pt>
                <c:pt idx="490">
                  <c:v>2.1437643751004201</c:v>
                </c:pt>
                <c:pt idx="491">
                  <c:v>2.4863246618432702</c:v>
                </c:pt>
                <c:pt idx="492">
                  <c:v>2.4863246618432702</c:v>
                </c:pt>
                <c:pt idx="493">
                  <c:v>2.4531736663520265</c:v>
                </c:pt>
                <c:pt idx="494">
                  <c:v>2.5526266528257575</c:v>
                </c:pt>
                <c:pt idx="495">
                  <c:v>2.618928643808244</c:v>
                </c:pt>
                <c:pt idx="496">
                  <c:v>2.6852306347907318</c:v>
                </c:pt>
                <c:pt idx="497">
                  <c:v>2.652079639299489</c:v>
                </c:pt>
                <c:pt idx="498">
                  <c:v>2.3426703480478817</c:v>
                </c:pt>
                <c:pt idx="499">
                  <c:v>2.4642239981824412</c:v>
                </c:pt>
                <c:pt idx="500">
                  <c:v>2.4642239981824412</c:v>
                </c:pt>
                <c:pt idx="501">
                  <c:v>2.5305259891649285</c:v>
                </c:pt>
                <c:pt idx="502">
                  <c:v>2.5636769846561722</c:v>
                </c:pt>
                <c:pt idx="503">
                  <c:v>2.5747273164865865</c:v>
                </c:pt>
                <c:pt idx="504">
                  <c:v>2.4752743300128559</c:v>
                </c:pt>
                <c:pt idx="505">
                  <c:v>2.5526266528257575</c:v>
                </c:pt>
                <c:pt idx="506">
                  <c:v>2.5084253255040996</c:v>
                </c:pt>
                <c:pt idx="507">
                  <c:v>2.5857776483170016</c:v>
                </c:pt>
                <c:pt idx="508">
                  <c:v>2.4531736663520269</c:v>
                </c:pt>
                <c:pt idx="509">
                  <c:v>2.4421233345216122</c:v>
                </c:pt>
                <c:pt idx="510">
                  <c:v>2.4421233345216122</c:v>
                </c:pt>
                <c:pt idx="511">
                  <c:v>2.408972339030369</c:v>
                </c:pt>
                <c:pt idx="512">
                  <c:v>2.4200226708607828</c:v>
                </c:pt>
                <c:pt idx="513">
                  <c:v>2.3647710117087111</c:v>
                </c:pt>
                <c:pt idx="514">
                  <c:v>2.2763683570653943</c:v>
                </c:pt>
                <c:pt idx="515">
                  <c:v>2.3758213435391249</c:v>
                </c:pt>
                <c:pt idx="516">
                  <c:v>2.331620016217467</c:v>
                </c:pt>
                <c:pt idx="517">
                  <c:v>2.3537206798782964</c:v>
                </c:pt>
                <c:pt idx="518">
                  <c:v>2.4531736663520269</c:v>
                </c:pt>
                <c:pt idx="519">
                  <c:v>2.3758213435391253</c:v>
                </c:pt>
                <c:pt idx="520">
                  <c:v>2.4531736663520265</c:v>
                </c:pt>
                <c:pt idx="521">
                  <c:v>2.5857776483170012</c:v>
                </c:pt>
                <c:pt idx="522">
                  <c:v>2.5526266528257575</c:v>
                </c:pt>
                <c:pt idx="523">
                  <c:v>2.4752743300128559</c:v>
                </c:pt>
                <c:pt idx="524">
                  <c:v>2.4752743300128559</c:v>
                </c:pt>
                <c:pt idx="525">
                  <c:v>2.4200226708607837</c:v>
                </c:pt>
                <c:pt idx="526">
                  <c:v>2.4531736663520269</c:v>
                </c:pt>
                <c:pt idx="527">
                  <c:v>2.2321670297437359</c:v>
                </c:pt>
                <c:pt idx="528">
                  <c:v>2.309519352556638</c:v>
                </c:pt>
                <c:pt idx="529">
                  <c:v>2.309519352556638</c:v>
                </c:pt>
                <c:pt idx="530">
                  <c:v>2.331620016217467</c:v>
                </c:pt>
                <c:pt idx="531">
                  <c:v>2.309519352556638</c:v>
                </c:pt>
                <c:pt idx="532">
                  <c:v>2.5305259891649285</c:v>
                </c:pt>
                <c:pt idx="533">
                  <c:v>2.6741803029603175</c:v>
                </c:pt>
                <c:pt idx="534">
                  <c:v>2.9283379350598517</c:v>
                </c:pt>
                <c:pt idx="535">
                  <c:v>2.8399352804165354</c:v>
                </c:pt>
                <c:pt idx="536">
                  <c:v>2.8841366077381942</c:v>
                </c:pt>
                <c:pt idx="537">
                  <c:v>2.9946399260423391</c:v>
                </c:pt>
                <c:pt idx="538">
                  <c:v>2.917287603229437</c:v>
                </c:pt>
                <c:pt idx="539">
                  <c:v>2.8067842849252918</c:v>
                </c:pt>
                <c:pt idx="540">
                  <c:v>2.6410293074690734</c:v>
                </c:pt>
                <c:pt idx="541">
                  <c:v>2.5415763209953428</c:v>
                </c:pt>
                <c:pt idx="542">
                  <c:v>2.5194756573345138</c:v>
                </c:pt>
                <c:pt idx="543">
                  <c:v>2.331620016217467</c:v>
                </c:pt>
                <c:pt idx="544">
                  <c:v>2.2211166979133217</c:v>
                </c:pt>
                <c:pt idx="545">
                  <c:v>2.3537206798782959</c:v>
                </c:pt>
                <c:pt idx="546">
                  <c:v>2.331620016217467</c:v>
                </c:pt>
                <c:pt idx="547">
                  <c:v>2.331620016217467</c:v>
                </c:pt>
                <c:pt idx="548">
                  <c:v>2.2653180252349796</c:v>
                </c:pt>
                <c:pt idx="549">
                  <c:v>2.1769153705916637</c:v>
                </c:pt>
                <c:pt idx="550">
                  <c:v>2.3426703480478812</c:v>
                </c:pt>
                <c:pt idx="551">
                  <c:v>2.2984690207262233</c:v>
                </c:pt>
                <c:pt idx="552">
                  <c:v>2.165865038761249</c:v>
                </c:pt>
                <c:pt idx="553">
                  <c:v>2.1990160342524923</c:v>
                </c:pt>
                <c:pt idx="554">
                  <c:v>2.2321670297437359</c:v>
                </c:pt>
                <c:pt idx="555">
                  <c:v>2.287418688895809</c:v>
                </c:pt>
                <c:pt idx="556">
                  <c:v>2.2653180252349796</c:v>
                </c:pt>
                <c:pt idx="557">
                  <c:v>2.187965702422078</c:v>
                </c:pt>
                <c:pt idx="558">
                  <c:v>2.3537206798782959</c:v>
                </c:pt>
                <c:pt idx="559">
                  <c:v>2.3205696843870522</c:v>
                </c:pt>
                <c:pt idx="560">
                  <c:v>2.1216637114395906</c:v>
                </c:pt>
                <c:pt idx="561">
                  <c:v>1.9117074066617143</c:v>
                </c:pt>
                <c:pt idx="562">
                  <c:v>1.8675060793400566</c:v>
                </c:pt>
                <c:pt idx="563">
                  <c:v>1.8233047520183983</c:v>
                </c:pt>
                <c:pt idx="564">
                  <c:v>1.6464994427317658</c:v>
                </c:pt>
                <c:pt idx="565">
                  <c:v>1.4917947971059624</c:v>
                </c:pt>
                <c:pt idx="566">
                  <c:v>1.4807444652755475</c:v>
                </c:pt>
                <c:pt idx="567">
                  <c:v>1.447593469784304</c:v>
                </c:pt>
                <c:pt idx="568">
                  <c:v>1.3923418106322314</c:v>
                </c:pt>
                <c:pt idx="569">
                  <c:v>1.2707881604976714</c:v>
                </c:pt>
                <c:pt idx="570">
                  <c:v>1.2155365013455988</c:v>
                </c:pt>
                <c:pt idx="571">
                  <c:v>1.2597378286672569</c:v>
                </c:pt>
                <c:pt idx="572">
                  <c:v>1.1271338467022824</c:v>
                </c:pt>
                <c:pt idx="573">
                  <c:v>0.99452986473730809</c:v>
                </c:pt>
                <c:pt idx="574">
                  <c:v>0.93927820558523523</c:v>
                </c:pt>
                <c:pt idx="575">
                  <c:v>1.1050331830414533</c:v>
                </c:pt>
                <c:pt idx="576">
                  <c:v>1.0829325193806243</c:v>
                </c:pt>
                <c:pt idx="577">
                  <c:v>1.116083514871868</c:v>
                </c:pt>
                <c:pt idx="578">
                  <c:v>1.0497815238893808</c:v>
                </c:pt>
                <c:pt idx="579">
                  <c:v>1.0497815238893808</c:v>
                </c:pt>
                <c:pt idx="580">
                  <c:v>1.0387311920589664</c:v>
                </c:pt>
                <c:pt idx="581">
                  <c:v>1.0166305283981372</c:v>
                </c:pt>
                <c:pt idx="582">
                  <c:v>0.85087555094191913</c:v>
                </c:pt>
                <c:pt idx="583">
                  <c:v>0.83982521911150465</c:v>
                </c:pt>
                <c:pt idx="584">
                  <c:v>0.77352322812901753</c:v>
                </c:pt>
                <c:pt idx="585">
                  <c:v>0.68512057348570121</c:v>
                </c:pt>
                <c:pt idx="586">
                  <c:v>0.64091924616404305</c:v>
                </c:pt>
                <c:pt idx="587">
                  <c:v>0.66301990982487202</c:v>
                </c:pt>
                <c:pt idx="588">
                  <c:v>0.56356692335114122</c:v>
                </c:pt>
                <c:pt idx="589">
                  <c:v>0.55251659152072663</c:v>
                </c:pt>
                <c:pt idx="590">
                  <c:v>0.56356692335114122</c:v>
                </c:pt>
                <c:pt idx="591">
                  <c:v>0.5856675870119703</c:v>
                </c:pt>
                <c:pt idx="592">
                  <c:v>0.57461725518155582</c:v>
                </c:pt>
                <c:pt idx="593">
                  <c:v>0.5967179188423849</c:v>
                </c:pt>
                <c:pt idx="594">
                  <c:v>0.48621460053823951</c:v>
                </c:pt>
                <c:pt idx="595">
                  <c:v>0.4972649323686541</c:v>
                </c:pt>
                <c:pt idx="596">
                  <c:v>0.47516426870782497</c:v>
                </c:pt>
                <c:pt idx="597">
                  <c:v>0.45306360504699589</c:v>
                </c:pt>
                <c:pt idx="598">
                  <c:v>0.37571128223409422</c:v>
                </c:pt>
                <c:pt idx="599">
                  <c:v>0.37571128223409422</c:v>
                </c:pt>
                <c:pt idx="600">
                  <c:v>0.30940929125160693</c:v>
                </c:pt>
                <c:pt idx="601">
                  <c:v>0.28730862759077791</c:v>
                </c:pt>
                <c:pt idx="602">
                  <c:v>0.27625829576036331</c:v>
                </c:pt>
                <c:pt idx="603">
                  <c:v>0.26520796392994878</c:v>
                </c:pt>
                <c:pt idx="604">
                  <c:v>0.23205696843870521</c:v>
                </c:pt>
                <c:pt idx="605">
                  <c:v>0.25415763209953429</c:v>
                </c:pt>
                <c:pt idx="606">
                  <c:v>0.23205696843870521</c:v>
                </c:pt>
                <c:pt idx="607">
                  <c:v>0.24310730026911975</c:v>
                </c:pt>
                <c:pt idx="608">
                  <c:v>0.24310730026911978</c:v>
                </c:pt>
                <c:pt idx="609">
                  <c:v>0.27625829576036337</c:v>
                </c:pt>
                <c:pt idx="610">
                  <c:v>0.30940929125160693</c:v>
                </c:pt>
                <c:pt idx="611">
                  <c:v>0.29835895942119245</c:v>
                </c:pt>
                <c:pt idx="612">
                  <c:v>0.26520796392994883</c:v>
                </c:pt>
                <c:pt idx="613">
                  <c:v>0.29835895942119245</c:v>
                </c:pt>
                <c:pt idx="614">
                  <c:v>0.27625829576036337</c:v>
                </c:pt>
                <c:pt idx="615">
                  <c:v>0.32045962308202153</c:v>
                </c:pt>
                <c:pt idx="616">
                  <c:v>0.33150995491243612</c:v>
                </c:pt>
                <c:pt idx="617">
                  <c:v>0.32045962308202153</c:v>
                </c:pt>
                <c:pt idx="618">
                  <c:v>0.30940929125160699</c:v>
                </c:pt>
                <c:pt idx="619">
                  <c:v>0.33150995491243601</c:v>
                </c:pt>
                <c:pt idx="620">
                  <c:v>0.27625829576036337</c:v>
                </c:pt>
                <c:pt idx="621">
                  <c:v>0.28730862759077791</c:v>
                </c:pt>
                <c:pt idx="622">
                  <c:v>0.26520796392994883</c:v>
                </c:pt>
                <c:pt idx="623">
                  <c:v>0.26520796392994883</c:v>
                </c:pt>
                <c:pt idx="624">
                  <c:v>0.29835895942119245</c:v>
                </c:pt>
                <c:pt idx="625">
                  <c:v>0.30940929125160699</c:v>
                </c:pt>
                <c:pt idx="626">
                  <c:v>0.2983589594211925</c:v>
                </c:pt>
                <c:pt idx="627">
                  <c:v>0.32045962308202158</c:v>
                </c:pt>
                <c:pt idx="628">
                  <c:v>0.33150995491243612</c:v>
                </c:pt>
                <c:pt idx="629">
                  <c:v>0.30940929125160699</c:v>
                </c:pt>
                <c:pt idx="630">
                  <c:v>0.25415763209953435</c:v>
                </c:pt>
                <c:pt idx="631">
                  <c:v>0.19890597294746165</c:v>
                </c:pt>
                <c:pt idx="632">
                  <c:v>0.2210066366082907</c:v>
                </c:pt>
                <c:pt idx="633">
                  <c:v>0.24310730026911978</c:v>
                </c:pt>
                <c:pt idx="634">
                  <c:v>0.22100663660829065</c:v>
                </c:pt>
                <c:pt idx="635">
                  <c:v>0.24310730026911975</c:v>
                </c:pt>
                <c:pt idx="636">
                  <c:v>0.29835895942119245</c:v>
                </c:pt>
                <c:pt idx="637">
                  <c:v>0.35361061857326515</c:v>
                </c:pt>
                <c:pt idx="638">
                  <c:v>0.40886227772533779</c:v>
                </c:pt>
                <c:pt idx="639">
                  <c:v>0.4420132732165814</c:v>
                </c:pt>
                <c:pt idx="640">
                  <c:v>0.47516426870782497</c:v>
                </c:pt>
                <c:pt idx="641">
                  <c:v>0.61881858250321387</c:v>
                </c:pt>
                <c:pt idx="642">
                  <c:v>0.74037223263777385</c:v>
                </c:pt>
                <c:pt idx="643">
                  <c:v>0.76247289629860293</c:v>
                </c:pt>
                <c:pt idx="644">
                  <c:v>0.91717754192440648</c:v>
                </c:pt>
                <c:pt idx="645">
                  <c:v>1.0497815238893808</c:v>
                </c:pt>
                <c:pt idx="646">
                  <c:v>1.2155365013455988</c:v>
                </c:pt>
                <c:pt idx="647">
                  <c:v>1.3149894878193298</c:v>
                </c:pt>
                <c:pt idx="648">
                  <c:v>1.4586438016147183</c:v>
                </c:pt>
                <c:pt idx="649">
                  <c:v>1.6022981154101075</c:v>
                </c:pt>
                <c:pt idx="650">
                  <c:v>1.8454054156792272</c:v>
                </c:pt>
                <c:pt idx="651">
                  <c:v>2.0001100613050307</c:v>
                </c:pt>
                <c:pt idx="652">
                  <c:v>2.088512715948347</c:v>
                </c:pt>
                <c:pt idx="653">
                  <c:v>2.044311388626689</c:v>
                </c:pt>
                <c:pt idx="654">
                  <c:v>2.210066366082907</c:v>
                </c:pt>
                <c:pt idx="655">
                  <c:v>2.3537206798782959</c:v>
                </c:pt>
                <c:pt idx="656">
                  <c:v>2.4752743300128559</c:v>
                </c:pt>
                <c:pt idx="657">
                  <c:v>2.4752743300128555</c:v>
                </c:pt>
                <c:pt idx="658">
                  <c:v>2.3868716753695396</c:v>
                </c:pt>
                <c:pt idx="659">
                  <c:v>2.3647710117087106</c:v>
                </c:pt>
                <c:pt idx="660">
                  <c:v>2.4642239981824408</c:v>
                </c:pt>
                <c:pt idx="661">
                  <c:v>2.3979220071999543</c:v>
                </c:pt>
                <c:pt idx="662">
                  <c:v>2.2984690207262233</c:v>
                </c:pt>
                <c:pt idx="663">
                  <c:v>2.2211166979133212</c:v>
                </c:pt>
                <c:pt idx="664">
                  <c:v>2.1990160342524918</c:v>
                </c:pt>
                <c:pt idx="665">
                  <c:v>2.2542676934045649</c:v>
                </c:pt>
                <c:pt idx="666">
                  <c:v>2.2542676934045649</c:v>
                </c:pt>
                <c:pt idx="667">
                  <c:v>2.3868716753695396</c:v>
                </c:pt>
                <c:pt idx="668">
                  <c:v>2.3758213435391249</c:v>
                </c:pt>
                <c:pt idx="669">
                  <c:v>2.3868716753695396</c:v>
                </c:pt>
                <c:pt idx="670">
                  <c:v>2.3426703480478812</c:v>
                </c:pt>
                <c:pt idx="671">
                  <c:v>2.3647710117087106</c:v>
                </c:pt>
                <c:pt idx="672">
                  <c:v>2.3426703480478812</c:v>
                </c:pt>
                <c:pt idx="673">
                  <c:v>2.2984690207262233</c:v>
                </c:pt>
                <c:pt idx="674">
                  <c:v>2.066412052287518</c:v>
                </c:pt>
                <c:pt idx="675">
                  <c:v>2.066412052287518</c:v>
                </c:pt>
                <c:pt idx="676">
                  <c:v>2.0332610567962743</c:v>
                </c:pt>
                <c:pt idx="677">
                  <c:v>2.0553617204571037</c:v>
                </c:pt>
                <c:pt idx="678">
                  <c:v>1.8896067430008856</c:v>
                </c:pt>
                <c:pt idx="679">
                  <c:v>1.7791034246967399</c:v>
                </c:pt>
                <c:pt idx="680">
                  <c:v>1.7017511018838383</c:v>
                </c:pt>
                <c:pt idx="681">
                  <c:v>1.6796504382230091</c:v>
                </c:pt>
                <c:pt idx="682">
                  <c:v>1.5801974517492785</c:v>
                </c:pt>
                <c:pt idx="683">
                  <c:v>1.4254928061234751</c:v>
                </c:pt>
                <c:pt idx="684">
                  <c:v>1.2707881604976714</c:v>
                </c:pt>
                <c:pt idx="685">
                  <c:v>1.2376371650064277</c:v>
                </c:pt>
                <c:pt idx="686">
                  <c:v>1.1713351740239406</c:v>
                </c:pt>
                <c:pt idx="687">
                  <c:v>1.093982851211039</c:v>
                </c:pt>
                <c:pt idx="688">
                  <c:v>1.0276808602285519</c:v>
                </c:pt>
                <c:pt idx="689">
                  <c:v>0.93927820558523567</c:v>
                </c:pt>
                <c:pt idx="690">
                  <c:v>0.92822787375482085</c:v>
                </c:pt>
                <c:pt idx="691">
                  <c:v>0.85087555094191913</c:v>
                </c:pt>
                <c:pt idx="692">
                  <c:v>0.81772455545067557</c:v>
                </c:pt>
                <c:pt idx="693">
                  <c:v>0.79562389178984649</c:v>
                </c:pt>
                <c:pt idx="694">
                  <c:v>0.77352322812901753</c:v>
                </c:pt>
                <c:pt idx="695">
                  <c:v>0.6851205734857011</c:v>
                </c:pt>
                <c:pt idx="696">
                  <c:v>0.62986891433362835</c:v>
                </c:pt>
                <c:pt idx="697">
                  <c:v>0.55251659152072685</c:v>
                </c:pt>
                <c:pt idx="698">
                  <c:v>0.48621460053823962</c:v>
                </c:pt>
                <c:pt idx="699">
                  <c:v>0.45306360504699594</c:v>
                </c:pt>
                <c:pt idx="700">
                  <c:v>0.41991260955575233</c:v>
                </c:pt>
                <c:pt idx="701">
                  <c:v>0.40886227772533784</c:v>
                </c:pt>
                <c:pt idx="702">
                  <c:v>0.4420132732165814</c:v>
                </c:pt>
                <c:pt idx="703">
                  <c:v>0.47516426870782497</c:v>
                </c:pt>
                <c:pt idx="704">
                  <c:v>0.45306360504699594</c:v>
                </c:pt>
                <c:pt idx="705">
                  <c:v>0.40886227772533784</c:v>
                </c:pt>
                <c:pt idx="706">
                  <c:v>0.40886227772533779</c:v>
                </c:pt>
                <c:pt idx="707">
                  <c:v>0.35361061857326515</c:v>
                </c:pt>
                <c:pt idx="708">
                  <c:v>0.36466095040367968</c:v>
                </c:pt>
                <c:pt idx="709">
                  <c:v>0.32045962308202153</c:v>
                </c:pt>
                <c:pt idx="710">
                  <c:v>0.33150995491243612</c:v>
                </c:pt>
                <c:pt idx="711">
                  <c:v>0.35361061857326515</c:v>
                </c:pt>
                <c:pt idx="712">
                  <c:v>0.36466095040367968</c:v>
                </c:pt>
                <c:pt idx="713">
                  <c:v>0.33150995491243601</c:v>
                </c:pt>
                <c:pt idx="714">
                  <c:v>0.36466095040367963</c:v>
                </c:pt>
                <c:pt idx="715">
                  <c:v>0.33150995491243612</c:v>
                </c:pt>
                <c:pt idx="716">
                  <c:v>0.3536106185732652</c:v>
                </c:pt>
                <c:pt idx="717">
                  <c:v>0.32045962308202158</c:v>
                </c:pt>
                <c:pt idx="718">
                  <c:v>0.26520796392994889</c:v>
                </c:pt>
                <c:pt idx="719">
                  <c:v>0.25415763209953435</c:v>
                </c:pt>
                <c:pt idx="720">
                  <c:v>0.24310730026911981</c:v>
                </c:pt>
                <c:pt idx="721">
                  <c:v>0.2210066366082907</c:v>
                </c:pt>
                <c:pt idx="722">
                  <c:v>0.20995630477787622</c:v>
                </c:pt>
                <c:pt idx="723">
                  <c:v>0.18785564111704714</c:v>
                </c:pt>
                <c:pt idx="724">
                  <c:v>0.16575497745621806</c:v>
                </c:pt>
                <c:pt idx="725">
                  <c:v>0.22100663660829073</c:v>
                </c:pt>
                <c:pt idx="726">
                  <c:v>0.26520796392994889</c:v>
                </c:pt>
                <c:pt idx="727">
                  <c:v>0.25415763209953435</c:v>
                </c:pt>
                <c:pt idx="728">
                  <c:v>0.26520796392994889</c:v>
                </c:pt>
                <c:pt idx="729">
                  <c:v>0.29835895942119245</c:v>
                </c:pt>
                <c:pt idx="730">
                  <c:v>0.30940929125160699</c:v>
                </c:pt>
                <c:pt idx="731">
                  <c:v>0.33150995491243612</c:v>
                </c:pt>
                <c:pt idx="732">
                  <c:v>0.28730862759077791</c:v>
                </c:pt>
                <c:pt idx="733">
                  <c:v>0.23205696843870524</c:v>
                </c:pt>
                <c:pt idx="734">
                  <c:v>0.26520796392994883</c:v>
                </c:pt>
                <c:pt idx="735">
                  <c:v>0.23205696843870524</c:v>
                </c:pt>
                <c:pt idx="736">
                  <c:v>0.22100663660829073</c:v>
                </c:pt>
                <c:pt idx="737">
                  <c:v>0.23205696843870524</c:v>
                </c:pt>
                <c:pt idx="738">
                  <c:v>0.23205696843870527</c:v>
                </c:pt>
                <c:pt idx="739">
                  <c:v>0.20995630477787616</c:v>
                </c:pt>
                <c:pt idx="740">
                  <c:v>0.25415763209953429</c:v>
                </c:pt>
                <c:pt idx="741">
                  <c:v>0.24310730026911978</c:v>
                </c:pt>
                <c:pt idx="742">
                  <c:v>0.23205696843870521</c:v>
                </c:pt>
                <c:pt idx="743">
                  <c:v>0.20995630477787613</c:v>
                </c:pt>
                <c:pt idx="744">
                  <c:v>0.1989059729474616</c:v>
                </c:pt>
                <c:pt idx="745">
                  <c:v>0.16575497745621801</c:v>
                </c:pt>
                <c:pt idx="746">
                  <c:v>0.15470464562580349</c:v>
                </c:pt>
                <c:pt idx="747">
                  <c:v>9.9452986473730826E-2</c:v>
                </c:pt>
                <c:pt idx="748">
                  <c:v>6.6301990982487222E-2</c:v>
                </c:pt>
                <c:pt idx="749">
                  <c:v>9.9452986473730826E-2</c:v>
                </c:pt>
                <c:pt idx="750">
                  <c:v>0.12155365013455989</c:v>
                </c:pt>
                <c:pt idx="751">
                  <c:v>0.13260398196497444</c:v>
                </c:pt>
                <c:pt idx="752">
                  <c:v>0.14365431379538898</c:v>
                </c:pt>
                <c:pt idx="753">
                  <c:v>0.15470464562580349</c:v>
                </c:pt>
                <c:pt idx="754">
                  <c:v>0.18785564111704711</c:v>
                </c:pt>
                <c:pt idx="755">
                  <c:v>0.18785564111704711</c:v>
                </c:pt>
                <c:pt idx="756">
                  <c:v>0.14365431379538898</c:v>
                </c:pt>
                <c:pt idx="757">
                  <c:v>0.11050331830414535</c:v>
                </c:pt>
                <c:pt idx="758">
                  <c:v>7.7352322812901733E-2</c:v>
                </c:pt>
                <c:pt idx="759">
                  <c:v>6.6301990982487208E-2</c:v>
                </c:pt>
                <c:pt idx="760">
                  <c:v>6.6301990982487208E-2</c:v>
                </c:pt>
                <c:pt idx="761">
                  <c:v>3.3150995491243604E-2</c:v>
                </c:pt>
                <c:pt idx="762">
                  <c:v>2.2100663660829075E-2</c:v>
                </c:pt>
                <c:pt idx="763">
                  <c:v>3.3150995491243611E-2</c:v>
                </c:pt>
                <c:pt idx="764">
                  <c:v>3.3150995491243611E-2</c:v>
                </c:pt>
                <c:pt idx="765">
                  <c:v>4.420132732165815E-2</c:v>
                </c:pt>
                <c:pt idx="766">
                  <c:v>5.5251659152072689E-2</c:v>
                </c:pt>
                <c:pt idx="767">
                  <c:v>4.420132732165815E-2</c:v>
                </c:pt>
                <c:pt idx="768">
                  <c:v>4.420132732165815E-2</c:v>
                </c:pt>
                <c:pt idx="769">
                  <c:v>6.6301990982487222E-2</c:v>
                </c:pt>
                <c:pt idx="770">
                  <c:v>7.7352322812901761E-2</c:v>
                </c:pt>
                <c:pt idx="771">
                  <c:v>7.7352322812901733E-2</c:v>
                </c:pt>
                <c:pt idx="772">
                  <c:v>7.7352322812901747E-2</c:v>
                </c:pt>
                <c:pt idx="773">
                  <c:v>9.9452986473730812E-2</c:v>
                </c:pt>
                <c:pt idx="774">
                  <c:v>0.11050331830414535</c:v>
                </c:pt>
                <c:pt idx="775">
                  <c:v>0.11050331830414535</c:v>
                </c:pt>
                <c:pt idx="776">
                  <c:v>9.9452986473730826E-2</c:v>
                </c:pt>
                <c:pt idx="777">
                  <c:v>8.8402654643316286E-2</c:v>
                </c:pt>
                <c:pt idx="778">
                  <c:v>0.16575497745621806</c:v>
                </c:pt>
                <c:pt idx="779">
                  <c:v>0.19890597294746165</c:v>
                </c:pt>
                <c:pt idx="780">
                  <c:v>0.23205696843870527</c:v>
                </c:pt>
                <c:pt idx="781">
                  <c:v>0.2983589594211925</c:v>
                </c:pt>
                <c:pt idx="782">
                  <c:v>0.34256028674285061</c:v>
                </c:pt>
                <c:pt idx="783">
                  <c:v>0.36466095040367963</c:v>
                </c:pt>
                <c:pt idx="784">
                  <c:v>0.39781194589492325</c:v>
                </c:pt>
                <c:pt idx="785">
                  <c:v>0.32045962308202153</c:v>
                </c:pt>
                <c:pt idx="786">
                  <c:v>0.2983589594211925</c:v>
                </c:pt>
                <c:pt idx="787">
                  <c:v>0.26520796392994883</c:v>
                </c:pt>
                <c:pt idx="788">
                  <c:v>0.2210066366082907</c:v>
                </c:pt>
                <c:pt idx="789">
                  <c:v>0.24310730026911978</c:v>
                </c:pt>
                <c:pt idx="790">
                  <c:v>0.26520796392994883</c:v>
                </c:pt>
                <c:pt idx="791">
                  <c:v>0.24310730026911975</c:v>
                </c:pt>
                <c:pt idx="792">
                  <c:v>0.24310730026911975</c:v>
                </c:pt>
                <c:pt idx="793">
                  <c:v>0.2210066366082907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5-4C47-A868-6837D617A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'NC-CDA'!$D$3:$D$4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'NC-CDA'!$A$5:$C$798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'NC-CDA'!$D$5:$D$798</c:f>
              <c:numCache>
                <c:formatCode>General</c:formatCode>
                <c:ptCount val="794"/>
                <c:pt idx="18">
                  <c:v>0.15470464562580349</c:v>
                </c:pt>
                <c:pt idx="19">
                  <c:v>7.7352322812901747E-2</c:v>
                </c:pt>
                <c:pt idx="20">
                  <c:v>5.1568215208601186E-2</c:v>
                </c:pt>
                <c:pt idx="21">
                  <c:v>3.8676161406450887E-2</c:v>
                </c:pt>
                <c:pt idx="22">
                  <c:v>3.0940929125160711E-2</c:v>
                </c:pt>
                <c:pt idx="23">
                  <c:v>6.446026901075147E-2</c:v>
                </c:pt>
                <c:pt idx="24">
                  <c:v>6.6301990982487222E-2</c:v>
                </c:pt>
                <c:pt idx="25">
                  <c:v>4.4201327321658143E-2</c:v>
                </c:pt>
                <c:pt idx="26">
                  <c:v>4.4201327321658143E-2</c:v>
                </c:pt>
                <c:pt idx="27">
                  <c:v>5.5251659152072682E-2</c:v>
                </c:pt>
                <c:pt idx="28">
                  <c:v>5.5251659152072682E-2</c:v>
                </c:pt>
                <c:pt idx="29">
                  <c:v>5.5251659152072682E-2</c:v>
                </c:pt>
                <c:pt idx="30">
                  <c:v>2.2100663660829061E-2</c:v>
                </c:pt>
                <c:pt idx="31">
                  <c:v>2.2100663660829072E-2</c:v>
                </c:pt>
                <c:pt idx="32">
                  <c:v>2.2100663660829072E-2</c:v>
                </c:pt>
                <c:pt idx="33">
                  <c:v>2.2100663660829072E-2</c:v>
                </c:pt>
                <c:pt idx="34">
                  <c:v>6.6301990982487208E-2</c:v>
                </c:pt>
                <c:pt idx="35">
                  <c:v>8.8402654643316286E-2</c:v>
                </c:pt>
                <c:pt idx="36">
                  <c:v>8.8402654643316286E-2</c:v>
                </c:pt>
                <c:pt idx="37">
                  <c:v>9.9452986473730812E-2</c:v>
                </c:pt>
                <c:pt idx="38">
                  <c:v>8.84026546433163E-2</c:v>
                </c:pt>
                <c:pt idx="39">
                  <c:v>8.84026546433163E-2</c:v>
                </c:pt>
                <c:pt idx="40">
                  <c:v>8.84026546433163E-2</c:v>
                </c:pt>
                <c:pt idx="41">
                  <c:v>3.3150995491243611E-2</c:v>
                </c:pt>
                <c:pt idx="42">
                  <c:v>1.1050331830414536E-2</c:v>
                </c:pt>
                <c:pt idx="43">
                  <c:v>1.1050331830414536E-2</c:v>
                </c:pt>
                <c:pt idx="44">
                  <c:v>1.8663765969214756E-18</c:v>
                </c:pt>
                <c:pt idx="45">
                  <c:v>1.1616451848058976E-19</c:v>
                </c:pt>
                <c:pt idx="46">
                  <c:v>1.1519648082658485E-19</c:v>
                </c:pt>
                <c:pt idx="47">
                  <c:v>1.1519648082658485E-19</c:v>
                </c:pt>
                <c:pt idx="48">
                  <c:v>1.6456640118083548E-20</c:v>
                </c:pt>
                <c:pt idx="49">
                  <c:v>4.7433845046240819E-20</c:v>
                </c:pt>
                <c:pt idx="50">
                  <c:v>3.9689543814201499E-20</c:v>
                </c:pt>
                <c:pt idx="51">
                  <c:v>3.9689543814201499E-20</c:v>
                </c:pt>
                <c:pt idx="52">
                  <c:v>1.1050331830414536E-2</c:v>
                </c:pt>
                <c:pt idx="53">
                  <c:v>1.1050331830414538E-2</c:v>
                </c:pt>
                <c:pt idx="54">
                  <c:v>1.1050331830414538E-2</c:v>
                </c:pt>
                <c:pt idx="55">
                  <c:v>1.1050331830414538E-2</c:v>
                </c:pt>
                <c:pt idx="56">
                  <c:v>1.1050331830414538E-2</c:v>
                </c:pt>
                <c:pt idx="57">
                  <c:v>2.2100663660829072E-2</c:v>
                </c:pt>
                <c:pt idx="58">
                  <c:v>7.7352322812901733E-2</c:v>
                </c:pt>
                <c:pt idx="59">
                  <c:v>7.7352322812901747E-2</c:v>
                </c:pt>
                <c:pt idx="60">
                  <c:v>8.8402654643316272E-2</c:v>
                </c:pt>
                <c:pt idx="61">
                  <c:v>9.9452986473730798E-2</c:v>
                </c:pt>
                <c:pt idx="62">
                  <c:v>9.9452986473730798E-2</c:v>
                </c:pt>
                <c:pt idx="63">
                  <c:v>0.11050331830414532</c:v>
                </c:pt>
                <c:pt idx="64">
                  <c:v>9.9452986473730812E-2</c:v>
                </c:pt>
                <c:pt idx="65">
                  <c:v>5.5251659152072682E-2</c:v>
                </c:pt>
                <c:pt idx="66">
                  <c:v>5.5251659152072675E-2</c:v>
                </c:pt>
                <c:pt idx="67">
                  <c:v>5.5251659152072675E-2</c:v>
                </c:pt>
                <c:pt idx="68">
                  <c:v>4.4201327321658143E-2</c:v>
                </c:pt>
                <c:pt idx="69">
                  <c:v>4.4201327321658143E-2</c:v>
                </c:pt>
                <c:pt idx="70">
                  <c:v>4.4201327321658143E-2</c:v>
                </c:pt>
                <c:pt idx="71">
                  <c:v>7.7352322812901747E-2</c:v>
                </c:pt>
                <c:pt idx="72">
                  <c:v>7.7352322812901747E-2</c:v>
                </c:pt>
                <c:pt idx="73">
                  <c:v>8.8402654643316286E-2</c:v>
                </c:pt>
                <c:pt idx="74">
                  <c:v>7.7352322812901733E-2</c:v>
                </c:pt>
                <c:pt idx="75">
                  <c:v>7.7352322812901733E-2</c:v>
                </c:pt>
                <c:pt idx="76">
                  <c:v>7.7352322812901733E-2</c:v>
                </c:pt>
                <c:pt idx="77">
                  <c:v>6.6301990982487208E-2</c:v>
                </c:pt>
                <c:pt idx="78">
                  <c:v>5.5251659152072662E-2</c:v>
                </c:pt>
                <c:pt idx="79">
                  <c:v>5.5251659152072675E-2</c:v>
                </c:pt>
                <c:pt idx="80">
                  <c:v>3.3150995491243597E-2</c:v>
                </c:pt>
                <c:pt idx="81">
                  <c:v>8.8402654643316286E-2</c:v>
                </c:pt>
                <c:pt idx="82">
                  <c:v>8.8402654643316286E-2</c:v>
                </c:pt>
                <c:pt idx="83">
                  <c:v>0.12155365013455989</c:v>
                </c:pt>
                <c:pt idx="84">
                  <c:v>0.15470464562580349</c:v>
                </c:pt>
                <c:pt idx="85">
                  <c:v>0.14365431379538895</c:v>
                </c:pt>
                <c:pt idx="86">
                  <c:v>0.18785564111704708</c:v>
                </c:pt>
                <c:pt idx="87">
                  <c:v>0.32045962308202153</c:v>
                </c:pt>
                <c:pt idx="88">
                  <c:v>0.40886227772533779</c:v>
                </c:pt>
                <c:pt idx="89">
                  <c:v>0.50831526419906858</c:v>
                </c:pt>
                <c:pt idx="90">
                  <c:v>0.4972649323686541</c:v>
                </c:pt>
                <c:pt idx="91">
                  <c:v>0.48621460053823956</c:v>
                </c:pt>
                <c:pt idx="92">
                  <c:v>0.55251659152072674</c:v>
                </c:pt>
                <c:pt idx="93">
                  <c:v>0.53041592785989777</c:v>
                </c:pt>
                <c:pt idx="94">
                  <c:v>0.4972649323686541</c:v>
                </c:pt>
                <c:pt idx="95">
                  <c:v>0.39781194589492319</c:v>
                </c:pt>
                <c:pt idx="96">
                  <c:v>0.34256028674285055</c:v>
                </c:pt>
                <c:pt idx="97">
                  <c:v>0.35361061857326509</c:v>
                </c:pt>
                <c:pt idx="98">
                  <c:v>0.40886227772533773</c:v>
                </c:pt>
                <c:pt idx="99">
                  <c:v>0.39781194589492319</c:v>
                </c:pt>
                <c:pt idx="100">
                  <c:v>0.43096294138616681</c:v>
                </c:pt>
                <c:pt idx="101">
                  <c:v>0.46411393687741048</c:v>
                </c:pt>
                <c:pt idx="102">
                  <c:v>0.96137886924606442</c:v>
                </c:pt>
                <c:pt idx="103">
                  <c:v>0.98347953290689349</c:v>
                </c:pt>
                <c:pt idx="104">
                  <c:v>0.95032853741564982</c:v>
                </c:pt>
                <c:pt idx="105">
                  <c:v>0.90612721009399178</c:v>
                </c:pt>
                <c:pt idx="106">
                  <c:v>0.88402654643316259</c:v>
                </c:pt>
                <c:pt idx="107">
                  <c:v>0.9724292010764789</c:v>
                </c:pt>
                <c:pt idx="108">
                  <c:v>0.89507687826357707</c:v>
                </c:pt>
                <c:pt idx="109">
                  <c:v>0.54146625969031204</c:v>
                </c:pt>
                <c:pt idx="110">
                  <c:v>0.65196957799445754</c:v>
                </c:pt>
                <c:pt idx="111">
                  <c:v>0.97242920107647901</c:v>
                </c:pt>
                <c:pt idx="112">
                  <c:v>1.1492345103631116</c:v>
                </c:pt>
                <c:pt idx="113">
                  <c:v>1.3149894878193298</c:v>
                </c:pt>
                <c:pt idx="114">
                  <c:v>1.3591908151409877</c:v>
                </c:pt>
                <c:pt idx="115">
                  <c:v>1.4144424742930604</c:v>
                </c:pt>
                <c:pt idx="116">
                  <c:v>1.6575497745621803</c:v>
                </c:pt>
                <c:pt idx="117">
                  <c:v>2.1548147069308343</c:v>
                </c:pt>
                <c:pt idx="118">
                  <c:v>2.1548147069308348</c:v>
                </c:pt>
                <c:pt idx="119">
                  <c:v>2.8178346167557069</c:v>
                </c:pt>
                <c:pt idx="120">
                  <c:v>3.1935458989898007</c:v>
                </c:pt>
                <c:pt idx="121">
                  <c:v>3.6576598358672112</c:v>
                </c:pt>
                <c:pt idx="122">
                  <c:v>4.0775724454229634</c:v>
                </c:pt>
                <c:pt idx="123">
                  <c:v>4.5969380414524466</c:v>
                </c:pt>
                <c:pt idx="124">
                  <c:v>4.6742903642653477</c:v>
                </c:pt>
                <c:pt idx="125">
                  <c:v>5.304159278598978</c:v>
                </c:pt>
                <c:pt idx="126">
                  <c:v>5.149454632973173</c:v>
                </c:pt>
                <c:pt idx="127">
                  <c:v>5.9892798520846782</c:v>
                </c:pt>
                <c:pt idx="128">
                  <c:v>6.4091924616404299</c:v>
                </c:pt>
                <c:pt idx="129">
                  <c:v>7.3705713308864942</c:v>
                </c:pt>
                <c:pt idx="130">
                  <c:v>7.7573329449510027</c:v>
                </c:pt>
                <c:pt idx="131">
                  <c:v>7.6357792948164436</c:v>
                </c:pt>
                <c:pt idx="132">
                  <c:v>7.6578799584772721</c:v>
                </c:pt>
                <c:pt idx="133">
                  <c:v>8.7518628096883102</c:v>
                </c:pt>
                <c:pt idx="134">
                  <c:v>9.6800906834431313</c:v>
                </c:pt>
                <c:pt idx="135">
                  <c:v>10.287858934115931</c:v>
                </c:pt>
                <c:pt idx="136">
                  <c:v>9.5585370333085713</c:v>
                </c:pt>
                <c:pt idx="137">
                  <c:v>9.1607250874136508</c:v>
                </c:pt>
                <c:pt idx="138">
                  <c:v>10.608318557197952</c:v>
                </c:pt>
                <c:pt idx="139">
                  <c:v>11.713351740239407</c:v>
                </c:pt>
                <c:pt idx="140">
                  <c:v>12.586327954842153</c:v>
                </c:pt>
                <c:pt idx="141">
                  <c:v>12.497925300198839</c:v>
                </c:pt>
                <c:pt idx="142">
                  <c:v>13.171995541854127</c:v>
                </c:pt>
                <c:pt idx="143">
                  <c:v>14.741142661772987</c:v>
                </c:pt>
                <c:pt idx="144">
                  <c:v>16.840705709551749</c:v>
                </c:pt>
                <c:pt idx="145">
                  <c:v>16.111383808744389</c:v>
                </c:pt>
                <c:pt idx="146">
                  <c:v>15.558867217223664</c:v>
                </c:pt>
                <c:pt idx="147">
                  <c:v>15.824075181153614</c:v>
                </c:pt>
                <c:pt idx="148">
                  <c:v>17.304819646429159</c:v>
                </c:pt>
                <c:pt idx="149">
                  <c:v>17.371121637411647</c:v>
                </c:pt>
                <c:pt idx="150">
                  <c:v>16.918058032364652</c:v>
                </c:pt>
                <c:pt idx="151">
                  <c:v>15.76882352200154</c:v>
                </c:pt>
                <c:pt idx="152">
                  <c:v>15.271558589632887</c:v>
                </c:pt>
                <c:pt idx="153">
                  <c:v>16.608648741113047</c:v>
                </c:pt>
                <c:pt idx="154">
                  <c:v>16.907007700534241</c:v>
                </c:pt>
                <c:pt idx="155">
                  <c:v>15.956679163118588</c:v>
                </c:pt>
                <c:pt idx="156">
                  <c:v>15.525716221732422</c:v>
                </c:pt>
                <c:pt idx="157">
                  <c:v>16.464994427317656</c:v>
                </c:pt>
                <c:pt idx="158">
                  <c:v>16.575497745621799</c:v>
                </c:pt>
                <c:pt idx="159">
                  <c:v>16.376591772674338</c:v>
                </c:pt>
                <c:pt idx="160">
                  <c:v>14.575387684316771</c:v>
                </c:pt>
                <c:pt idx="161">
                  <c:v>13.149894878193296</c:v>
                </c:pt>
                <c:pt idx="162">
                  <c:v>13.901317442661483</c:v>
                </c:pt>
                <c:pt idx="163">
                  <c:v>15.127904275837498</c:v>
                </c:pt>
                <c:pt idx="164">
                  <c:v>13.470354501275315</c:v>
                </c:pt>
                <c:pt idx="165">
                  <c:v>13.470354501275319</c:v>
                </c:pt>
                <c:pt idx="166">
                  <c:v>14.011820760965628</c:v>
                </c:pt>
                <c:pt idx="167">
                  <c:v>15.293659253293715</c:v>
                </c:pt>
                <c:pt idx="168">
                  <c:v>16.056132149592319</c:v>
                </c:pt>
                <c:pt idx="169">
                  <c:v>15.194206266819986</c:v>
                </c:pt>
                <c:pt idx="170">
                  <c:v>13.934468438152729</c:v>
                </c:pt>
                <c:pt idx="171">
                  <c:v>14.243877729404335</c:v>
                </c:pt>
                <c:pt idx="172">
                  <c:v>14.376481711369308</c:v>
                </c:pt>
                <c:pt idx="173">
                  <c:v>13.768713460696508</c:v>
                </c:pt>
                <c:pt idx="174">
                  <c:v>12.807334591450447</c:v>
                </c:pt>
                <c:pt idx="175">
                  <c:v>13.857116115339826</c:v>
                </c:pt>
                <c:pt idx="176">
                  <c:v>13.536656492257805</c:v>
                </c:pt>
                <c:pt idx="177">
                  <c:v>14.232827397573923</c:v>
                </c:pt>
                <c:pt idx="178">
                  <c:v>15.901427503966516</c:v>
                </c:pt>
                <c:pt idx="179">
                  <c:v>15.514665889902007</c:v>
                </c:pt>
                <c:pt idx="180">
                  <c:v>16.155585136066048</c:v>
                </c:pt>
                <c:pt idx="181">
                  <c:v>16.79650438223009</c:v>
                </c:pt>
                <c:pt idx="182">
                  <c:v>16.398692436335171</c:v>
                </c:pt>
                <c:pt idx="183">
                  <c:v>16.332390445352679</c:v>
                </c:pt>
                <c:pt idx="184">
                  <c:v>15.846175844814443</c:v>
                </c:pt>
                <c:pt idx="185">
                  <c:v>14.973199630211695</c:v>
                </c:pt>
                <c:pt idx="186">
                  <c:v>15.017400957533352</c:v>
                </c:pt>
                <c:pt idx="187">
                  <c:v>15.304709585124131</c:v>
                </c:pt>
                <c:pt idx="188">
                  <c:v>15.326810248784962</c:v>
                </c:pt>
                <c:pt idx="189">
                  <c:v>14.553287020655944</c:v>
                </c:pt>
                <c:pt idx="190">
                  <c:v>15.448363898919521</c:v>
                </c:pt>
                <c:pt idx="191">
                  <c:v>15.525716221732424</c:v>
                </c:pt>
                <c:pt idx="192">
                  <c:v>16.221887127048539</c:v>
                </c:pt>
                <c:pt idx="193">
                  <c:v>16.343440777183098</c:v>
                </c:pt>
                <c:pt idx="194">
                  <c:v>15.40416257159786</c:v>
                </c:pt>
                <c:pt idx="195">
                  <c:v>14.586438016147186</c:v>
                </c:pt>
                <c:pt idx="196">
                  <c:v>15.172105603159157</c:v>
                </c:pt>
                <c:pt idx="197">
                  <c:v>16.100333476913978</c:v>
                </c:pt>
                <c:pt idx="198">
                  <c:v>17.768933583306573</c:v>
                </c:pt>
                <c:pt idx="199">
                  <c:v>18.188846192862325</c:v>
                </c:pt>
                <c:pt idx="200">
                  <c:v>17.669480596832841</c:v>
                </c:pt>
                <c:pt idx="201">
                  <c:v>18.387752165809786</c:v>
                </c:pt>
                <c:pt idx="202">
                  <c:v>20.25525824514984</c:v>
                </c:pt>
                <c:pt idx="203">
                  <c:v>19.249678048582119</c:v>
                </c:pt>
                <c:pt idx="204">
                  <c:v>17.349020973750818</c:v>
                </c:pt>
                <c:pt idx="205">
                  <c:v>14.741142661772988</c:v>
                </c:pt>
                <c:pt idx="206">
                  <c:v>13.326700187479929</c:v>
                </c:pt>
                <c:pt idx="207">
                  <c:v>13.636109478731539</c:v>
                </c:pt>
                <c:pt idx="208">
                  <c:v>13.138844546362881</c:v>
                </c:pt>
                <c:pt idx="209">
                  <c:v>12.166415345286405</c:v>
                </c:pt>
                <c:pt idx="210">
                  <c:v>12.685780941315885</c:v>
                </c:pt>
                <c:pt idx="211">
                  <c:v>12.984139900737079</c:v>
                </c:pt>
                <c:pt idx="212">
                  <c:v>14.88479697556838</c:v>
                </c:pt>
                <c:pt idx="213">
                  <c:v>16.608648741113043</c:v>
                </c:pt>
                <c:pt idx="214">
                  <c:v>16.343440777183094</c:v>
                </c:pt>
                <c:pt idx="215">
                  <c:v>16.918058032364652</c:v>
                </c:pt>
                <c:pt idx="216">
                  <c:v>17.083813009820869</c:v>
                </c:pt>
                <c:pt idx="217">
                  <c:v>16.520246086469729</c:v>
                </c:pt>
                <c:pt idx="218">
                  <c:v>16.652850068434702</c:v>
                </c:pt>
                <c:pt idx="219">
                  <c:v>16.310289781691854</c:v>
                </c:pt>
                <c:pt idx="220">
                  <c:v>14.719041998112159</c:v>
                </c:pt>
                <c:pt idx="221">
                  <c:v>14.32123005221724</c:v>
                </c:pt>
                <c:pt idx="222">
                  <c:v>13.978669765474384</c:v>
                </c:pt>
                <c:pt idx="223">
                  <c:v>12.984139900737079</c:v>
                </c:pt>
                <c:pt idx="224">
                  <c:v>13.72451213337485</c:v>
                </c:pt>
                <c:pt idx="225">
                  <c:v>13.105693550871637</c:v>
                </c:pt>
                <c:pt idx="226">
                  <c:v>11.735452403900236</c:v>
                </c:pt>
                <c:pt idx="227">
                  <c:v>11.945408708678112</c:v>
                </c:pt>
                <c:pt idx="228">
                  <c:v>13.359851182971173</c:v>
                </c:pt>
                <c:pt idx="229">
                  <c:v>13.072542555380394</c:v>
                </c:pt>
                <c:pt idx="230">
                  <c:v>14.453834034182211</c:v>
                </c:pt>
                <c:pt idx="231">
                  <c:v>13.890267110831072</c:v>
                </c:pt>
                <c:pt idx="232">
                  <c:v>14.774293657264232</c:v>
                </c:pt>
                <c:pt idx="233">
                  <c:v>14.442783702351798</c:v>
                </c:pt>
                <c:pt idx="234">
                  <c:v>13.437203505784074</c:v>
                </c:pt>
                <c:pt idx="235">
                  <c:v>11.624949085596089</c:v>
                </c:pt>
                <c:pt idx="236">
                  <c:v>11.160835148718679</c:v>
                </c:pt>
                <c:pt idx="237">
                  <c:v>9.613788692460643</c:v>
                </c:pt>
                <c:pt idx="238">
                  <c:v>8.8844667916532849</c:v>
                </c:pt>
                <c:pt idx="239">
                  <c:v>7.5694773038339571</c:v>
                </c:pt>
                <c:pt idx="240">
                  <c:v>7.2379673489215204</c:v>
                </c:pt>
                <c:pt idx="241">
                  <c:v>6.9838097168219866</c:v>
                </c:pt>
                <c:pt idx="242">
                  <c:v>6.6965010892312078</c:v>
                </c:pt>
                <c:pt idx="243">
                  <c:v>6.6744004255703802</c:v>
                </c:pt>
                <c:pt idx="244">
                  <c:v>6.3428904706579434</c:v>
                </c:pt>
                <c:pt idx="245">
                  <c:v>5.7351222199851426</c:v>
                </c:pt>
                <c:pt idx="246">
                  <c:v>4.9505486600257109</c:v>
                </c:pt>
                <c:pt idx="247">
                  <c:v>4.7737433507390792</c:v>
                </c:pt>
                <c:pt idx="248">
                  <c:v>4.2985790820312539</c:v>
                </c:pt>
                <c:pt idx="249">
                  <c:v>4.2764784183704245</c:v>
                </c:pt>
                <c:pt idx="250">
                  <c:v>4.4311830639962286</c:v>
                </c:pt>
                <c:pt idx="251">
                  <c:v>4.0665221135925487</c:v>
                </c:pt>
                <c:pt idx="252">
                  <c:v>4.0333711181013054</c:v>
                </c:pt>
                <c:pt idx="253">
                  <c:v>3.7902638178321846</c:v>
                </c:pt>
                <c:pt idx="254">
                  <c:v>3.5913578448847239</c:v>
                </c:pt>
                <c:pt idx="255">
                  <c:v>3.6355591722063818</c:v>
                </c:pt>
                <c:pt idx="256">
                  <c:v>3.5913578448847234</c:v>
                </c:pt>
                <c:pt idx="257">
                  <c:v>3.4035022037676765</c:v>
                </c:pt>
                <c:pt idx="258">
                  <c:v>3.2487975581418733</c:v>
                </c:pt>
                <c:pt idx="259">
                  <c:v>2.8730862759077795</c:v>
                </c:pt>
                <c:pt idx="260">
                  <c:v>3.0719922488552407</c:v>
                </c:pt>
                <c:pt idx="261">
                  <c:v>2.8730862759077795</c:v>
                </c:pt>
                <c:pt idx="262">
                  <c:v>2.5084253255040996</c:v>
                </c:pt>
                <c:pt idx="263">
                  <c:v>2.3979220071999543</c:v>
                </c:pt>
                <c:pt idx="264">
                  <c:v>2.5636769846561722</c:v>
                </c:pt>
                <c:pt idx="265">
                  <c:v>2.7404822939428048</c:v>
                </c:pt>
                <c:pt idx="266">
                  <c:v>2.8730862759077795</c:v>
                </c:pt>
                <c:pt idx="267">
                  <c:v>2.3537206798782959</c:v>
                </c:pt>
                <c:pt idx="268">
                  <c:v>2.5084253255040996</c:v>
                </c:pt>
                <c:pt idx="269">
                  <c:v>2.5747273164865869</c:v>
                </c:pt>
                <c:pt idx="270">
                  <c:v>2.5415763209953433</c:v>
                </c:pt>
                <c:pt idx="271">
                  <c:v>2.3205696843870527</c:v>
                </c:pt>
                <c:pt idx="272">
                  <c:v>2.309519352556638</c:v>
                </c:pt>
                <c:pt idx="273">
                  <c:v>2.3537206798782964</c:v>
                </c:pt>
                <c:pt idx="274">
                  <c:v>2.8620359440773648</c:v>
                </c:pt>
                <c:pt idx="275">
                  <c:v>2.8509856122469506</c:v>
                </c:pt>
                <c:pt idx="276">
                  <c:v>2.9283379350598517</c:v>
                </c:pt>
                <c:pt idx="277">
                  <c:v>2.9172876032294375</c:v>
                </c:pt>
                <c:pt idx="278">
                  <c:v>3.038841253363997</c:v>
                </c:pt>
                <c:pt idx="279">
                  <c:v>2.9172876032294366</c:v>
                </c:pt>
                <c:pt idx="280">
                  <c:v>2.9614889305510954</c:v>
                </c:pt>
                <c:pt idx="281">
                  <c:v>2.8620359440773648</c:v>
                </c:pt>
                <c:pt idx="282">
                  <c:v>3.0830425806856558</c:v>
                </c:pt>
                <c:pt idx="283">
                  <c:v>3.1161935761768995</c:v>
                </c:pt>
                <c:pt idx="284">
                  <c:v>3.2819485536331174</c:v>
                </c:pt>
                <c:pt idx="285">
                  <c:v>3.3924518719372627</c:v>
                </c:pt>
                <c:pt idx="286">
                  <c:v>3.6797604995280406</c:v>
                </c:pt>
                <c:pt idx="287">
                  <c:v>3.9560187952884038</c:v>
                </c:pt>
                <c:pt idx="288">
                  <c:v>4.0223207862708907</c:v>
                </c:pt>
                <c:pt idx="289">
                  <c:v>4.5527367141307886</c:v>
                </c:pt>
                <c:pt idx="290">
                  <c:v>4.7737433507390801</c:v>
                </c:pt>
                <c:pt idx="291">
                  <c:v>5.4257129287335379</c:v>
                </c:pt>
                <c:pt idx="292">
                  <c:v>5.5804175743593403</c:v>
                </c:pt>
                <c:pt idx="293">
                  <c:v>6.033481179406337</c:v>
                </c:pt>
                <c:pt idx="294">
                  <c:v>6.8512057348570119</c:v>
                </c:pt>
                <c:pt idx="295">
                  <c:v>7.5252759765122983</c:v>
                </c:pt>
                <c:pt idx="296">
                  <c:v>7.5805276356643718</c:v>
                </c:pt>
                <c:pt idx="297">
                  <c:v>7.8015342722726615</c:v>
                </c:pt>
                <c:pt idx="298">
                  <c:v>7.4037223263777392</c:v>
                </c:pt>
                <c:pt idx="299">
                  <c:v>7.4479236536993971</c:v>
                </c:pt>
                <c:pt idx="300">
                  <c:v>8.4866548457583626</c:v>
                </c:pt>
                <c:pt idx="301">
                  <c:v>8.3982521911150467</c:v>
                </c:pt>
                <c:pt idx="302">
                  <c:v>9.8900469882210107</c:v>
                </c:pt>
                <c:pt idx="303">
                  <c:v>10.597268225367539</c:v>
                </c:pt>
                <c:pt idx="304">
                  <c:v>11.525496099122361</c:v>
                </c:pt>
                <c:pt idx="305">
                  <c:v>12.144314681625575</c:v>
                </c:pt>
                <c:pt idx="306">
                  <c:v>12.387421981894695</c:v>
                </c:pt>
                <c:pt idx="307">
                  <c:v>13.138844546362884</c:v>
                </c:pt>
                <c:pt idx="308">
                  <c:v>15.326810248784962</c:v>
                </c:pt>
                <c:pt idx="309">
                  <c:v>16.387642104504756</c:v>
                </c:pt>
                <c:pt idx="310">
                  <c:v>18.045191879066937</c:v>
                </c:pt>
                <c:pt idx="311">
                  <c:v>19.17232572576922</c:v>
                </c:pt>
                <c:pt idx="312">
                  <c:v>21.592348396630001</c:v>
                </c:pt>
                <c:pt idx="313">
                  <c:v>22.045412001676997</c:v>
                </c:pt>
                <c:pt idx="314">
                  <c:v>22.421123283911093</c:v>
                </c:pt>
                <c:pt idx="315">
                  <c:v>21.901757687881609</c:v>
                </c:pt>
                <c:pt idx="316">
                  <c:v>21.061932468770102</c:v>
                </c:pt>
                <c:pt idx="317">
                  <c:v>21.691801383103734</c:v>
                </c:pt>
                <c:pt idx="318">
                  <c:v>21.106133796091765</c:v>
                </c:pt>
                <c:pt idx="319">
                  <c:v>19.71379198545953</c:v>
                </c:pt>
                <c:pt idx="320">
                  <c:v>19.934798622067824</c:v>
                </c:pt>
                <c:pt idx="321">
                  <c:v>19.194426389430049</c:v>
                </c:pt>
                <c:pt idx="322">
                  <c:v>18.807664775365538</c:v>
                </c:pt>
                <c:pt idx="323">
                  <c:v>17.7136819241545</c:v>
                </c:pt>
                <c:pt idx="324">
                  <c:v>15.934578499457757</c:v>
                </c:pt>
                <c:pt idx="325">
                  <c:v>15.492565226241178</c:v>
                </c:pt>
                <c:pt idx="326">
                  <c:v>14.663790338960085</c:v>
                </c:pt>
                <c:pt idx="327">
                  <c:v>13.923418106322313</c:v>
                </c:pt>
                <c:pt idx="328">
                  <c:v>14.01182076096563</c:v>
                </c:pt>
                <c:pt idx="329">
                  <c:v>13.415102842123245</c:v>
                </c:pt>
                <c:pt idx="330">
                  <c:v>13.072542555380394</c:v>
                </c:pt>
                <c:pt idx="331">
                  <c:v>11.746502735730648</c:v>
                </c:pt>
                <c:pt idx="332">
                  <c:v>11.602848421935262</c:v>
                </c:pt>
                <c:pt idx="333">
                  <c:v>10.751972870993344</c:v>
                </c:pt>
                <c:pt idx="334">
                  <c:v>10.144204620320542</c:v>
                </c:pt>
                <c:pt idx="335">
                  <c:v>8.8071144688403837</c:v>
                </c:pt>
                <c:pt idx="336">
                  <c:v>7.7683832767814192</c:v>
                </c:pt>
                <c:pt idx="337">
                  <c:v>7.447923653699398</c:v>
                </c:pt>
                <c:pt idx="338">
                  <c:v>7.492124981021056</c:v>
                </c:pt>
                <c:pt idx="339">
                  <c:v>6.8291050711961825</c:v>
                </c:pt>
                <c:pt idx="340">
                  <c:v>6.6412494300791369</c:v>
                </c:pt>
                <c:pt idx="341">
                  <c:v>6.762803080213696</c:v>
                </c:pt>
                <c:pt idx="342">
                  <c:v>6.5086454481141605</c:v>
                </c:pt>
                <c:pt idx="343">
                  <c:v>6.1881858250321402</c:v>
                </c:pt>
                <c:pt idx="344">
                  <c:v>5.8235248746284602</c:v>
                </c:pt>
                <c:pt idx="345">
                  <c:v>5.7461725518155573</c:v>
                </c:pt>
                <c:pt idx="346">
                  <c:v>5.271008283107733</c:v>
                </c:pt>
                <c:pt idx="347">
                  <c:v>5.3262599422598056</c:v>
                </c:pt>
                <c:pt idx="348">
                  <c:v>5.2820586149381485</c:v>
                </c:pt>
                <c:pt idx="349">
                  <c:v>4.8400453417215656</c:v>
                </c:pt>
                <c:pt idx="350">
                  <c:v>5.2489076194469044</c:v>
                </c:pt>
                <c:pt idx="351">
                  <c:v>5.3262599422598056</c:v>
                </c:pt>
                <c:pt idx="352">
                  <c:v>5.0279009828386139</c:v>
                </c:pt>
                <c:pt idx="353">
                  <c:v>5.3041592785989762</c:v>
                </c:pt>
                <c:pt idx="354">
                  <c:v>5.2489076194469044</c:v>
                </c:pt>
                <c:pt idx="355">
                  <c:v>5.226806955786075</c:v>
                </c:pt>
                <c:pt idx="356">
                  <c:v>5.4588639242247803</c:v>
                </c:pt>
                <c:pt idx="357">
                  <c:v>5.0279009828386139</c:v>
                </c:pt>
                <c:pt idx="358">
                  <c:v>5.0610519783298571</c:v>
                </c:pt>
                <c:pt idx="359">
                  <c:v>4.8731963372128098</c:v>
                </c:pt>
                <c:pt idx="360">
                  <c:v>4.6079883732828621</c:v>
                </c:pt>
                <c:pt idx="361">
                  <c:v>4.6853406960957633</c:v>
                </c:pt>
                <c:pt idx="362">
                  <c:v>4.6632400324349339</c:v>
                </c:pt>
                <c:pt idx="363">
                  <c:v>4.5637870459612033</c:v>
                </c:pt>
                <c:pt idx="364">
                  <c:v>4.5416863823003739</c:v>
                </c:pt>
                <c:pt idx="365">
                  <c:v>4.0665221135925487</c:v>
                </c:pt>
                <c:pt idx="366">
                  <c:v>4.0554717817621349</c:v>
                </c:pt>
                <c:pt idx="367">
                  <c:v>3.9891697907796475</c:v>
                </c:pt>
                <c:pt idx="368">
                  <c:v>3.7571128223409418</c:v>
                </c:pt>
                <c:pt idx="369">
                  <c:v>3.867616140645088</c:v>
                </c:pt>
                <c:pt idx="370">
                  <c:v>4.0333711181013054</c:v>
                </c:pt>
                <c:pt idx="371">
                  <c:v>4.0002201226100613</c:v>
                </c:pt>
                <c:pt idx="372">
                  <c:v>4.132824104575036</c:v>
                </c:pt>
                <c:pt idx="373">
                  <c:v>4.4864347231483013</c:v>
                </c:pt>
                <c:pt idx="374">
                  <c:v>5.8677262019501182</c:v>
                </c:pt>
                <c:pt idx="375">
                  <c:v>6.0997831703888226</c:v>
                </c:pt>
                <c:pt idx="376">
                  <c:v>6.1660851613713108</c:v>
                </c:pt>
                <c:pt idx="377">
                  <c:v>6.7959540757049384</c:v>
                </c:pt>
                <c:pt idx="378">
                  <c:v>7.1606150261086174</c:v>
                </c:pt>
                <c:pt idx="379">
                  <c:v>7.6357792948164427</c:v>
                </c:pt>
                <c:pt idx="380">
                  <c:v>8.1330442271850973</c:v>
                </c:pt>
                <c:pt idx="381">
                  <c:v>8.0446415725417815</c:v>
                </c:pt>
                <c:pt idx="382">
                  <c:v>7.9451885860680509</c:v>
                </c:pt>
                <c:pt idx="383">
                  <c:v>7.7904839404422477</c:v>
                </c:pt>
                <c:pt idx="384">
                  <c:v>6.4754944526229181</c:v>
                </c:pt>
                <c:pt idx="385">
                  <c:v>6.2986891433362855</c:v>
                </c:pt>
                <c:pt idx="386">
                  <c:v>6.8291050711961825</c:v>
                </c:pt>
                <c:pt idx="387">
                  <c:v>6.4202427934708437</c:v>
                </c:pt>
                <c:pt idx="388">
                  <c:v>4.5637870459612024</c:v>
                </c:pt>
                <c:pt idx="389">
                  <c:v>5.3483606059206341</c:v>
                </c:pt>
                <c:pt idx="390">
                  <c:v>5.5472665788680962</c:v>
                </c:pt>
                <c:pt idx="391">
                  <c:v>6.3097394751666993</c:v>
                </c:pt>
                <c:pt idx="392">
                  <c:v>6.243437484184212</c:v>
                </c:pt>
                <c:pt idx="393">
                  <c:v>5.9119275292717761</c:v>
                </c:pt>
                <c:pt idx="394">
                  <c:v>5.8566758701197026</c:v>
                </c:pt>
                <c:pt idx="395">
                  <c:v>6.0997831703888226</c:v>
                </c:pt>
                <c:pt idx="396">
                  <c:v>5.31520961042939</c:v>
                </c:pt>
                <c:pt idx="397">
                  <c:v>5.1826056284644162</c:v>
                </c:pt>
                <c:pt idx="398">
                  <c:v>4.5085353868091298</c:v>
                </c:pt>
                <c:pt idx="399">
                  <c:v>4.5306360504699592</c:v>
                </c:pt>
                <c:pt idx="400">
                  <c:v>4.3206797456920834</c:v>
                </c:pt>
                <c:pt idx="401">
                  <c:v>4.4201327321658139</c:v>
                </c:pt>
                <c:pt idx="402">
                  <c:v>5.1494546329731739</c:v>
                </c:pt>
                <c:pt idx="403">
                  <c:v>5.6909208926634847</c:v>
                </c:pt>
                <c:pt idx="404">
                  <c:v>5.9008771974413614</c:v>
                </c:pt>
                <c:pt idx="405">
                  <c:v>7.3926719945473236</c:v>
                </c:pt>
                <c:pt idx="406">
                  <c:v>8.1993462181675856</c:v>
                </c:pt>
                <c:pt idx="407">
                  <c:v>8.6634601550449961</c:v>
                </c:pt>
                <c:pt idx="408">
                  <c:v>8.994970109957432</c:v>
                </c:pt>
                <c:pt idx="409">
                  <c:v>9.7905940017472783</c:v>
                </c:pt>
                <c:pt idx="410">
                  <c:v>10.254707938624689</c:v>
                </c:pt>
                <c:pt idx="411">
                  <c:v>11.138734485057853</c:v>
                </c:pt>
                <c:pt idx="412">
                  <c:v>12.265868331760133</c:v>
                </c:pt>
                <c:pt idx="413">
                  <c:v>12.343220654573036</c:v>
                </c:pt>
                <c:pt idx="414">
                  <c:v>13.614008815070708</c:v>
                </c:pt>
                <c:pt idx="415">
                  <c:v>14.398582375030141</c:v>
                </c:pt>
                <c:pt idx="416">
                  <c:v>14.542236688825529</c:v>
                </c:pt>
                <c:pt idx="417">
                  <c:v>14.752192993603407</c:v>
                </c:pt>
                <c:pt idx="418">
                  <c:v>14.011820760965634</c:v>
                </c:pt>
                <c:pt idx="419">
                  <c:v>12.873636582432935</c:v>
                </c:pt>
                <c:pt idx="420">
                  <c:v>12.442673641046769</c:v>
                </c:pt>
                <c:pt idx="421">
                  <c:v>11.624949085596089</c:v>
                </c:pt>
                <c:pt idx="422">
                  <c:v>12.155365013455988</c:v>
                </c:pt>
                <c:pt idx="423">
                  <c:v>12.044861695151841</c:v>
                </c:pt>
                <c:pt idx="424">
                  <c:v>12.100113354303916</c:v>
                </c:pt>
                <c:pt idx="425">
                  <c:v>12.630529282163815</c:v>
                </c:pt>
                <c:pt idx="426">
                  <c:v>14.144424742930605</c:v>
                </c:pt>
                <c:pt idx="427">
                  <c:v>15.713571862849468</c:v>
                </c:pt>
                <c:pt idx="428">
                  <c:v>17.592128274019938</c:v>
                </c:pt>
                <c:pt idx="429">
                  <c:v>18.210946856523154</c:v>
                </c:pt>
                <c:pt idx="430">
                  <c:v>20.266308576980258</c:v>
                </c:pt>
                <c:pt idx="431">
                  <c:v>20.321560236132324</c:v>
                </c:pt>
                <c:pt idx="432">
                  <c:v>20.343660899793157</c:v>
                </c:pt>
                <c:pt idx="433">
                  <c:v>20.398912558945231</c:v>
                </c:pt>
                <c:pt idx="434">
                  <c:v>22.34377096109819</c:v>
                </c:pt>
                <c:pt idx="435">
                  <c:v>22.807884897975605</c:v>
                </c:pt>
                <c:pt idx="436">
                  <c:v>24.321780358742391</c:v>
                </c:pt>
                <c:pt idx="437">
                  <c:v>27.316420284784733</c:v>
                </c:pt>
                <c:pt idx="438">
                  <c:v>28.907668068364419</c:v>
                </c:pt>
                <c:pt idx="439">
                  <c:v>30.189506560692511</c:v>
                </c:pt>
                <c:pt idx="440">
                  <c:v>32.057012640032568</c:v>
                </c:pt>
                <c:pt idx="441">
                  <c:v>31.836006003424277</c:v>
                </c:pt>
                <c:pt idx="442">
                  <c:v>31.195086757260235</c:v>
                </c:pt>
                <c:pt idx="443">
                  <c:v>33.139945159413195</c:v>
                </c:pt>
                <c:pt idx="444">
                  <c:v>30.918828461499867</c:v>
                </c:pt>
                <c:pt idx="445">
                  <c:v>33.02944184110904</c:v>
                </c:pt>
                <c:pt idx="446">
                  <c:v>33.349901464191063</c:v>
                </c:pt>
                <c:pt idx="447">
                  <c:v>32.941039186465723</c:v>
                </c:pt>
                <c:pt idx="448">
                  <c:v>32.896837859144071</c:v>
                </c:pt>
                <c:pt idx="449">
                  <c:v>32.56532790423163</c:v>
                </c:pt>
                <c:pt idx="450">
                  <c:v>29.095523709481473</c:v>
                </c:pt>
                <c:pt idx="451">
                  <c:v>30.26685888350541</c:v>
                </c:pt>
                <c:pt idx="452">
                  <c:v>31.283489411903549</c:v>
                </c:pt>
                <c:pt idx="453">
                  <c:v>31.559747707663913</c:v>
                </c:pt>
                <c:pt idx="454">
                  <c:v>30.730972820382821</c:v>
                </c:pt>
                <c:pt idx="455">
                  <c:v>30.355261538148728</c:v>
                </c:pt>
                <c:pt idx="456">
                  <c:v>30.04585224689712</c:v>
                </c:pt>
                <c:pt idx="457">
                  <c:v>30.344211206318313</c:v>
                </c:pt>
                <c:pt idx="458">
                  <c:v>29.217077359616034</c:v>
                </c:pt>
                <c:pt idx="459">
                  <c:v>24.36598168606405</c:v>
                </c:pt>
                <c:pt idx="460">
                  <c:v>22.741582906993109</c:v>
                </c:pt>
                <c:pt idx="461">
                  <c:v>22.509525938554408</c:v>
                </c:pt>
                <c:pt idx="462">
                  <c:v>22.078562997168238</c:v>
                </c:pt>
                <c:pt idx="463">
                  <c:v>22.520576270384819</c:v>
                </c:pt>
                <c:pt idx="464">
                  <c:v>21.93490868337285</c:v>
                </c:pt>
                <c:pt idx="465">
                  <c:v>20.089503267693626</c:v>
                </c:pt>
                <c:pt idx="466">
                  <c:v>21.293989437208808</c:v>
                </c:pt>
                <c:pt idx="467">
                  <c:v>22.222217310963629</c:v>
                </c:pt>
                <c:pt idx="468">
                  <c:v>23.238847839361764</c:v>
                </c:pt>
                <c:pt idx="469">
                  <c:v>22.708431911501869</c:v>
                </c:pt>
                <c:pt idx="470">
                  <c:v>22.144864988150726</c:v>
                </c:pt>
                <c:pt idx="471">
                  <c:v>21.835455696899118</c:v>
                </c:pt>
                <c:pt idx="472">
                  <c:v>22.410072952080675</c:v>
                </c:pt>
                <c:pt idx="473">
                  <c:v>22.962589543601403</c:v>
                </c:pt>
                <c:pt idx="474">
                  <c:v>22.763683570653942</c:v>
                </c:pt>
                <c:pt idx="475">
                  <c:v>21.33819076453047</c:v>
                </c:pt>
                <c:pt idx="476">
                  <c:v>21.139284791583005</c:v>
                </c:pt>
                <c:pt idx="477">
                  <c:v>21.680751051273319</c:v>
                </c:pt>
                <c:pt idx="478">
                  <c:v>21.813355033238288</c:v>
                </c:pt>
                <c:pt idx="479">
                  <c:v>20.542566872740622</c:v>
                </c:pt>
                <c:pt idx="480">
                  <c:v>18.675060793400565</c:v>
                </c:pt>
                <c:pt idx="481">
                  <c:v>17.735782587815329</c:v>
                </c:pt>
                <c:pt idx="482">
                  <c:v>17.094863341651287</c:v>
                </c:pt>
                <c:pt idx="483">
                  <c:v>17.371121637411647</c:v>
                </c:pt>
                <c:pt idx="484">
                  <c:v>16.929108364195066</c:v>
                </c:pt>
                <c:pt idx="485">
                  <c:v>17.6363296013416</c:v>
                </c:pt>
                <c:pt idx="486">
                  <c:v>18.067292542727763</c:v>
                </c:pt>
                <c:pt idx="487">
                  <c:v>18.454054156792271</c:v>
                </c:pt>
                <c:pt idx="488">
                  <c:v>18.553507143266</c:v>
                </c:pt>
                <c:pt idx="489">
                  <c:v>19.371231698716681</c:v>
                </c:pt>
                <c:pt idx="490">
                  <c:v>18.940268757330518</c:v>
                </c:pt>
                <c:pt idx="491">
                  <c:v>18.796614443535127</c:v>
                </c:pt>
                <c:pt idx="492">
                  <c:v>18.553507143266007</c:v>
                </c:pt>
                <c:pt idx="493">
                  <c:v>18.056242210897352</c:v>
                </c:pt>
                <c:pt idx="494">
                  <c:v>17.47057462388538</c:v>
                </c:pt>
                <c:pt idx="495">
                  <c:v>17.547926946698279</c:v>
                </c:pt>
                <c:pt idx="496">
                  <c:v>17.315869978259574</c:v>
                </c:pt>
                <c:pt idx="497">
                  <c:v>17.558977278528694</c:v>
                </c:pt>
                <c:pt idx="498">
                  <c:v>18.564557475096418</c:v>
                </c:pt>
                <c:pt idx="499">
                  <c:v>17.426373296563721</c:v>
                </c:pt>
                <c:pt idx="500">
                  <c:v>17.791034246967399</c:v>
                </c:pt>
                <c:pt idx="501">
                  <c:v>18.431953493131449</c:v>
                </c:pt>
                <c:pt idx="502">
                  <c:v>18.597708470587662</c:v>
                </c:pt>
                <c:pt idx="503">
                  <c:v>19.083923071125902</c:v>
                </c:pt>
                <c:pt idx="504">
                  <c:v>20.498365545418959</c:v>
                </c:pt>
                <c:pt idx="505">
                  <c:v>20.675170854705595</c:v>
                </c:pt>
                <c:pt idx="506">
                  <c:v>22.399022620250264</c:v>
                </c:pt>
                <c:pt idx="507">
                  <c:v>21.736002710425389</c:v>
                </c:pt>
                <c:pt idx="508">
                  <c:v>21.581298064799586</c:v>
                </c:pt>
                <c:pt idx="509">
                  <c:v>21.039831805109277</c:v>
                </c:pt>
                <c:pt idx="510">
                  <c:v>22.001210674355338</c:v>
                </c:pt>
                <c:pt idx="511">
                  <c:v>21.824405365068706</c:v>
                </c:pt>
                <c:pt idx="512">
                  <c:v>23.80241476271291</c:v>
                </c:pt>
                <c:pt idx="513">
                  <c:v>25.09530358687141</c:v>
                </c:pt>
                <c:pt idx="514">
                  <c:v>25.901977810491669</c:v>
                </c:pt>
                <c:pt idx="515">
                  <c:v>27.957339530948776</c:v>
                </c:pt>
                <c:pt idx="516">
                  <c:v>28.896617736534008</c:v>
                </c:pt>
                <c:pt idx="517">
                  <c:v>27.957339530948769</c:v>
                </c:pt>
                <c:pt idx="518">
                  <c:v>29.714342291984682</c:v>
                </c:pt>
                <c:pt idx="519">
                  <c:v>28.5098561224695</c:v>
                </c:pt>
                <c:pt idx="520">
                  <c:v>27.460074598580121</c:v>
                </c:pt>
                <c:pt idx="521">
                  <c:v>29.393882668902666</c:v>
                </c:pt>
                <c:pt idx="522">
                  <c:v>30.388412533639976</c:v>
                </c:pt>
                <c:pt idx="523">
                  <c:v>30.189506560692507</c:v>
                </c:pt>
                <c:pt idx="524">
                  <c:v>27.924188535457528</c:v>
                </c:pt>
                <c:pt idx="525">
                  <c:v>25.50416586459675</c:v>
                </c:pt>
                <c:pt idx="526">
                  <c:v>26.962809666211463</c:v>
                </c:pt>
                <c:pt idx="527">
                  <c:v>27.902087871796702</c:v>
                </c:pt>
                <c:pt idx="528">
                  <c:v>27.857886544475043</c:v>
                </c:pt>
                <c:pt idx="529">
                  <c:v>28.233597826709136</c:v>
                </c:pt>
                <c:pt idx="530">
                  <c:v>33.747713410085986</c:v>
                </c:pt>
                <c:pt idx="531">
                  <c:v>38.554607756316308</c:v>
                </c:pt>
                <c:pt idx="532">
                  <c:v>41.317190713919949</c:v>
                </c:pt>
                <c:pt idx="533">
                  <c:v>41.460845027715337</c:v>
                </c:pt>
                <c:pt idx="534">
                  <c:v>41.228788059276631</c:v>
                </c:pt>
                <c:pt idx="535">
                  <c:v>42.190166928522693</c:v>
                </c:pt>
                <c:pt idx="536">
                  <c:v>41.416643700393671</c:v>
                </c:pt>
                <c:pt idx="537">
                  <c:v>38.046292492117239</c:v>
                </c:pt>
                <c:pt idx="538">
                  <c:v>39.792244921322734</c:v>
                </c:pt>
                <c:pt idx="539">
                  <c:v>42.565878210756786</c:v>
                </c:pt>
                <c:pt idx="540">
                  <c:v>42.201217260353097</c:v>
                </c:pt>
                <c:pt idx="541">
                  <c:v>42.565878210756793</c:v>
                </c:pt>
                <c:pt idx="542">
                  <c:v>43.538307411833273</c:v>
                </c:pt>
                <c:pt idx="543">
                  <c:v>43.538307411833266</c:v>
                </c:pt>
                <c:pt idx="544">
                  <c:v>45.36161216385166</c:v>
                </c:pt>
                <c:pt idx="545">
                  <c:v>43.704062389289483</c:v>
                </c:pt>
                <c:pt idx="546">
                  <c:v>40.035352221591857</c:v>
                </c:pt>
                <c:pt idx="547">
                  <c:v>40.521566822130104</c:v>
                </c:pt>
                <c:pt idx="548">
                  <c:v>41.284039718428701</c:v>
                </c:pt>
                <c:pt idx="549">
                  <c:v>39.140275343328277</c:v>
                </c:pt>
                <c:pt idx="550">
                  <c:v>38.974520365872067</c:v>
                </c:pt>
                <c:pt idx="551">
                  <c:v>34.786444602144961</c:v>
                </c:pt>
                <c:pt idx="552">
                  <c:v>32.786334540839924</c:v>
                </c:pt>
                <c:pt idx="553">
                  <c:v>31.946509321728421</c:v>
                </c:pt>
                <c:pt idx="554">
                  <c:v>29.150775368633543</c:v>
                </c:pt>
                <c:pt idx="555">
                  <c:v>27.979440194609602</c:v>
                </c:pt>
                <c:pt idx="556">
                  <c:v>27.736332894340485</c:v>
                </c:pt>
                <c:pt idx="557">
                  <c:v>26.100883783439137</c:v>
                </c:pt>
                <c:pt idx="558">
                  <c:v>27.647930239697164</c:v>
                </c:pt>
                <c:pt idx="559">
                  <c:v>26.553947388486126</c:v>
                </c:pt>
                <c:pt idx="560">
                  <c:v>24.785894295619805</c:v>
                </c:pt>
                <c:pt idx="561">
                  <c:v>23.581408126104613</c:v>
                </c:pt>
                <c:pt idx="562">
                  <c:v>21.736002710425389</c:v>
                </c:pt>
                <c:pt idx="563">
                  <c:v>21.139284791583005</c:v>
                </c:pt>
                <c:pt idx="564">
                  <c:v>22.255368306454873</c:v>
                </c:pt>
                <c:pt idx="565">
                  <c:v>20.498365545418959</c:v>
                </c:pt>
                <c:pt idx="566">
                  <c:v>19.923748290237405</c:v>
                </c:pt>
                <c:pt idx="567">
                  <c:v>20.487315213588545</c:v>
                </c:pt>
                <c:pt idx="568">
                  <c:v>20.818825168500982</c:v>
                </c:pt>
                <c:pt idx="569">
                  <c:v>20.730422513857668</c:v>
                </c:pt>
                <c:pt idx="570">
                  <c:v>18.133594533710252</c:v>
                </c:pt>
                <c:pt idx="571">
                  <c:v>14.873746643737963</c:v>
                </c:pt>
                <c:pt idx="572">
                  <c:v>14.354381047708481</c:v>
                </c:pt>
                <c:pt idx="573">
                  <c:v>13.735562465205264</c:v>
                </c:pt>
                <c:pt idx="574">
                  <c:v>11.845955722204382</c:v>
                </c:pt>
                <c:pt idx="575">
                  <c:v>10.431513247911321</c:v>
                </c:pt>
                <c:pt idx="576">
                  <c:v>8.9397184508053584</c:v>
                </c:pt>
                <c:pt idx="577">
                  <c:v>9.0833727646007478</c:v>
                </c:pt>
                <c:pt idx="578">
                  <c:v>9.0170707736182614</c:v>
                </c:pt>
                <c:pt idx="579">
                  <c:v>8.7187118141970696</c:v>
                </c:pt>
                <c:pt idx="580">
                  <c:v>7.7241819494597603</c:v>
                </c:pt>
                <c:pt idx="581">
                  <c:v>6.9838097168219866</c:v>
                </c:pt>
                <c:pt idx="582">
                  <c:v>6.0666321748975793</c:v>
                </c:pt>
                <c:pt idx="583">
                  <c:v>5.6135685698505835</c:v>
                </c:pt>
                <c:pt idx="584">
                  <c:v>5.6467195653418267</c:v>
                </c:pt>
                <c:pt idx="585">
                  <c:v>5.4478135923943665</c:v>
                </c:pt>
                <c:pt idx="586">
                  <c:v>5.3815116014118791</c:v>
                </c:pt>
                <c:pt idx="587">
                  <c:v>5.3262599422598056</c:v>
                </c:pt>
                <c:pt idx="588">
                  <c:v>5.5030652515464391</c:v>
                </c:pt>
                <c:pt idx="589">
                  <c:v>5.2047062921252465</c:v>
                </c:pt>
                <c:pt idx="590">
                  <c:v>4.8621460053823968</c:v>
                </c:pt>
                <c:pt idx="591">
                  <c:v>4.3648810730137422</c:v>
                </c:pt>
                <c:pt idx="592">
                  <c:v>4.3980320685049854</c:v>
                </c:pt>
                <c:pt idx="593">
                  <c:v>4.254377754709596</c:v>
                </c:pt>
                <c:pt idx="594">
                  <c:v>3.7902638178321859</c:v>
                </c:pt>
                <c:pt idx="595">
                  <c:v>3.3261498809547758</c:v>
                </c:pt>
                <c:pt idx="596">
                  <c:v>3.259847889972288</c:v>
                </c:pt>
                <c:pt idx="597">
                  <c:v>3.160394903498557</c:v>
                </c:pt>
                <c:pt idx="598">
                  <c:v>3.0056902578727533</c:v>
                </c:pt>
                <c:pt idx="599">
                  <c:v>2.9725392623815092</c:v>
                </c:pt>
                <c:pt idx="600">
                  <c:v>2.8841366077381934</c:v>
                </c:pt>
                <c:pt idx="601">
                  <c:v>2.9504385987206807</c:v>
                </c:pt>
                <c:pt idx="602">
                  <c:v>2.6078783119778302</c:v>
                </c:pt>
                <c:pt idx="603">
                  <c:v>2.7183816302819759</c:v>
                </c:pt>
                <c:pt idx="604">
                  <c:v>2.6410293074690734</c:v>
                </c:pt>
                <c:pt idx="605">
                  <c:v>2.4973749936736849</c:v>
                </c:pt>
                <c:pt idx="606">
                  <c:v>2.4421233345216118</c:v>
                </c:pt>
                <c:pt idx="607">
                  <c:v>2.3095193525566375</c:v>
                </c:pt>
                <c:pt idx="608">
                  <c:v>1.8122544201879838</c:v>
                </c:pt>
                <c:pt idx="609">
                  <c:v>1.6575497745621806</c:v>
                </c:pt>
                <c:pt idx="610">
                  <c:v>1.4254928061234753</c:v>
                </c:pt>
                <c:pt idx="611">
                  <c:v>1.2044861695151841</c:v>
                </c:pt>
                <c:pt idx="612">
                  <c:v>1.2928888241585008</c:v>
                </c:pt>
                <c:pt idx="613">
                  <c:v>1.2928888241585008</c:v>
                </c:pt>
                <c:pt idx="614">
                  <c:v>1.3370901514801585</c:v>
                </c:pt>
                <c:pt idx="615">
                  <c:v>1.4475934697843038</c:v>
                </c:pt>
                <c:pt idx="616">
                  <c:v>1.5801974517492785</c:v>
                </c:pt>
                <c:pt idx="617">
                  <c:v>1.7791034246967403</c:v>
                </c:pt>
                <c:pt idx="618">
                  <c:v>1.8454054156792274</c:v>
                </c:pt>
                <c:pt idx="619">
                  <c:v>1.7459524292054962</c:v>
                </c:pt>
                <c:pt idx="620">
                  <c:v>1.7901537565271546</c:v>
                </c:pt>
                <c:pt idx="621">
                  <c:v>1.7238517655446672</c:v>
                </c:pt>
                <c:pt idx="622">
                  <c:v>1.6686001063925944</c:v>
                </c:pt>
                <c:pt idx="623">
                  <c:v>1.3481404833105732</c:v>
                </c:pt>
                <c:pt idx="624">
                  <c:v>1.5691471199188638</c:v>
                </c:pt>
                <c:pt idx="625">
                  <c:v>2.4752743300128555</c:v>
                </c:pt>
                <c:pt idx="626">
                  <c:v>2.4752743300128559</c:v>
                </c:pt>
                <c:pt idx="627">
                  <c:v>2.4310730026911975</c:v>
                </c:pt>
                <c:pt idx="628">
                  <c:v>2.5747273164865865</c:v>
                </c:pt>
                <c:pt idx="629">
                  <c:v>2.5857776483170012</c:v>
                </c:pt>
                <c:pt idx="630">
                  <c:v>2.7957339530948775</c:v>
                </c:pt>
                <c:pt idx="631">
                  <c:v>2.5084253255040991</c:v>
                </c:pt>
                <c:pt idx="632">
                  <c:v>1.6907007700534238</c:v>
                </c:pt>
                <c:pt idx="633">
                  <c:v>1.7570027610359114</c:v>
                </c:pt>
                <c:pt idx="634">
                  <c:v>1.790153756527155</c:v>
                </c:pt>
                <c:pt idx="635">
                  <c:v>1.7680530928663256</c:v>
                </c:pt>
                <c:pt idx="636">
                  <c:v>1.9669590658137872</c:v>
                </c:pt>
                <c:pt idx="637">
                  <c:v>2.5526266528257575</c:v>
                </c:pt>
                <c:pt idx="638">
                  <c:v>3.2156465626506296</c:v>
                </c:pt>
                <c:pt idx="639">
                  <c:v>3.9891697907796471</c:v>
                </c:pt>
                <c:pt idx="640">
                  <c:v>4.2764784183704245</c:v>
                </c:pt>
                <c:pt idx="641">
                  <c:v>4.5748373777916171</c:v>
                </c:pt>
                <c:pt idx="642">
                  <c:v>5.3483606059206341</c:v>
                </c:pt>
                <c:pt idx="643">
                  <c:v>6.4423434571316731</c:v>
                </c:pt>
                <c:pt idx="644">
                  <c:v>7.657879958477273</c:v>
                </c:pt>
                <c:pt idx="645">
                  <c:v>8.9618191144661878</c:v>
                </c:pt>
                <c:pt idx="646">
                  <c:v>10.420462916080906</c:v>
                </c:pt>
                <c:pt idx="647">
                  <c:v>15.404162571597862</c:v>
                </c:pt>
                <c:pt idx="648">
                  <c:v>17.094863341651287</c:v>
                </c:pt>
                <c:pt idx="649">
                  <c:v>19.802194640102847</c:v>
                </c:pt>
                <c:pt idx="650">
                  <c:v>24.962699604906437</c:v>
                </c:pt>
                <c:pt idx="651">
                  <c:v>29.736442955645515</c:v>
                </c:pt>
                <c:pt idx="652">
                  <c:v>33.029441841109048</c:v>
                </c:pt>
                <c:pt idx="653">
                  <c:v>35.394212852817759</c:v>
                </c:pt>
                <c:pt idx="654">
                  <c:v>33.593008764460187</c:v>
                </c:pt>
                <c:pt idx="655">
                  <c:v>34.698041947501636</c:v>
                </c:pt>
                <c:pt idx="656">
                  <c:v>35.294759866344023</c:v>
                </c:pt>
                <c:pt idx="657">
                  <c:v>34.189726683302574</c:v>
                </c:pt>
                <c:pt idx="658">
                  <c:v>31.769704012441789</c:v>
                </c:pt>
                <c:pt idx="659">
                  <c:v>32.45482458592749</c:v>
                </c:pt>
                <c:pt idx="660">
                  <c:v>33.139945159413188</c:v>
                </c:pt>
                <c:pt idx="661">
                  <c:v>31.504496048511839</c:v>
                </c:pt>
                <c:pt idx="662">
                  <c:v>28.852416409212349</c:v>
                </c:pt>
                <c:pt idx="663">
                  <c:v>26.244538097234521</c:v>
                </c:pt>
                <c:pt idx="664">
                  <c:v>22.829985561636427</c:v>
                </c:pt>
                <c:pt idx="665">
                  <c:v>22.155915319981144</c:v>
                </c:pt>
                <c:pt idx="666">
                  <c:v>19.95689928572865</c:v>
                </c:pt>
                <c:pt idx="667">
                  <c:v>17.603178605850353</c:v>
                </c:pt>
                <c:pt idx="668">
                  <c:v>17.337970641920403</c:v>
                </c:pt>
                <c:pt idx="669">
                  <c:v>17.558977278528694</c:v>
                </c:pt>
                <c:pt idx="670">
                  <c:v>17.735782587815329</c:v>
                </c:pt>
                <c:pt idx="671">
                  <c:v>19.52593634434248</c:v>
                </c:pt>
                <c:pt idx="672">
                  <c:v>20.520466209079792</c:v>
                </c:pt>
                <c:pt idx="673">
                  <c:v>20.144754926845696</c:v>
                </c:pt>
                <c:pt idx="674">
                  <c:v>20.575717868231862</c:v>
                </c:pt>
                <c:pt idx="675">
                  <c:v>21.526046405647513</c:v>
                </c:pt>
                <c:pt idx="676">
                  <c:v>21.603398728460412</c:v>
                </c:pt>
                <c:pt idx="677">
                  <c:v>21.702851714934148</c:v>
                </c:pt>
                <c:pt idx="678">
                  <c:v>20.465214549927719</c:v>
                </c:pt>
                <c:pt idx="679">
                  <c:v>17.93468856076279</c:v>
                </c:pt>
                <c:pt idx="680">
                  <c:v>16.895957368703822</c:v>
                </c:pt>
                <c:pt idx="681">
                  <c:v>14.851645980077135</c:v>
                </c:pt>
                <c:pt idx="682">
                  <c:v>13.481404833105733</c:v>
                </c:pt>
                <c:pt idx="683">
                  <c:v>13.072542555380396</c:v>
                </c:pt>
                <c:pt idx="684">
                  <c:v>12.044861695151843</c:v>
                </c:pt>
                <c:pt idx="685">
                  <c:v>11.18293581237951</c:v>
                </c:pt>
                <c:pt idx="686">
                  <c:v>10.420462916080906</c:v>
                </c:pt>
                <c:pt idx="687">
                  <c:v>9.5032853741565013</c:v>
                </c:pt>
                <c:pt idx="688">
                  <c:v>8.7076614823666549</c:v>
                </c:pt>
                <c:pt idx="689">
                  <c:v>8.1551448908459285</c:v>
                </c:pt>
                <c:pt idx="690">
                  <c:v>7.978339581559295</c:v>
                </c:pt>
                <c:pt idx="691">
                  <c:v>7.7131316176293456</c:v>
                </c:pt>
                <c:pt idx="692">
                  <c:v>7.0832627032957181</c:v>
                </c:pt>
                <c:pt idx="693">
                  <c:v>6.4533937889620887</c:v>
                </c:pt>
                <c:pt idx="694">
                  <c:v>5.7682732154763885</c:v>
                </c:pt>
                <c:pt idx="695">
                  <c:v>5.7240718881547297</c:v>
                </c:pt>
                <c:pt idx="696">
                  <c:v>5.5030652515464382</c:v>
                </c:pt>
                <c:pt idx="697">
                  <c:v>5.469914256055195</c:v>
                </c:pt>
                <c:pt idx="698">
                  <c:v>5.7682732154763885</c:v>
                </c:pt>
                <c:pt idx="699">
                  <c:v>5.7903738791372161</c:v>
                </c:pt>
                <c:pt idx="700">
                  <c:v>5.6909208926634856</c:v>
                </c:pt>
                <c:pt idx="701">
                  <c:v>5.2489076194469044</c:v>
                </c:pt>
                <c:pt idx="702">
                  <c:v>4.817944678060738</c:v>
                </c:pt>
                <c:pt idx="703">
                  <c:v>4.6632400324349339</c:v>
                </c:pt>
                <c:pt idx="704">
                  <c:v>4.6963910279261771</c:v>
                </c:pt>
                <c:pt idx="705">
                  <c:v>4.1991260955575234</c:v>
                </c:pt>
                <c:pt idx="706">
                  <c:v>3.9449684634579891</c:v>
                </c:pt>
                <c:pt idx="707">
                  <c:v>3.8234148133234291</c:v>
                </c:pt>
                <c:pt idx="708">
                  <c:v>4.1659751000662792</c:v>
                </c:pt>
                <c:pt idx="709">
                  <c:v>4.3538307411833275</c:v>
                </c:pt>
                <c:pt idx="710">
                  <c:v>4.2543777547095951</c:v>
                </c:pt>
                <c:pt idx="711">
                  <c:v>4.1107234409142075</c:v>
                </c:pt>
                <c:pt idx="712">
                  <c:v>4.1107234409142066</c:v>
                </c:pt>
                <c:pt idx="713">
                  <c:v>3.8786664724755018</c:v>
                </c:pt>
                <c:pt idx="714">
                  <c:v>3.8676161406450871</c:v>
                </c:pt>
                <c:pt idx="715">
                  <c:v>3.4256028674285059</c:v>
                </c:pt>
                <c:pt idx="716">
                  <c:v>3.2487975581418733</c:v>
                </c:pt>
                <c:pt idx="717">
                  <c:v>3.2598478899722876</c:v>
                </c:pt>
                <c:pt idx="718">
                  <c:v>3.2929988854635317</c:v>
                </c:pt>
                <c:pt idx="719">
                  <c:v>3.2377472263114586</c:v>
                </c:pt>
                <c:pt idx="720">
                  <c:v>2.9725392623815097</c:v>
                </c:pt>
                <c:pt idx="721">
                  <c:v>2.817834616755706</c:v>
                </c:pt>
                <c:pt idx="722">
                  <c:v>2.6631299711299024</c:v>
                </c:pt>
                <c:pt idx="723">
                  <c:v>2.6299789756386596</c:v>
                </c:pt>
                <c:pt idx="724">
                  <c:v>2.3758213435391253</c:v>
                </c:pt>
                <c:pt idx="725">
                  <c:v>2.3205696843870522</c:v>
                </c:pt>
                <c:pt idx="726">
                  <c:v>2.309519352556638</c:v>
                </c:pt>
                <c:pt idx="727">
                  <c:v>2.331620016217467</c:v>
                </c:pt>
                <c:pt idx="728">
                  <c:v>2.1990160342524923</c:v>
                </c:pt>
                <c:pt idx="729">
                  <c:v>2.066412052287518</c:v>
                </c:pt>
                <c:pt idx="730">
                  <c:v>2.1216637114395906</c:v>
                </c:pt>
                <c:pt idx="731">
                  <c:v>2.1327140432700054</c:v>
                </c:pt>
                <c:pt idx="732">
                  <c:v>2.1548147069308343</c:v>
                </c:pt>
                <c:pt idx="733">
                  <c:v>2.1327140432700054</c:v>
                </c:pt>
                <c:pt idx="734">
                  <c:v>1.9227577384921291</c:v>
                </c:pt>
                <c:pt idx="735">
                  <c:v>1.8233047520183983</c:v>
                </c:pt>
                <c:pt idx="736">
                  <c:v>1.9227577384921291</c:v>
                </c:pt>
                <c:pt idx="737">
                  <c:v>1.6796504382230091</c:v>
                </c:pt>
                <c:pt idx="738">
                  <c:v>1.8122544201879836</c:v>
                </c:pt>
                <c:pt idx="739">
                  <c:v>1.7791034246967403</c:v>
                </c:pt>
                <c:pt idx="740">
                  <c:v>1.569147119918864</c:v>
                </c:pt>
                <c:pt idx="741">
                  <c:v>1.6133484472405222</c:v>
                </c:pt>
                <c:pt idx="742">
                  <c:v>1.6686001063925946</c:v>
                </c:pt>
                <c:pt idx="743">
                  <c:v>1.5470464562580351</c:v>
                </c:pt>
                <c:pt idx="744">
                  <c:v>1.5359961244276206</c:v>
                </c:pt>
                <c:pt idx="745">
                  <c:v>1.3481404833105732</c:v>
                </c:pt>
                <c:pt idx="746">
                  <c:v>1.3481404833105732</c:v>
                </c:pt>
                <c:pt idx="747">
                  <c:v>1.2265868331760132</c:v>
                </c:pt>
                <c:pt idx="748">
                  <c:v>1.07188218755021</c:v>
                </c:pt>
                <c:pt idx="749">
                  <c:v>1.0276808602285519</c:v>
                </c:pt>
                <c:pt idx="750">
                  <c:v>0.92822787375482085</c:v>
                </c:pt>
                <c:pt idx="751">
                  <c:v>0.9724292010764789</c:v>
                </c:pt>
                <c:pt idx="752">
                  <c:v>0.97242920107647912</c:v>
                </c:pt>
                <c:pt idx="753">
                  <c:v>1.0497815238893808</c:v>
                </c:pt>
                <c:pt idx="754">
                  <c:v>1.1823855058543553</c:v>
                </c:pt>
                <c:pt idx="755">
                  <c:v>1.237637165006428</c:v>
                </c:pt>
                <c:pt idx="756">
                  <c:v>1.2155365013455988</c:v>
                </c:pt>
                <c:pt idx="757">
                  <c:v>1.2265868331760135</c:v>
                </c:pt>
                <c:pt idx="758">
                  <c:v>1.2486874968368427</c:v>
                </c:pt>
                <c:pt idx="759">
                  <c:v>1.19343583768477</c:v>
                </c:pt>
                <c:pt idx="760">
                  <c:v>1.1381841785326972</c:v>
                </c:pt>
                <c:pt idx="761">
                  <c:v>1.0497815238893808</c:v>
                </c:pt>
                <c:pt idx="762">
                  <c:v>1.0718821875502098</c:v>
                </c:pt>
                <c:pt idx="763">
                  <c:v>0.97242920107647912</c:v>
                </c:pt>
                <c:pt idx="764">
                  <c:v>0.97242920107647912</c:v>
                </c:pt>
                <c:pt idx="765">
                  <c:v>0.77352322812901753</c:v>
                </c:pt>
                <c:pt idx="766">
                  <c:v>0.77352322812901753</c:v>
                </c:pt>
                <c:pt idx="767">
                  <c:v>0.70722123714653029</c:v>
                </c:pt>
                <c:pt idx="768">
                  <c:v>0.7072212371465304</c:v>
                </c:pt>
                <c:pt idx="769">
                  <c:v>0.65196957799445765</c:v>
                </c:pt>
                <c:pt idx="770">
                  <c:v>0.71827156897694489</c:v>
                </c:pt>
                <c:pt idx="771">
                  <c:v>0.71827156897694489</c:v>
                </c:pt>
                <c:pt idx="772">
                  <c:v>0.76247289629860293</c:v>
                </c:pt>
                <c:pt idx="773">
                  <c:v>0.75142256446818834</c:v>
                </c:pt>
                <c:pt idx="774">
                  <c:v>0.86192588277233362</c:v>
                </c:pt>
                <c:pt idx="775">
                  <c:v>0.93927820558523545</c:v>
                </c:pt>
                <c:pt idx="776">
                  <c:v>0.92822787375482108</c:v>
                </c:pt>
                <c:pt idx="777">
                  <c:v>1.1381841785326972</c:v>
                </c:pt>
                <c:pt idx="778">
                  <c:v>1.3591908151409877</c:v>
                </c:pt>
                <c:pt idx="779">
                  <c:v>1.9338080703225438</c:v>
                </c:pt>
                <c:pt idx="780">
                  <c:v>2.2321670297437359</c:v>
                </c:pt>
                <c:pt idx="781">
                  <c:v>2.408972339030369</c:v>
                </c:pt>
                <c:pt idx="782">
                  <c:v>2.5526266528257575</c:v>
                </c:pt>
                <c:pt idx="783">
                  <c:v>3.1161935761768995</c:v>
                </c:pt>
                <c:pt idx="784">
                  <c:v>3.3814015401068471</c:v>
                </c:pt>
                <c:pt idx="785">
                  <c:v>3.5803075130543087</c:v>
                </c:pt>
                <c:pt idx="786">
                  <c:v>4.1880757637271087</c:v>
                </c:pt>
                <c:pt idx="787">
                  <c:v>4.497485054978716</c:v>
                </c:pt>
                <c:pt idx="788">
                  <c:v>4.5637870459612033</c:v>
                </c:pt>
                <c:pt idx="789">
                  <c:v>4.8400453417215656</c:v>
                </c:pt>
                <c:pt idx="790">
                  <c:v>4.8510956735519812</c:v>
                </c:pt>
                <c:pt idx="791">
                  <c:v>5.5583169106985109</c:v>
                </c:pt>
                <c:pt idx="792">
                  <c:v>6.718601752892039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B5-4C47-A868-6837D617A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'NC-CDA'!$E$3:$E$4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'NC-CDA'!$A$5:$C$798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'NC-CDA'!$E$5:$E$798</c:f>
              <c:numCache>
                <c:formatCode>General</c:formatCode>
                <c:ptCount val="794"/>
                <c:pt idx="7">
                  <c:v>0</c:v>
                </c:pt>
                <c:pt idx="14">
                  <c:v>8.6281661508548166E-32</c:v>
                </c:pt>
                <c:pt idx="18">
                  <c:v>3.2869204384208827E-31</c:v>
                </c:pt>
                <c:pt idx="22">
                  <c:v>2.4651903288156619E-31</c:v>
                </c:pt>
                <c:pt idx="23">
                  <c:v>1.9721522630525295E-31</c:v>
                </c:pt>
                <c:pt idx="25">
                  <c:v>1.6434602192104413E-31</c:v>
                </c:pt>
                <c:pt idx="26">
                  <c:v>1.408680187894664E-31</c:v>
                </c:pt>
                <c:pt idx="27">
                  <c:v>1.408680187894664E-31</c:v>
                </c:pt>
                <c:pt idx="28">
                  <c:v>1.1621611550130978E-31</c:v>
                </c:pt>
                <c:pt idx="29">
                  <c:v>3.6062212810103395E-30</c:v>
                </c:pt>
                <c:pt idx="30">
                  <c:v>3.6062212810103395E-30</c:v>
                </c:pt>
                <c:pt idx="32">
                  <c:v>2.344043832656721E-28</c:v>
                </c:pt>
                <c:pt idx="33">
                  <c:v>2.344043832656721E-28</c:v>
                </c:pt>
                <c:pt idx="34">
                  <c:v>2.344043832656721E-28</c:v>
                </c:pt>
                <c:pt idx="35">
                  <c:v>2.344043832656721E-28</c:v>
                </c:pt>
                <c:pt idx="36">
                  <c:v>1.5005486750284024E-26</c:v>
                </c:pt>
                <c:pt idx="37">
                  <c:v>1.5001880529003014E-26</c:v>
                </c:pt>
                <c:pt idx="38">
                  <c:v>4.5767275521558422E-25</c:v>
                </c:pt>
                <c:pt idx="39">
                  <c:v>4.5790355337756892E-25</c:v>
                </c:pt>
                <c:pt idx="40">
                  <c:v>4.5790355337756892E-25</c:v>
                </c:pt>
                <c:pt idx="41">
                  <c:v>4.5790355337756892E-25</c:v>
                </c:pt>
                <c:pt idx="42">
                  <c:v>4.5790355337756892E-25</c:v>
                </c:pt>
                <c:pt idx="43">
                  <c:v>4.7267463574458722E-25</c:v>
                </c:pt>
                <c:pt idx="44">
                  <c:v>4.7267463574458722E-25</c:v>
                </c:pt>
                <c:pt idx="45">
                  <c:v>1.9360753080098292E-21</c:v>
                </c:pt>
                <c:pt idx="46">
                  <c:v>5.8082259240294877E-21</c:v>
                </c:pt>
                <c:pt idx="47">
                  <c:v>3.6785430852186759E-20</c:v>
                </c:pt>
                <c:pt idx="48">
                  <c:v>3.6785430852186759E-20</c:v>
                </c:pt>
                <c:pt idx="49">
                  <c:v>3.6785430852186759E-20</c:v>
                </c:pt>
                <c:pt idx="50">
                  <c:v>1.1050331830414536E-2</c:v>
                </c:pt>
                <c:pt idx="51">
                  <c:v>1.1050331830414536E-2</c:v>
                </c:pt>
                <c:pt idx="52">
                  <c:v>1.1050331830414536E-2</c:v>
                </c:pt>
                <c:pt idx="53">
                  <c:v>1.1050331830414536E-2</c:v>
                </c:pt>
                <c:pt idx="54">
                  <c:v>1.1050331830414536E-2</c:v>
                </c:pt>
                <c:pt idx="55">
                  <c:v>1.1050331830414536E-2</c:v>
                </c:pt>
                <c:pt idx="56">
                  <c:v>1.1050331830414536E-2</c:v>
                </c:pt>
                <c:pt idx="57">
                  <c:v>1.3629970168389198E-18</c:v>
                </c:pt>
                <c:pt idx="58">
                  <c:v>1.3625129980119175E-18</c:v>
                </c:pt>
                <c:pt idx="59">
                  <c:v>3.7124244031088477E-19</c:v>
                </c:pt>
                <c:pt idx="60">
                  <c:v>1.2439283853963154E-19</c:v>
                </c:pt>
                <c:pt idx="61">
                  <c:v>4.8401882700245731E-22</c:v>
                </c:pt>
                <c:pt idx="62">
                  <c:v>7.2602824050368598E-21</c:v>
                </c:pt>
                <c:pt idx="63">
                  <c:v>2.2748884869115495E-20</c:v>
                </c:pt>
                <c:pt idx="64">
                  <c:v>8.4703294725430034E-20</c:v>
                </c:pt>
                <c:pt idx="65">
                  <c:v>5.8082259240294876E-19</c:v>
                </c:pt>
                <c:pt idx="66">
                  <c:v>1.4017185229991165E-18</c:v>
                </c:pt>
                <c:pt idx="67">
                  <c:v>2.2100663660829075E-2</c:v>
                </c:pt>
                <c:pt idx="68">
                  <c:v>2.2100663660829079E-2</c:v>
                </c:pt>
                <c:pt idx="69">
                  <c:v>2.2100663660829079E-2</c:v>
                </c:pt>
                <c:pt idx="70">
                  <c:v>2.2100663660829079E-2</c:v>
                </c:pt>
                <c:pt idx="71">
                  <c:v>2.2100663660829079E-2</c:v>
                </c:pt>
                <c:pt idx="72">
                  <c:v>2.2100663660829085E-2</c:v>
                </c:pt>
                <c:pt idx="73">
                  <c:v>2.2100663660829079E-2</c:v>
                </c:pt>
                <c:pt idx="74">
                  <c:v>6.0250663585265887E-18</c:v>
                </c:pt>
                <c:pt idx="75">
                  <c:v>2.0590160900684533E-18</c:v>
                </c:pt>
                <c:pt idx="76">
                  <c:v>7.6474974666388264E-20</c:v>
                </c:pt>
                <c:pt idx="77">
                  <c:v>7.6444723489700606E-20</c:v>
                </c:pt>
                <c:pt idx="78">
                  <c:v>7.6444723489700606E-20</c:v>
                </c:pt>
                <c:pt idx="79">
                  <c:v>1.4490313633386067E-20</c:v>
                </c:pt>
                <c:pt idx="80">
                  <c:v>6.8065147547220569E-21</c:v>
                </c:pt>
                <c:pt idx="81">
                  <c:v>6.8065147547220569E-21</c:v>
                </c:pt>
                <c:pt idx="82">
                  <c:v>2.5138727827440127E-20</c:v>
                </c:pt>
                <c:pt idx="83">
                  <c:v>2.5138727827440127E-20</c:v>
                </c:pt>
                <c:pt idx="84">
                  <c:v>2.5168979004127782E-20</c:v>
                </c:pt>
                <c:pt idx="85">
                  <c:v>1.1050331830414536E-2</c:v>
                </c:pt>
                <c:pt idx="86">
                  <c:v>1.1050331830414531E-2</c:v>
                </c:pt>
                <c:pt idx="87">
                  <c:v>1.1050331830414531E-2</c:v>
                </c:pt>
                <c:pt idx="88">
                  <c:v>1.1050331830414531E-2</c:v>
                </c:pt>
                <c:pt idx="89">
                  <c:v>1.1050331830414531E-2</c:v>
                </c:pt>
                <c:pt idx="90">
                  <c:v>1.1050331830414531E-2</c:v>
                </c:pt>
                <c:pt idx="91">
                  <c:v>1.1050331830414531E-2</c:v>
                </c:pt>
                <c:pt idx="92">
                  <c:v>4.458781434346637E-18</c:v>
                </c:pt>
                <c:pt idx="93">
                  <c:v>4.9321518471550407E-19</c:v>
                </c:pt>
                <c:pt idx="94">
                  <c:v>4.9309418000875338E-19</c:v>
                </c:pt>
                <c:pt idx="95">
                  <c:v>2.5448802388488576E-21</c:v>
                </c:pt>
                <c:pt idx="96">
                  <c:v>2.5448802388488576E-21</c:v>
                </c:pt>
                <c:pt idx="97">
                  <c:v>2.5448802388488576E-21</c:v>
                </c:pt>
                <c:pt idx="98">
                  <c:v>2.5448802388488576E-21</c:v>
                </c:pt>
                <c:pt idx="99">
                  <c:v>1.6097407394917662E-20</c:v>
                </c:pt>
                <c:pt idx="100">
                  <c:v>1.5613388567915207E-20</c:v>
                </c:pt>
                <c:pt idx="101">
                  <c:v>3.8721884299905184E-19</c:v>
                </c:pt>
                <c:pt idx="102">
                  <c:v>3.8721506160196589E-19</c:v>
                </c:pt>
                <c:pt idx="103">
                  <c:v>1.1050331830414538E-2</c:v>
                </c:pt>
                <c:pt idx="104">
                  <c:v>1.1050331830414538E-2</c:v>
                </c:pt>
                <c:pt idx="105">
                  <c:v>2.2100663660829075E-2</c:v>
                </c:pt>
                <c:pt idx="106">
                  <c:v>2.2100663660829079E-2</c:v>
                </c:pt>
                <c:pt idx="107">
                  <c:v>2.2100663660829079E-2</c:v>
                </c:pt>
                <c:pt idx="108">
                  <c:v>2.2100663660829079E-2</c:v>
                </c:pt>
                <c:pt idx="109">
                  <c:v>2.2100663660829079E-2</c:v>
                </c:pt>
                <c:pt idx="110">
                  <c:v>1.1050331830414541E-2</c:v>
                </c:pt>
                <c:pt idx="111">
                  <c:v>1.1050331830414541E-2</c:v>
                </c:pt>
                <c:pt idx="112">
                  <c:v>4.1277125566769559E-18</c:v>
                </c:pt>
                <c:pt idx="113">
                  <c:v>2.2458473572914022E-19</c:v>
                </c:pt>
                <c:pt idx="114">
                  <c:v>2.2458473572914022E-19</c:v>
                </c:pt>
                <c:pt idx="115">
                  <c:v>1.1050331830414536E-2</c:v>
                </c:pt>
                <c:pt idx="116">
                  <c:v>2.2100663660829072E-2</c:v>
                </c:pt>
                <c:pt idx="117">
                  <c:v>2.2100663660829072E-2</c:v>
                </c:pt>
                <c:pt idx="118">
                  <c:v>3.3150995491243604E-2</c:v>
                </c:pt>
                <c:pt idx="119">
                  <c:v>3.3150995491243611E-2</c:v>
                </c:pt>
                <c:pt idx="120">
                  <c:v>4.4201327321658143E-2</c:v>
                </c:pt>
                <c:pt idx="121">
                  <c:v>4.4201327321658143E-2</c:v>
                </c:pt>
                <c:pt idx="122">
                  <c:v>3.3150995491243604E-2</c:v>
                </c:pt>
                <c:pt idx="123">
                  <c:v>2.2100663660829072E-2</c:v>
                </c:pt>
                <c:pt idx="124">
                  <c:v>3.3150995491243604E-2</c:v>
                </c:pt>
                <c:pt idx="125">
                  <c:v>3.3150995491243604E-2</c:v>
                </c:pt>
                <c:pt idx="126">
                  <c:v>3.3150995491243604E-2</c:v>
                </c:pt>
                <c:pt idx="127">
                  <c:v>2.2100663660829072E-2</c:v>
                </c:pt>
                <c:pt idx="128">
                  <c:v>6.6301990982487208E-2</c:v>
                </c:pt>
                <c:pt idx="129">
                  <c:v>7.7352322812901733E-2</c:v>
                </c:pt>
                <c:pt idx="130">
                  <c:v>7.7352322812901733E-2</c:v>
                </c:pt>
                <c:pt idx="131">
                  <c:v>8.8402654643316272E-2</c:v>
                </c:pt>
                <c:pt idx="132">
                  <c:v>9.9452986473730798E-2</c:v>
                </c:pt>
                <c:pt idx="133">
                  <c:v>0.11050331830414532</c:v>
                </c:pt>
                <c:pt idx="134">
                  <c:v>0.13260398196497439</c:v>
                </c:pt>
                <c:pt idx="135">
                  <c:v>8.8402654643316272E-2</c:v>
                </c:pt>
                <c:pt idx="136">
                  <c:v>0.12155365013455989</c:v>
                </c:pt>
                <c:pt idx="137">
                  <c:v>0.15470464562580349</c:v>
                </c:pt>
                <c:pt idx="138">
                  <c:v>0.13260398196497442</c:v>
                </c:pt>
                <c:pt idx="139">
                  <c:v>0.11050331830414535</c:v>
                </c:pt>
                <c:pt idx="140">
                  <c:v>0.14365431379538895</c:v>
                </c:pt>
                <c:pt idx="141">
                  <c:v>0.13260398196497442</c:v>
                </c:pt>
                <c:pt idx="142">
                  <c:v>0.15470464562580349</c:v>
                </c:pt>
                <c:pt idx="143">
                  <c:v>0.14365431379538895</c:v>
                </c:pt>
                <c:pt idx="144">
                  <c:v>0.15470464562580349</c:v>
                </c:pt>
                <c:pt idx="145">
                  <c:v>0.22100663660829073</c:v>
                </c:pt>
                <c:pt idx="146">
                  <c:v>0.23205696843870527</c:v>
                </c:pt>
                <c:pt idx="147">
                  <c:v>0.20995630477787616</c:v>
                </c:pt>
                <c:pt idx="148">
                  <c:v>0.22100663660829073</c:v>
                </c:pt>
                <c:pt idx="149">
                  <c:v>0.2210066366082907</c:v>
                </c:pt>
                <c:pt idx="150">
                  <c:v>0.20995630477787613</c:v>
                </c:pt>
                <c:pt idx="151">
                  <c:v>0.18785564111704708</c:v>
                </c:pt>
                <c:pt idx="152">
                  <c:v>0.18785564111704711</c:v>
                </c:pt>
                <c:pt idx="153">
                  <c:v>0.19890597294746162</c:v>
                </c:pt>
                <c:pt idx="154">
                  <c:v>0.25415763209953429</c:v>
                </c:pt>
                <c:pt idx="155">
                  <c:v>0.28730862759077797</c:v>
                </c:pt>
                <c:pt idx="156">
                  <c:v>0.32045962308202153</c:v>
                </c:pt>
                <c:pt idx="157">
                  <c:v>0.30940929125160699</c:v>
                </c:pt>
                <c:pt idx="158">
                  <c:v>0.30940929125160699</c:v>
                </c:pt>
                <c:pt idx="159">
                  <c:v>0.28730862759077791</c:v>
                </c:pt>
                <c:pt idx="160">
                  <c:v>0.30940929125160699</c:v>
                </c:pt>
                <c:pt idx="161">
                  <c:v>0.29835895942119245</c:v>
                </c:pt>
                <c:pt idx="162">
                  <c:v>0.28730862759077791</c:v>
                </c:pt>
                <c:pt idx="163">
                  <c:v>0.26520796392994889</c:v>
                </c:pt>
                <c:pt idx="164">
                  <c:v>0.29835895942119245</c:v>
                </c:pt>
                <c:pt idx="165">
                  <c:v>0.2983589594211925</c:v>
                </c:pt>
                <c:pt idx="166">
                  <c:v>0.32045962308202147</c:v>
                </c:pt>
                <c:pt idx="167">
                  <c:v>0.30940929125160693</c:v>
                </c:pt>
                <c:pt idx="168">
                  <c:v>0.27625829576036337</c:v>
                </c:pt>
                <c:pt idx="169">
                  <c:v>0.26520796392994889</c:v>
                </c:pt>
                <c:pt idx="170">
                  <c:v>0.27625829576036337</c:v>
                </c:pt>
                <c:pt idx="171">
                  <c:v>0.26520796392994889</c:v>
                </c:pt>
                <c:pt idx="172">
                  <c:v>0.2983589594211925</c:v>
                </c:pt>
                <c:pt idx="173">
                  <c:v>0.27625829576036337</c:v>
                </c:pt>
                <c:pt idx="174">
                  <c:v>0.28730862759077791</c:v>
                </c:pt>
                <c:pt idx="175">
                  <c:v>0.35361061857326515</c:v>
                </c:pt>
                <c:pt idx="176">
                  <c:v>0.38676161406450876</c:v>
                </c:pt>
                <c:pt idx="177">
                  <c:v>0.37571128223409417</c:v>
                </c:pt>
                <c:pt idx="178">
                  <c:v>0.35361061857326509</c:v>
                </c:pt>
                <c:pt idx="179">
                  <c:v>0.29835895942119245</c:v>
                </c:pt>
                <c:pt idx="180">
                  <c:v>0.2983589594211925</c:v>
                </c:pt>
                <c:pt idx="181">
                  <c:v>0.30940929125160693</c:v>
                </c:pt>
                <c:pt idx="182">
                  <c:v>0.24310730026911978</c:v>
                </c:pt>
                <c:pt idx="183">
                  <c:v>0.19890597294746162</c:v>
                </c:pt>
                <c:pt idx="184">
                  <c:v>0.2210066366082907</c:v>
                </c:pt>
                <c:pt idx="185">
                  <c:v>0.25415763209953429</c:v>
                </c:pt>
                <c:pt idx="186">
                  <c:v>0.28730862759077791</c:v>
                </c:pt>
                <c:pt idx="187">
                  <c:v>0.27625829576036337</c:v>
                </c:pt>
                <c:pt idx="188">
                  <c:v>0.25415763209953429</c:v>
                </c:pt>
                <c:pt idx="189">
                  <c:v>0.25415763209953429</c:v>
                </c:pt>
                <c:pt idx="190">
                  <c:v>0.25415763209953429</c:v>
                </c:pt>
                <c:pt idx="191">
                  <c:v>0.24310730026911978</c:v>
                </c:pt>
                <c:pt idx="192">
                  <c:v>0.20995630477787616</c:v>
                </c:pt>
                <c:pt idx="193">
                  <c:v>0.20995630477787616</c:v>
                </c:pt>
                <c:pt idx="194">
                  <c:v>0.20995630477787616</c:v>
                </c:pt>
                <c:pt idx="195">
                  <c:v>0.23205696843870524</c:v>
                </c:pt>
                <c:pt idx="196">
                  <c:v>0.25415763209953429</c:v>
                </c:pt>
                <c:pt idx="197">
                  <c:v>0.30940929125160699</c:v>
                </c:pt>
                <c:pt idx="198">
                  <c:v>0.29835895942119245</c:v>
                </c:pt>
                <c:pt idx="199">
                  <c:v>0.30940929125160699</c:v>
                </c:pt>
                <c:pt idx="200">
                  <c:v>0.32045962308202153</c:v>
                </c:pt>
                <c:pt idx="201">
                  <c:v>0.32045962308202153</c:v>
                </c:pt>
                <c:pt idx="202">
                  <c:v>0.2983589594211925</c:v>
                </c:pt>
                <c:pt idx="203">
                  <c:v>0.28730862759077791</c:v>
                </c:pt>
                <c:pt idx="204">
                  <c:v>0.24310730026911978</c:v>
                </c:pt>
                <c:pt idx="205">
                  <c:v>0.23205696843870524</c:v>
                </c:pt>
                <c:pt idx="206">
                  <c:v>0.23205696843870524</c:v>
                </c:pt>
                <c:pt idx="207">
                  <c:v>0.19890597294746162</c:v>
                </c:pt>
                <c:pt idx="208">
                  <c:v>0.16575497745621806</c:v>
                </c:pt>
                <c:pt idx="209">
                  <c:v>0.19890597294746165</c:v>
                </c:pt>
                <c:pt idx="210">
                  <c:v>0.15470464562580349</c:v>
                </c:pt>
                <c:pt idx="211">
                  <c:v>0.14365431379538895</c:v>
                </c:pt>
                <c:pt idx="212">
                  <c:v>0.18785564111704711</c:v>
                </c:pt>
                <c:pt idx="213">
                  <c:v>0.2210066366082907</c:v>
                </c:pt>
                <c:pt idx="214">
                  <c:v>0.24310730026911978</c:v>
                </c:pt>
                <c:pt idx="215">
                  <c:v>0.26520796392994883</c:v>
                </c:pt>
                <c:pt idx="216">
                  <c:v>0.2210066366082907</c:v>
                </c:pt>
                <c:pt idx="217">
                  <c:v>0.27625829576036337</c:v>
                </c:pt>
                <c:pt idx="218">
                  <c:v>0.35361061857326515</c:v>
                </c:pt>
                <c:pt idx="219">
                  <c:v>0.33150995491243601</c:v>
                </c:pt>
                <c:pt idx="220">
                  <c:v>0.28730862759077791</c:v>
                </c:pt>
                <c:pt idx="221">
                  <c:v>0.26520796392994883</c:v>
                </c:pt>
                <c:pt idx="222">
                  <c:v>0.27625829576036337</c:v>
                </c:pt>
                <c:pt idx="223">
                  <c:v>0.25415763209953435</c:v>
                </c:pt>
                <c:pt idx="224">
                  <c:v>0.23205696843870524</c:v>
                </c:pt>
                <c:pt idx="225">
                  <c:v>0.16575497745621806</c:v>
                </c:pt>
                <c:pt idx="226">
                  <c:v>0.18785564111704711</c:v>
                </c:pt>
                <c:pt idx="227">
                  <c:v>0.2210066366082907</c:v>
                </c:pt>
                <c:pt idx="228">
                  <c:v>0.20995630477787616</c:v>
                </c:pt>
                <c:pt idx="229">
                  <c:v>0.17680530928663257</c:v>
                </c:pt>
                <c:pt idx="230">
                  <c:v>0.18785564111704711</c:v>
                </c:pt>
                <c:pt idx="231">
                  <c:v>0.15470464562580349</c:v>
                </c:pt>
                <c:pt idx="232">
                  <c:v>0.15470464562580352</c:v>
                </c:pt>
                <c:pt idx="233">
                  <c:v>9.9452986473730826E-2</c:v>
                </c:pt>
                <c:pt idx="234">
                  <c:v>7.7352322812901761E-2</c:v>
                </c:pt>
                <c:pt idx="235">
                  <c:v>9.9452986473730826E-2</c:v>
                </c:pt>
                <c:pt idx="236">
                  <c:v>0.13260398196497444</c:v>
                </c:pt>
                <c:pt idx="237">
                  <c:v>0.13260398196497444</c:v>
                </c:pt>
                <c:pt idx="238">
                  <c:v>0.16575497745621806</c:v>
                </c:pt>
                <c:pt idx="239">
                  <c:v>0.14365431379538898</c:v>
                </c:pt>
                <c:pt idx="240">
                  <c:v>0.16575497745621806</c:v>
                </c:pt>
                <c:pt idx="241">
                  <c:v>0.17680530928663257</c:v>
                </c:pt>
                <c:pt idx="242">
                  <c:v>0.17680530928663257</c:v>
                </c:pt>
                <c:pt idx="243">
                  <c:v>0.17680530928663257</c:v>
                </c:pt>
                <c:pt idx="244">
                  <c:v>0.18785564111704708</c:v>
                </c:pt>
                <c:pt idx="245">
                  <c:v>0.19890597294746165</c:v>
                </c:pt>
                <c:pt idx="246">
                  <c:v>0.18785564111704708</c:v>
                </c:pt>
                <c:pt idx="247">
                  <c:v>0.15470464562580347</c:v>
                </c:pt>
                <c:pt idx="248">
                  <c:v>0.12155365013455988</c:v>
                </c:pt>
                <c:pt idx="249">
                  <c:v>0.11050331830414535</c:v>
                </c:pt>
                <c:pt idx="250">
                  <c:v>9.9452986473730798E-2</c:v>
                </c:pt>
                <c:pt idx="251">
                  <c:v>7.7352322812901733E-2</c:v>
                </c:pt>
                <c:pt idx="252">
                  <c:v>4.4201327321658143E-2</c:v>
                </c:pt>
                <c:pt idx="253">
                  <c:v>4.4201327321658143E-2</c:v>
                </c:pt>
                <c:pt idx="254">
                  <c:v>4.4201327321658143E-2</c:v>
                </c:pt>
                <c:pt idx="255">
                  <c:v>6.6301990982487208E-2</c:v>
                </c:pt>
                <c:pt idx="256">
                  <c:v>7.7352322812901733E-2</c:v>
                </c:pt>
                <c:pt idx="257">
                  <c:v>5.5251659152072675E-2</c:v>
                </c:pt>
                <c:pt idx="258">
                  <c:v>5.5251659152072675E-2</c:v>
                </c:pt>
                <c:pt idx="259">
                  <c:v>5.5251659152072675E-2</c:v>
                </c:pt>
                <c:pt idx="260">
                  <c:v>5.5251659152072675E-2</c:v>
                </c:pt>
                <c:pt idx="261">
                  <c:v>7.7352322812901747E-2</c:v>
                </c:pt>
                <c:pt idx="262">
                  <c:v>5.5251659152072689E-2</c:v>
                </c:pt>
                <c:pt idx="263">
                  <c:v>5.5251659152072689E-2</c:v>
                </c:pt>
                <c:pt idx="264">
                  <c:v>6.6301990982487222E-2</c:v>
                </c:pt>
                <c:pt idx="265">
                  <c:v>6.6301990982487222E-2</c:v>
                </c:pt>
                <c:pt idx="266">
                  <c:v>5.5251659152072689E-2</c:v>
                </c:pt>
                <c:pt idx="267">
                  <c:v>5.5251659152072689E-2</c:v>
                </c:pt>
                <c:pt idx="268">
                  <c:v>5.5251659152072682E-2</c:v>
                </c:pt>
                <c:pt idx="269">
                  <c:v>7.7352322812901733E-2</c:v>
                </c:pt>
                <c:pt idx="270">
                  <c:v>8.8402654643316286E-2</c:v>
                </c:pt>
                <c:pt idx="271">
                  <c:v>8.8402654643316286E-2</c:v>
                </c:pt>
                <c:pt idx="272">
                  <c:v>8.8402654643316286E-2</c:v>
                </c:pt>
                <c:pt idx="273">
                  <c:v>8.8402654643316286E-2</c:v>
                </c:pt>
                <c:pt idx="274">
                  <c:v>9.9452986473730812E-2</c:v>
                </c:pt>
                <c:pt idx="275">
                  <c:v>7.7352322812901747E-2</c:v>
                </c:pt>
                <c:pt idx="276">
                  <c:v>5.5251659152072675E-2</c:v>
                </c:pt>
                <c:pt idx="277">
                  <c:v>2.2100663660829072E-2</c:v>
                </c:pt>
                <c:pt idx="278">
                  <c:v>2.2100663660829072E-2</c:v>
                </c:pt>
                <c:pt idx="279">
                  <c:v>2.2100663660829072E-2</c:v>
                </c:pt>
                <c:pt idx="280">
                  <c:v>3.3150995491243604E-2</c:v>
                </c:pt>
                <c:pt idx="281">
                  <c:v>2.2100663660829072E-2</c:v>
                </c:pt>
                <c:pt idx="282">
                  <c:v>3.3150995491243604E-2</c:v>
                </c:pt>
                <c:pt idx="283">
                  <c:v>4.4201327321658143E-2</c:v>
                </c:pt>
                <c:pt idx="284">
                  <c:v>5.5251659152072675E-2</c:v>
                </c:pt>
                <c:pt idx="285">
                  <c:v>4.4201327321658143E-2</c:v>
                </c:pt>
                <c:pt idx="286">
                  <c:v>7.7352322812901747E-2</c:v>
                </c:pt>
                <c:pt idx="287">
                  <c:v>0.11050331830414536</c:v>
                </c:pt>
                <c:pt idx="288">
                  <c:v>0.15470464562580349</c:v>
                </c:pt>
                <c:pt idx="289">
                  <c:v>0.15470464562580347</c:v>
                </c:pt>
                <c:pt idx="290">
                  <c:v>0.15470464562580349</c:v>
                </c:pt>
                <c:pt idx="291">
                  <c:v>0.2210066366082907</c:v>
                </c:pt>
                <c:pt idx="292">
                  <c:v>0.26520796392994883</c:v>
                </c:pt>
                <c:pt idx="293">
                  <c:v>0.25415763209953429</c:v>
                </c:pt>
                <c:pt idx="294">
                  <c:v>0.2210066366082907</c:v>
                </c:pt>
                <c:pt idx="295">
                  <c:v>0.25415763209953429</c:v>
                </c:pt>
                <c:pt idx="296">
                  <c:v>0.27625829576036337</c:v>
                </c:pt>
                <c:pt idx="297">
                  <c:v>0.2983589594211925</c:v>
                </c:pt>
                <c:pt idx="298">
                  <c:v>0.28730862759077791</c:v>
                </c:pt>
                <c:pt idx="299">
                  <c:v>0.25415763209953435</c:v>
                </c:pt>
                <c:pt idx="300">
                  <c:v>0.27625829576036337</c:v>
                </c:pt>
                <c:pt idx="301">
                  <c:v>0.30940929125160699</c:v>
                </c:pt>
                <c:pt idx="302">
                  <c:v>0.27625829576036337</c:v>
                </c:pt>
                <c:pt idx="303">
                  <c:v>0.30940929125160699</c:v>
                </c:pt>
                <c:pt idx="304">
                  <c:v>0.33150995491243612</c:v>
                </c:pt>
                <c:pt idx="305">
                  <c:v>0.34256028674285061</c:v>
                </c:pt>
                <c:pt idx="306">
                  <c:v>0.39781194589492325</c:v>
                </c:pt>
                <c:pt idx="307">
                  <c:v>0.4420132732165814</c:v>
                </c:pt>
                <c:pt idx="308">
                  <c:v>0.46411393687741054</c:v>
                </c:pt>
                <c:pt idx="309">
                  <c:v>0.47516426870782497</c:v>
                </c:pt>
                <c:pt idx="310">
                  <c:v>0.53041592785989766</c:v>
                </c:pt>
                <c:pt idx="311">
                  <c:v>0.5967179188423849</c:v>
                </c:pt>
                <c:pt idx="312">
                  <c:v>0.61881858250321387</c:v>
                </c:pt>
                <c:pt idx="313">
                  <c:v>0.66301990982487224</c:v>
                </c:pt>
                <c:pt idx="314">
                  <c:v>0.77352322812901753</c:v>
                </c:pt>
                <c:pt idx="315">
                  <c:v>0.85087555094191925</c:v>
                </c:pt>
                <c:pt idx="316">
                  <c:v>0.89507687826357729</c:v>
                </c:pt>
                <c:pt idx="317">
                  <c:v>0.82877488728109017</c:v>
                </c:pt>
                <c:pt idx="318">
                  <c:v>0.76247289629860293</c:v>
                </c:pt>
                <c:pt idx="319">
                  <c:v>0.79562389178984649</c:v>
                </c:pt>
                <c:pt idx="320">
                  <c:v>0.77352322812901753</c:v>
                </c:pt>
                <c:pt idx="321">
                  <c:v>0.61881858250321398</c:v>
                </c:pt>
                <c:pt idx="322">
                  <c:v>0.54146625969031215</c:v>
                </c:pt>
                <c:pt idx="323">
                  <c:v>0.55251659152072674</c:v>
                </c:pt>
                <c:pt idx="324">
                  <c:v>0.54146625969031226</c:v>
                </c:pt>
                <c:pt idx="325">
                  <c:v>0.55251659152072674</c:v>
                </c:pt>
                <c:pt idx="326">
                  <c:v>0.55251659152072663</c:v>
                </c:pt>
                <c:pt idx="327">
                  <c:v>0.49726493236865404</c:v>
                </c:pt>
                <c:pt idx="328">
                  <c:v>0.56356692335114134</c:v>
                </c:pt>
                <c:pt idx="329">
                  <c:v>0.55251659152072674</c:v>
                </c:pt>
                <c:pt idx="330">
                  <c:v>0.50831526419906869</c:v>
                </c:pt>
                <c:pt idx="331">
                  <c:v>0.49726493236865416</c:v>
                </c:pt>
                <c:pt idx="332">
                  <c:v>0.51936559602948318</c:v>
                </c:pt>
                <c:pt idx="333">
                  <c:v>0.3978119458949233</c:v>
                </c:pt>
                <c:pt idx="334">
                  <c:v>0.49726493236865416</c:v>
                </c:pt>
                <c:pt idx="335">
                  <c:v>0.47516426870782497</c:v>
                </c:pt>
                <c:pt idx="336">
                  <c:v>0.45306360504699594</c:v>
                </c:pt>
                <c:pt idx="337">
                  <c:v>0.40886227772533784</c:v>
                </c:pt>
                <c:pt idx="338">
                  <c:v>0.41991260955575233</c:v>
                </c:pt>
                <c:pt idx="339">
                  <c:v>0.36466095040367963</c:v>
                </c:pt>
                <c:pt idx="340">
                  <c:v>0.39781194589492325</c:v>
                </c:pt>
                <c:pt idx="341">
                  <c:v>0.30940929125160693</c:v>
                </c:pt>
                <c:pt idx="342">
                  <c:v>0.27625829576036337</c:v>
                </c:pt>
                <c:pt idx="343">
                  <c:v>0.24310730026911975</c:v>
                </c:pt>
                <c:pt idx="344">
                  <c:v>0.25415763209953435</c:v>
                </c:pt>
                <c:pt idx="345">
                  <c:v>0.2210066366082907</c:v>
                </c:pt>
                <c:pt idx="346">
                  <c:v>0.2210066366082907</c:v>
                </c:pt>
                <c:pt idx="347">
                  <c:v>0.24310730026911978</c:v>
                </c:pt>
                <c:pt idx="348">
                  <c:v>0.24310730026911978</c:v>
                </c:pt>
                <c:pt idx="349">
                  <c:v>0.23205696843870521</c:v>
                </c:pt>
                <c:pt idx="350">
                  <c:v>0.28730862759077791</c:v>
                </c:pt>
                <c:pt idx="351">
                  <c:v>0.27625829576036331</c:v>
                </c:pt>
                <c:pt idx="352">
                  <c:v>0.29835895942119245</c:v>
                </c:pt>
                <c:pt idx="353">
                  <c:v>0.27625829576036331</c:v>
                </c:pt>
                <c:pt idx="354">
                  <c:v>0.22100663660829073</c:v>
                </c:pt>
                <c:pt idx="355">
                  <c:v>0.19890597294746165</c:v>
                </c:pt>
                <c:pt idx="356">
                  <c:v>0.1989059729474616</c:v>
                </c:pt>
                <c:pt idx="357">
                  <c:v>0.16575497745621801</c:v>
                </c:pt>
                <c:pt idx="358">
                  <c:v>0.18785564111704708</c:v>
                </c:pt>
                <c:pt idx="359">
                  <c:v>0.16575497745621798</c:v>
                </c:pt>
                <c:pt idx="360">
                  <c:v>0.17680530928663254</c:v>
                </c:pt>
                <c:pt idx="361">
                  <c:v>0.16575497745621801</c:v>
                </c:pt>
                <c:pt idx="362">
                  <c:v>0.18785564111704706</c:v>
                </c:pt>
                <c:pt idx="363">
                  <c:v>0.15470464562580349</c:v>
                </c:pt>
                <c:pt idx="364">
                  <c:v>0.14365431379538895</c:v>
                </c:pt>
                <c:pt idx="365">
                  <c:v>0.11050331830414532</c:v>
                </c:pt>
                <c:pt idx="366">
                  <c:v>0.14365431379538895</c:v>
                </c:pt>
                <c:pt idx="367">
                  <c:v>0.12155365013455989</c:v>
                </c:pt>
                <c:pt idx="368">
                  <c:v>0.14365431379538895</c:v>
                </c:pt>
                <c:pt idx="369">
                  <c:v>0.11050331830414536</c:v>
                </c:pt>
                <c:pt idx="370">
                  <c:v>9.9452986473730812E-2</c:v>
                </c:pt>
                <c:pt idx="371">
                  <c:v>9.9452986473730798E-2</c:v>
                </c:pt>
                <c:pt idx="372">
                  <c:v>8.8402654643316286E-2</c:v>
                </c:pt>
                <c:pt idx="373">
                  <c:v>4.420132732165815E-2</c:v>
                </c:pt>
                <c:pt idx="374">
                  <c:v>5.5251659152072675E-2</c:v>
                </c:pt>
                <c:pt idx="375">
                  <c:v>3.3150995491243611E-2</c:v>
                </c:pt>
                <c:pt idx="376">
                  <c:v>4.420132732165815E-2</c:v>
                </c:pt>
                <c:pt idx="377">
                  <c:v>5.5251659152072682E-2</c:v>
                </c:pt>
                <c:pt idx="378">
                  <c:v>5.5251659152072675E-2</c:v>
                </c:pt>
                <c:pt idx="379">
                  <c:v>6.6301990982487222E-2</c:v>
                </c:pt>
                <c:pt idx="380">
                  <c:v>6.6301990982487222E-2</c:v>
                </c:pt>
                <c:pt idx="381">
                  <c:v>8.8402654643316286E-2</c:v>
                </c:pt>
                <c:pt idx="382">
                  <c:v>0.11050331830414535</c:v>
                </c:pt>
                <c:pt idx="383">
                  <c:v>9.9452986473730812E-2</c:v>
                </c:pt>
                <c:pt idx="384">
                  <c:v>9.9452986473730798E-2</c:v>
                </c:pt>
                <c:pt idx="385">
                  <c:v>9.9452986473730812E-2</c:v>
                </c:pt>
                <c:pt idx="386">
                  <c:v>0.11050331830414535</c:v>
                </c:pt>
                <c:pt idx="387">
                  <c:v>0.14365431379538895</c:v>
                </c:pt>
                <c:pt idx="388">
                  <c:v>0.12155365013455988</c:v>
                </c:pt>
                <c:pt idx="389">
                  <c:v>0.13260398196497442</c:v>
                </c:pt>
                <c:pt idx="390">
                  <c:v>0.15470464562580349</c:v>
                </c:pt>
                <c:pt idx="391">
                  <c:v>0.14365431379538895</c:v>
                </c:pt>
                <c:pt idx="392">
                  <c:v>0.15470464562580349</c:v>
                </c:pt>
                <c:pt idx="393">
                  <c:v>0.16575497745621806</c:v>
                </c:pt>
                <c:pt idx="394">
                  <c:v>0.16575497745621806</c:v>
                </c:pt>
                <c:pt idx="395">
                  <c:v>0.17680530928663257</c:v>
                </c:pt>
                <c:pt idx="396">
                  <c:v>0.15470464562580349</c:v>
                </c:pt>
                <c:pt idx="397">
                  <c:v>0.15470464562580347</c:v>
                </c:pt>
                <c:pt idx="398">
                  <c:v>0.17680530928663254</c:v>
                </c:pt>
                <c:pt idx="399">
                  <c:v>0.2210066366082907</c:v>
                </c:pt>
                <c:pt idx="400">
                  <c:v>0.25415763209953429</c:v>
                </c:pt>
                <c:pt idx="401">
                  <c:v>0.24310730026911975</c:v>
                </c:pt>
                <c:pt idx="402">
                  <c:v>0.23205696843870524</c:v>
                </c:pt>
                <c:pt idx="403">
                  <c:v>0.27625829576036337</c:v>
                </c:pt>
                <c:pt idx="404">
                  <c:v>0.26520796392994883</c:v>
                </c:pt>
                <c:pt idx="405">
                  <c:v>0.28730862759077791</c:v>
                </c:pt>
                <c:pt idx="406">
                  <c:v>0.27625829576036337</c:v>
                </c:pt>
                <c:pt idx="407">
                  <c:v>0.27625829576036337</c:v>
                </c:pt>
                <c:pt idx="408">
                  <c:v>0.29835895942119245</c:v>
                </c:pt>
                <c:pt idx="409">
                  <c:v>0.32045962308202153</c:v>
                </c:pt>
                <c:pt idx="410">
                  <c:v>0.2983589594211925</c:v>
                </c:pt>
                <c:pt idx="411">
                  <c:v>0.2983589594211925</c:v>
                </c:pt>
                <c:pt idx="412">
                  <c:v>0.28730862759077791</c:v>
                </c:pt>
                <c:pt idx="413">
                  <c:v>0.27625829576036337</c:v>
                </c:pt>
                <c:pt idx="414">
                  <c:v>0.23205696843870524</c:v>
                </c:pt>
                <c:pt idx="415">
                  <c:v>0.24310730026911978</c:v>
                </c:pt>
                <c:pt idx="416">
                  <c:v>0.26520796392994883</c:v>
                </c:pt>
                <c:pt idx="417">
                  <c:v>0.32045962308202153</c:v>
                </c:pt>
                <c:pt idx="418">
                  <c:v>0.34256028674285055</c:v>
                </c:pt>
                <c:pt idx="419">
                  <c:v>0.36466095040367957</c:v>
                </c:pt>
                <c:pt idx="420">
                  <c:v>0.41991260955575233</c:v>
                </c:pt>
                <c:pt idx="421">
                  <c:v>0.45306360504699583</c:v>
                </c:pt>
                <c:pt idx="422">
                  <c:v>0.41991260955575227</c:v>
                </c:pt>
                <c:pt idx="423">
                  <c:v>0.39781194589492325</c:v>
                </c:pt>
                <c:pt idx="424">
                  <c:v>0.36466095040367957</c:v>
                </c:pt>
                <c:pt idx="425">
                  <c:v>0.41991260955575233</c:v>
                </c:pt>
                <c:pt idx="426">
                  <c:v>0.40886227772533779</c:v>
                </c:pt>
                <c:pt idx="427">
                  <c:v>0.39781194589492319</c:v>
                </c:pt>
                <c:pt idx="428">
                  <c:v>0.37571128223409417</c:v>
                </c:pt>
                <c:pt idx="429">
                  <c:v>0.48621460053823951</c:v>
                </c:pt>
                <c:pt idx="430">
                  <c:v>0.56356692335114122</c:v>
                </c:pt>
                <c:pt idx="431">
                  <c:v>0.57461725518155571</c:v>
                </c:pt>
                <c:pt idx="432">
                  <c:v>0.55251659152072663</c:v>
                </c:pt>
                <c:pt idx="433">
                  <c:v>0.66301990982487202</c:v>
                </c:pt>
                <c:pt idx="434">
                  <c:v>0.70722123714653029</c:v>
                </c:pt>
                <c:pt idx="435">
                  <c:v>0.75142256446818845</c:v>
                </c:pt>
                <c:pt idx="436">
                  <c:v>0.68512057348570121</c:v>
                </c:pt>
                <c:pt idx="437">
                  <c:v>0.74037223263777385</c:v>
                </c:pt>
                <c:pt idx="438">
                  <c:v>0.77352322812901753</c:v>
                </c:pt>
                <c:pt idx="439">
                  <c:v>0.72932190080735926</c:v>
                </c:pt>
                <c:pt idx="440">
                  <c:v>0.66301990982487202</c:v>
                </c:pt>
                <c:pt idx="441">
                  <c:v>0.64091924616404305</c:v>
                </c:pt>
                <c:pt idx="442">
                  <c:v>0.7845735599594319</c:v>
                </c:pt>
                <c:pt idx="443">
                  <c:v>0.87297621460274821</c:v>
                </c:pt>
                <c:pt idx="444">
                  <c:v>0.77352322812901753</c:v>
                </c:pt>
                <c:pt idx="445">
                  <c:v>0.82877488728109017</c:v>
                </c:pt>
                <c:pt idx="446">
                  <c:v>0.92822787375482096</c:v>
                </c:pt>
                <c:pt idx="447">
                  <c:v>0.86192588277233384</c:v>
                </c:pt>
                <c:pt idx="448">
                  <c:v>0.85087555094191913</c:v>
                </c:pt>
                <c:pt idx="449">
                  <c:v>0.6961709053161157</c:v>
                </c:pt>
                <c:pt idx="450">
                  <c:v>0.61881858250321398</c:v>
                </c:pt>
                <c:pt idx="451">
                  <c:v>0.6961709053161157</c:v>
                </c:pt>
                <c:pt idx="452">
                  <c:v>0.62986891433362846</c:v>
                </c:pt>
                <c:pt idx="453">
                  <c:v>0.5856675870119703</c:v>
                </c:pt>
                <c:pt idx="454">
                  <c:v>0.67407024165528662</c:v>
                </c:pt>
                <c:pt idx="455">
                  <c:v>0.6851205734857011</c:v>
                </c:pt>
                <c:pt idx="456">
                  <c:v>0.71827156897694466</c:v>
                </c:pt>
                <c:pt idx="457">
                  <c:v>0.72932190080735926</c:v>
                </c:pt>
                <c:pt idx="458">
                  <c:v>0.77352322812901753</c:v>
                </c:pt>
                <c:pt idx="459">
                  <c:v>0.85087555094191913</c:v>
                </c:pt>
                <c:pt idx="460">
                  <c:v>0.88402654643316281</c:v>
                </c:pt>
                <c:pt idx="461">
                  <c:v>0.87297621460274832</c:v>
                </c:pt>
                <c:pt idx="462">
                  <c:v>0.89507687826357729</c:v>
                </c:pt>
                <c:pt idx="463">
                  <c:v>0.9945298647373082</c:v>
                </c:pt>
                <c:pt idx="464">
                  <c:v>0.95032853741564993</c:v>
                </c:pt>
                <c:pt idx="465">
                  <c:v>0.87297621460274832</c:v>
                </c:pt>
                <c:pt idx="466">
                  <c:v>0.82877488728109017</c:v>
                </c:pt>
                <c:pt idx="467">
                  <c:v>0.79562389178984638</c:v>
                </c:pt>
                <c:pt idx="468">
                  <c:v>0.86192588277233373</c:v>
                </c:pt>
                <c:pt idx="469">
                  <c:v>0.79562389178984649</c:v>
                </c:pt>
                <c:pt idx="470">
                  <c:v>0.65196957799445754</c:v>
                </c:pt>
                <c:pt idx="471">
                  <c:v>0.71827156897694466</c:v>
                </c:pt>
                <c:pt idx="472">
                  <c:v>0.68512057348570121</c:v>
                </c:pt>
                <c:pt idx="473">
                  <c:v>0.66301990982487202</c:v>
                </c:pt>
                <c:pt idx="474">
                  <c:v>0.62986891433362846</c:v>
                </c:pt>
                <c:pt idx="475">
                  <c:v>0.56356692335114134</c:v>
                </c:pt>
                <c:pt idx="476">
                  <c:v>0.60776825067279938</c:v>
                </c:pt>
                <c:pt idx="477">
                  <c:v>0.65196957799445765</c:v>
                </c:pt>
                <c:pt idx="478">
                  <c:v>0.61881858250321398</c:v>
                </c:pt>
                <c:pt idx="479">
                  <c:v>0.61881858250321398</c:v>
                </c:pt>
                <c:pt idx="480">
                  <c:v>0.55251659152072674</c:v>
                </c:pt>
                <c:pt idx="481">
                  <c:v>0.65196957799445765</c:v>
                </c:pt>
                <c:pt idx="482">
                  <c:v>0.62986891433362857</c:v>
                </c:pt>
                <c:pt idx="483">
                  <c:v>0.5856675870119703</c:v>
                </c:pt>
                <c:pt idx="484">
                  <c:v>0.55251659152072674</c:v>
                </c:pt>
                <c:pt idx="485">
                  <c:v>0.58566758701197041</c:v>
                </c:pt>
                <c:pt idx="486">
                  <c:v>0.56356692335114122</c:v>
                </c:pt>
                <c:pt idx="487">
                  <c:v>0.64091924616404305</c:v>
                </c:pt>
                <c:pt idx="488">
                  <c:v>0.55251659152072674</c:v>
                </c:pt>
                <c:pt idx="489">
                  <c:v>0.56356692335114122</c:v>
                </c:pt>
                <c:pt idx="490">
                  <c:v>0.60776825067279938</c:v>
                </c:pt>
                <c:pt idx="491">
                  <c:v>0.59671791884238501</c:v>
                </c:pt>
                <c:pt idx="492">
                  <c:v>0.56356692335114122</c:v>
                </c:pt>
                <c:pt idx="493">
                  <c:v>0.5856675870119703</c:v>
                </c:pt>
                <c:pt idx="494">
                  <c:v>0.5967179188423849</c:v>
                </c:pt>
                <c:pt idx="495">
                  <c:v>0.60776825067279938</c:v>
                </c:pt>
                <c:pt idx="496">
                  <c:v>0.5856675870119703</c:v>
                </c:pt>
                <c:pt idx="497">
                  <c:v>0.56356692335114122</c:v>
                </c:pt>
                <c:pt idx="498">
                  <c:v>0.66301990982487224</c:v>
                </c:pt>
                <c:pt idx="499">
                  <c:v>0.66301990982487191</c:v>
                </c:pt>
                <c:pt idx="500">
                  <c:v>0.72932190080735937</c:v>
                </c:pt>
                <c:pt idx="501">
                  <c:v>0.71827156897694466</c:v>
                </c:pt>
                <c:pt idx="502">
                  <c:v>0.77352322812901753</c:v>
                </c:pt>
                <c:pt idx="503">
                  <c:v>0.77352322812901753</c:v>
                </c:pt>
                <c:pt idx="504">
                  <c:v>0.80667422362026109</c:v>
                </c:pt>
                <c:pt idx="505">
                  <c:v>0.7845735599594319</c:v>
                </c:pt>
                <c:pt idx="506">
                  <c:v>0.79562389178984649</c:v>
                </c:pt>
                <c:pt idx="507">
                  <c:v>0.7956238917898466</c:v>
                </c:pt>
                <c:pt idx="508">
                  <c:v>0.76247289629860293</c:v>
                </c:pt>
                <c:pt idx="509">
                  <c:v>0.7845735599594319</c:v>
                </c:pt>
                <c:pt idx="510">
                  <c:v>0.7735232281290173</c:v>
                </c:pt>
                <c:pt idx="511">
                  <c:v>0.74037223263777374</c:v>
                </c:pt>
                <c:pt idx="512">
                  <c:v>0.66301990982487202</c:v>
                </c:pt>
                <c:pt idx="513">
                  <c:v>0.67407024165528651</c:v>
                </c:pt>
                <c:pt idx="514">
                  <c:v>0.62986891433362846</c:v>
                </c:pt>
                <c:pt idx="515">
                  <c:v>0.68512057348570121</c:v>
                </c:pt>
                <c:pt idx="516">
                  <c:v>0.61881858250321387</c:v>
                </c:pt>
                <c:pt idx="517">
                  <c:v>0.67407024165528662</c:v>
                </c:pt>
                <c:pt idx="518">
                  <c:v>0.69617090531611558</c:v>
                </c:pt>
                <c:pt idx="519">
                  <c:v>0.70722123714653029</c:v>
                </c:pt>
                <c:pt idx="520">
                  <c:v>0.70722123714653029</c:v>
                </c:pt>
                <c:pt idx="521">
                  <c:v>0.68512057348570121</c:v>
                </c:pt>
                <c:pt idx="522">
                  <c:v>0.61881858250321387</c:v>
                </c:pt>
                <c:pt idx="523">
                  <c:v>0.5967179188423849</c:v>
                </c:pt>
                <c:pt idx="524">
                  <c:v>0.56356692335114134</c:v>
                </c:pt>
                <c:pt idx="525">
                  <c:v>0.55251659152072674</c:v>
                </c:pt>
                <c:pt idx="526">
                  <c:v>0.66301990982487224</c:v>
                </c:pt>
                <c:pt idx="527">
                  <c:v>0.65196957799445765</c:v>
                </c:pt>
                <c:pt idx="528">
                  <c:v>0.67407024165528662</c:v>
                </c:pt>
                <c:pt idx="529">
                  <c:v>0.72932190080735926</c:v>
                </c:pt>
                <c:pt idx="530">
                  <c:v>0.72932190080735926</c:v>
                </c:pt>
                <c:pt idx="531">
                  <c:v>0.72932190080735937</c:v>
                </c:pt>
                <c:pt idx="532">
                  <c:v>0.74037223263777385</c:v>
                </c:pt>
                <c:pt idx="533">
                  <c:v>0.68512057348570121</c:v>
                </c:pt>
                <c:pt idx="534">
                  <c:v>0.74037223263777385</c:v>
                </c:pt>
                <c:pt idx="535">
                  <c:v>0.7845735599594319</c:v>
                </c:pt>
                <c:pt idx="536">
                  <c:v>0.7845735599594319</c:v>
                </c:pt>
                <c:pt idx="537">
                  <c:v>0.88402654643316281</c:v>
                </c:pt>
                <c:pt idx="538">
                  <c:v>0.85087555094191925</c:v>
                </c:pt>
                <c:pt idx="539">
                  <c:v>0.85087555094191913</c:v>
                </c:pt>
                <c:pt idx="540">
                  <c:v>0.7956238917898466</c:v>
                </c:pt>
                <c:pt idx="541">
                  <c:v>0.77352322812901753</c:v>
                </c:pt>
                <c:pt idx="542">
                  <c:v>0.70722123714653029</c:v>
                </c:pt>
                <c:pt idx="543">
                  <c:v>0.64091924616404294</c:v>
                </c:pt>
                <c:pt idx="544">
                  <c:v>0.5856675870119703</c:v>
                </c:pt>
                <c:pt idx="545">
                  <c:v>0.62986891433362857</c:v>
                </c:pt>
                <c:pt idx="546">
                  <c:v>0.60776825067279938</c:v>
                </c:pt>
                <c:pt idx="547">
                  <c:v>0.5967179188423849</c:v>
                </c:pt>
                <c:pt idx="548">
                  <c:v>0.50831526419906858</c:v>
                </c:pt>
                <c:pt idx="549">
                  <c:v>0.51936559602948307</c:v>
                </c:pt>
                <c:pt idx="550">
                  <c:v>0.55251659152072674</c:v>
                </c:pt>
                <c:pt idx="551">
                  <c:v>0.54146625969031226</c:v>
                </c:pt>
                <c:pt idx="552">
                  <c:v>0.61881858250321398</c:v>
                </c:pt>
                <c:pt idx="553">
                  <c:v>0.65196957799445754</c:v>
                </c:pt>
                <c:pt idx="554">
                  <c:v>0.66301990982487202</c:v>
                </c:pt>
                <c:pt idx="555">
                  <c:v>0.65196957799445754</c:v>
                </c:pt>
                <c:pt idx="556">
                  <c:v>0.62986891433362846</c:v>
                </c:pt>
                <c:pt idx="557">
                  <c:v>0.60776825067279938</c:v>
                </c:pt>
                <c:pt idx="558">
                  <c:v>0.64091924616404305</c:v>
                </c:pt>
                <c:pt idx="559">
                  <c:v>0.54146625969031226</c:v>
                </c:pt>
                <c:pt idx="560">
                  <c:v>0.45306360504699594</c:v>
                </c:pt>
                <c:pt idx="561">
                  <c:v>0.41991260955575233</c:v>
                </c:pt>
                <c:pt idx="562">
                  <c:v>0.49726493236865416</c:v>
                </c:pt>
                <c:pt idx="563">
                  <c:v>0.45306360504699594</c:v>
                </c:pt>
                <c:pt idx="564">
                  <c:v>0.44201327321658146</c:v>
                </c:pt>
                <c:pt idx="565">
                  <c:v>0.37571128223409422</c:v>
                </c:pt>
                <c:pt idx="566">
                  <c:v>0.33150995491243612</c:v>
                </c:pt>
                <c:pt idx="567">
                  <c:v>0.36466095040367968</c:v>
                </c:pt>
                <c:pt idx="568">
                  <c:v>0.41991260955575233</c:v>
                </c:pt>
                <c:pt idx="569">
                  <c:v>0.36466095040367963</c:v>
                </c:pt>
                <c:pt idx="570">
                  <c:v>0.3978119458949233</c:v>
                </c:pt>
                <c:pt idx="571">
                  <c:v>0.37571128223409417</c:v>
                </c:pt>
                <c:pt idx="572">
                  <c:v>0.36466095040367957</c:v>
                </c:pt>
                <c:pt idx="573">
                  <c:v>0.36466095040367963</c:v>
                </c:pt>
                <c:pt idx="574">
                  <c:v>0.33150995491243601</c:v>
                </c:pt>
                <c:pt idx="575">
                  <c:v>0.27625829576036337</c:v>
                </c:pt>
                <c:pt idx="576">
                  <c:v>0.28730862759077791</c:v>
                </c:pt>
                <c:pt idx="577">
                  <c:v>0.24310730026911978</c:v>
                </c:pt>
                <c:pt idx="578">
                  <c:v>0.25415763209953429</c:v>
                </c:pt>
                <c:pt idx="579">
                  <c:v>0.1989059729474616</c:v>
                </c:pt>
                <c:pt idx="580">
                  <c:v>0.19890597294746162</c:v>
                </c:pt>
                <c:pt idx="581">
                  <c:v>0.17680530928663257</c:v>
                </c:pt>
                <c:pt idx="582">
                  <c:v>0.15470464562580349</c:v>
                </c:pt>
                <c:pt idx="583">
                  <c:v>0.14365431379538895</c:v>
                </c:pt>
                <c:pt idx="584">
                  <c:v>0.15470464562580347</c:v>
                </c:pt>
                <c:pt idx="585">
                  <c:v>0.15470464562580349</c:v>
                </c:pt>
                <c:pt idx="586">
                  <c:v>0.19890597294746165</c:v>
                </c:pt>
                <c:pt idx="587">
                  <c:v>0.18785564111704711</c:v>
                </c:pt>
                <c:pt idx="588">
                  <c:v>0.18785564111704714</c:v>
                </c:pt>
                <c:pt idx="589">
                  <c:v>0.18785564111704711</c:v>
                </c:pt>
                <c:pt idx="590">
                  <c:v>0.16575497745621801</c:v>
                </c:pt>
                <c:pt idx="591">
                  <c:v>0.14365431379538895</c:v>
                </c:pt>
                <c:pt idx="592">
                  <c:v>0.11050331830414532</c:v>
                </c:pt>
                <c:pt idx="593">
                  <c:v>7.7352322812901733E-2</c:v>
                </c:pt>
                <c:pt idx="594">
                  <c:v>9.9452986473730812E-2</c:v>
                </c:pt>
                <c:pt idx="595">
                  <c:v>8.8402654643316286E-2</c:v>
                </c:pt>
                <c:pt idx="596">
                  <c:v>9.9452986473730826E-2</c:v>
                </c:pt>
                <c:pt idx="597">
                  <c:v>9.9452986473730798E-2</c:v>
                </c:pt>
                <c:pt idx="598">
                  <c:v>0.11050331830414532</c:v>
                </c:pt>
                <c:pt idx="599">
                  <c:v>0.11050331830414535</c:v>
                </c:pt>
                <c:pt idx="600">
                  <c:v>0.11050331830414535</c:v>
                </c:pt>
                <c:pt idx="601">
                  <c:v>8.8402654643316272E-2</c:v>
                </c:pt>
                <c:pt idx="602">
                  <c:v>8.8402654643316272E-2</c:v>
                </c:pt>
                <c:pt idx="603">
                  <c:v>8.8402654643316286E-2</c:v>
                </c:pt>
                <c:pt idx="604">
                  <c:v>6.6301990982487208E-2</c:v>
                </c:pt>
                <c:pt idx="605">
                  <c:v>5.5251659152072675E-2</c:v>
                </c:pt>
                <c:pt idx="606">
                  <c:v>4.4201327321658143E-2</c:v>
                </c:pt>
                <c:pt idx="607">
                  <c:v>3.3150995491243604E-2</c:v>
                </c:pt>
                <c:pt idx="608">
                  <c:v>4.4201327321658122E-2</c:v>
                </c:pt>
                <c:pt idx="609">
                  <c:v>6.6301990982487194E-2</c:v>
                </c:pt>
                <c:pt idx="610">
                  <c:v>5.5251659152072662E-2</c:v>
                </c:pt>
                <c:pt idx="611">
                  <c:v>6.6301990982487208E-2</c:v>
                </c:pt>
                <c:pt idx="612">
                  <c:v>8.8402654643316286E-2</c:v>
                </c:pt>
                <c:pt idx="613">
                  <c:v>8.8402654643316286E-2</c:v>
                </c:pt>
                <c:pt idx="614">
                  <c:v>8.8402654643316286E-2</c:v>
                </c:pt>
                <c:pt idx="615">
                  <c:v>7.7352322812901747E-2</c:v>
                </c:pt>
                <c:pt idx="616">
                  <c:v>5.5251659152072682E-2</c:v>
                </c:pt>
                <c:pt idx="617">
                  <c:v>4.4201327321658143E-2</c:v>
                </c:pt>
                <c:pt idx="618">
                  <c:v>4.4201327321658143E-2</c:v>
                </c:pt>
                <c:pt idx="619">
                  <c:v>2.2100663660829072E-2</c:v>
                </c:pt>
                <c:pt idx="620">
                  <c:v>2.2100663660829072E-2</c:v>
                </c:pt>
                <c:pt idx="621">
                  <c:v>2.2100663660829072E-2</c:v>
                </c:pt>
                <c:pt idx="622">
                  <c:v>2.2100663660829072E-2</c:v>
                </c:pt>
                <c:pt idx="623">
                  <c:v>3.3150995491243604E-2</c:v>
                </c:pt>
                <c:pt idx="624">
                  <c:v>3.3150995491243604E-2</c:v>
                </c:pt>
                <c:pt idx="625">
                  <c:v>3.3150995491243611E-2</c:v>
                </c:pt>
                <c:pt idx="626">
                  <c:v>5.5251659152072682E-2</c:v>
                </c:pt>
                <c:pt idx="627">
                  <c:v>5.5251659152072675E-2</c:v>
                </c:pt>
                <c:pt idx="628">
                  <c:v>7.7352322812901747E-2</c:v>
                </c:pt>
                <c:pt idx="629">
                  <c:v>8.8402654643316286E-2</c:v>
                </c:pt>
                <c:pt idx="630">
                  <c:v>8.8402654643316286E-2</c:v>
                </c:pt>
                <c:pt idx="631">
                  <c:v>8.8402654643316286E-2</c:v>
                </c:pt>
                <c:pt idx="632">
                  <c:v>7.7352322812901747E-2</c:v>
                </c:pt>
                <c:pt idx="633">
                  <c:v>6.6301990982487208E-2</c:v>
                </c:pt>
                <c:pt idx="634">
                  <c:v>7.7352322812901747E-2</c:v>
                </c:pt>
                <c:pt idx="635">
                  <c:v>5.5251659152072675E-2</c:v>
                </c:pt>
                <c:pt idx="636">
                  <c:v>4.4201327321658143E-2</c:v>
                </c:pt>
                <c:pt idx="637">
                  <c:v>3.3150995491243611E-2</c:v>
                </c:pt>
                <c:pt idx="638">
                  <c:v>3.3150995491243611E-2</c:v>
                </c:pt>
                <c:pt idx="639">
                  <c:v>3.3150995491243611E-2</c:v>
                </c:pt>
                <c:pt idx="640">
                  <c:v>4.4201327321658143E-2</c:v>
                </c:pt>
                <c:pt idx="641">
                  <c:v>3.3150995491243611E-2</c:v>
                </c:pt>
                <c:pt idx="642">
                  <c:v>3.3150995491243611E-2</c:v>
                </c:pt>
                <c:pt idx="643">
                  <c:v>2.2100663660829075E-2</c:v>
                </c:pt>
                <c:pt idx="644">
                  <c:v>2.2100663660829075E-2</c:v>
                </c:pt>
                <c:pt idx="645">
                  <c:v>2.2100663660829072E-2</c:v>
                </c:pt>
                <c:pt idx="646">
                  <c:v>3.3150995491243604E-2</c:v>
                </c:pt>
                <c:pt idx="647">
                  <c:v>1.1050331830414531E-2</c:v>
                </c:pt>
                <c:pt idx="648">
                  <c:v>2.2100663660829072E-2</c:v>
                </c:pt>
                <c:pt idx="649">
                  <c:v>3.3150995491243604E-2</c:v>
                </c:pt>
                <c:pt idx="650">
                  <c:v>8.8402654643316286E-2</c:v>
                </c:pt>
                <c:pt idx="651">
                  <c:v>9.9452986473730826E-2</c:v>
                </c:pt>
                <c:pt idx="652">
                  <c:v>0.11050331830414536</c:v>
                </c:pt>
                <c:pt idx="653">
                  <c:v>9.9452986473730812E-2</c:v>
                </c:pt>
                <c:pt idx="654">
                  <c:v>0.11050331830414535</c:v>
                </c:pt>
                <c:pt idx="655">
                  <c:v>0.15470464562580347</c:v>
                </c:pt>
                <c:pt idx="656">
                  <c:v>0.16575497745621801</c:v>
                </c:pt>
                <c:pt idx="657">
                  <c:v>0.12155365013455988</c:v>
                </c:pt>
                <c:pt idx="658">
                  <c:v>0.12155365013455986</c:v>
                </c:pt>
                <c:pt idx="659">
                  <c:v>0.15470464562580347</c:v>
                </c:pt>
                <c:pt idx="660">
                  <c:v>0.24310730026911975</c:v>
                </c:pt>
                <c:pt idx="661">
                  <c:v>0.24310730026911975</c:v>
                </c:pt>
                <c:pt idx="662">
                  <c:v>0.20995630477787613</c:v>
                </c:pt>
                <c:pt idx="663">
                  <c:v>0.2210066366082907</c:v>
                </c:pt>
                <c:pt idx="664">
                  <c:v>0.28730862759077791</c:v>
                </c:pt>
                <c:pt idx="665">
                  <c:v>0.30940929125160699</c:v>
                </c:pt>
                <c:pt idx="666">
                  <c:v>0.34256028674285055</c:v>
                </c:pt>
                <c:pt idx="667">
                  <c:v>0.28730862759077791</c:v>
                </c:pt>
                <c:pt idx="668">
                  <c:v>0.28730862759077791</c:v>
                </c:pt>
                <c:pt idx="669">
                  <c:v>0.27625829576036337</c:v>
                </c:pt>
                <c:pt idx="670">
                  <c:v>0.28730862759077791</c:v>
                </c:pt>
                <c:pt idx="671">
                  <c:v>0.25415763209953435</c:v>
                </c:pt>
                <c:pt idx="672">
                  <c:v>0.24310730026911975</c:v>
                </c:pt>
                <c:pt idx="673">
                  <c:v>0.23205696843870524</c:v>
                </c:pt>
                <c:pt idx="674">
                  <c:v>0.2210066366082907</c:v>
                </c:pt>
                <c:pt idx="675">
                  <c:v>0.24310730026911978</c:v>
                </c:pt>
                <c:pt idx="676">
                  <c:v>0.25415763209953429</c:v>
                </c:pt>
                <c:pt idx="677">
                  <c:v>0.25415763209953429</c:v>
                </c:pt>
                <c:pt idx="678">
                  <c:v>0.22100663660829073</c:v>
                </c:pt>
                <c:pt idx="679">
                  <c:v>0.23205696843870524</c:v>
                </c:pt>
                <c:pt idx="680">
                  <c:v>0.1768053092866326</c:v>
                </c:pt>
                <c:pt idx="681">
                  <c:v>0.1768053092866326</c:v>
                </c:pt>
                <c:pt idx="682">
                  <c:v>0.16575497745621801</c:v>
                </c:pt>
                <c:pt idx="683">
                  <c:v>0.16575497745621801</c:v>
                </c:pt>
                <c:pt idx="684">
                  <c:v>0.17680530928663257</c:v>
                </c:pt>
                <c:pt idx="685">
                  <c:v>0.18785564111704708</c:v>
                </c:pt>
                <c:pt idx="686">
                  <c:v>0.18785564111704708</c:v>
                </c:pt>
                <c:pt idx="687">
                  <c:v>0.17680530928663257</c:v>
                </c:pt>
                <c:pt idx="688">
                  <c:v>0.17680530928663257</c:v>
                </c:pt>
                <c:pt idx="689">
                  <c:v>0.18785564111704711</c:v>
                </c:pt>
                <c:pt idx="690">
                  <c:v>0.18785564111704711</c:v>
                </c:pt>
                <c:pt idx="691">
                  <c:v>0.17680530928663257</c:v>
                </c:pt>
                <c:pt idx="692">
                  <c:v>0.1768053092866326</c:v>
                </c:pt>
                <c:pt idx="693">
                  <c:v>0.14365431379538898</c:v>
                </c:pt>
                <c:pt idx="694">
                  <c:v>0.15470464562580352</c:v>
                </c:pt>
                <c:pt idx="695">
                  <c:v>0.15470464562580349</c:v>
                </c:pt>
                <c:pt idx="696">
                  <c:v>0.13260398196497444</c:v>
                </c:pt>
                <c:pt idx="697">
                  <c:v>0.14365431379538898</c:v>
                </c:pt>
                <c:pt idx="698">
                  <c:v>0.11050331830414538</c:v>
                </c:pt>
                <c:pt idx="699">
                  <c:v>9.9452986473730839E-2</c:v>
                </c:pt>
                <c:pt idx="700">
                  <c:v>0.12155365013455992</c:v>
                </c:pt>
                <c:pt idx="701">
                  <c:v>0.11050331830414538</c:v>
                </c:pt>
                <c:pt idx="702">
                  <c:v>8.8402654643316286E-2</c:v>
                </c:pt>
                <c:pt idx="703">
                  <c:v>7.7352322812901747E-2</c:v>
                </c:pt>
                <c:pt idx="704">
                  <c:v>5.5251659152072675E-2</c:v>
                </c:pt>
                <c:pt idx="705">
                  <c:v>5.5251659152072675E-2</c:v>
                </c:pt>
                <c:pt idx="706">
                  <c:v>4.4201327321658143E-2</c:v>
                </c:pt>
                <c:pt idx="707">
                  <c:v>3.3150995491243611E-2</c:v>
                </c:pt>
                <c:pt idx="708">
                  <c:v>3.3150995491243604E-2</c:v>
                </c:pt>
                <c:pt idx="709">
                  <c:v>3.3150995491243604E-2</c:v>
                </c:pt>
                <c:pt idx="710">
                  <c:v>3.3150995491243604E-2</c:v>
                </c:pt>
                <c:pt idx="711">
                  <c:v>2.2100663660829072E-2</c:v>
                </c:pt>
                <c:pt idx="712">
                  <c:v>1.1050331830414534E-2</c:v>
                </c:pt>
                <c:pt idx="713">
                  <c:v>2.2100663660829068E-2</c:v>
                </c:pt>
                <c:pt idx="714">
                  <c:v>1.1050331830414529E-2</c:v>
                </c:pt>
                <c:pt idx="715">
                  <c:v>1.1050331830414531E-2</c:v>
                </c:pt>
                <c:pt idx="716">
                  <c:v>1.1050331830414536E-2</c:v>
                </c:pt>
                <c:pt idx="717">
                  <c:v>1.1050331830414536E-2</c:v>
                </c:pt>
                <c:pt idx="718">
                  <c:v>1.1050331830414536E-2</c:v>
                </c:pt>
                <c:pt idx="719">
                  <c:v>2.2100663660829072E-2</c:v>
                </c:pt>
                <c:pt idx="720">
                  <c:v>2.2100663660829072E-2</c:v>
                </c:pt>
                <c:pt idx="721">
                  <c:v>2.2100663660829072E-2</c:v>
                </c:pt>
                <c:pt idx="722">
                  <c:v>2.2100663660829072E-2</c:v>
                </c:pt>
                <c:pt idx="723">
                  <c:v>3.3150995491243604E-2</c:v>
                </c:pt>
                <c:pt idx="724">
                  <c:v>3.3150995491243611E-2</c:v>
                </c:pt>
                <c:pt idx="725">
                  <c:v>3.3150995491243611E-2</c:v>
                </c:pt>
                <c:pt idx="726">
                  <c:v>2.2100663660829072E-2</c:v>
                </c:pt>
                <c:pt idx="727">
                  <c:v>1.1050331830414536E-2</c:v>
                </c:pt>
                <c:pt idx="728">
                  <c:v>1.1050331830414536E-2</c:v>
                </c:pt>
                <c:pt idx="729">
                  <c:v>1.1050331830414536E-2</c:v>
                </c:pt>
                <c:pt idx="730">
                  <c:v>9.5339608448809042E-19</c:v>
                </c:pt>
                <c:pt idx="731">
                  <c:v>7.8132739148871677E-19</c:v>
                </c:pt>
                <c:pt idx="732">
                  <c:v>2.0994316621231587E-19</c:v>
                </c:pt>
                <c:pt idx="733">
                  <c:v>1.1050331830414534E-2</c:v>
                </c:pt>
                <c:pt idx="734">
                  <c:v>1.1050331830414536E-2</c:v>
                </c:pt>
                <c:pt idx="735">
                  <c:v>1.1050331830414536E-2</c:v>
                </c:pt>
                <c:pt idx="736">
                  <c:v>1.1050331830414536E-2</c:v>
                </c:pt>
                <c:pt idx="737">
                  <c:v>1.1050331830414536E-2</c:v>
                </c:pt>
                <c:pt idx="738">
                  <c:v>2.2100663660829072E-2</c:v>
                </c:pt>
                <c:pt idx="739">
                  <c:v>2.2100663660829072E-2</c:v>
                </c:pt>
                <c:pt idx="740">
                  <c:v>1.1050331830414538E-2</c:v>
                </c:pt>
                <c:pt idx="741">
                  <c:v>1.1050331830414536E-2</c:v>
                </c:pt>
                <c:pt idx="742">
                  <c:v>2.2100663660829072E-2</c:v>
                </c:pt>
                <c:pt idx="743">
                  <c:v>2.2100663660829072E-2</c:v>
                </c:pt>
                <c:pt idx="744">
                  <c:v>3.3150995491243604E-2</c:v>
                </c:pt>
                <c:pt idx="745">
                  <c:v>2.2100663660829072E-2</c:v>
                </c:pt>
                <c:pt idx="746">
                  <c:v>3.3150995491243604E-2</c:v>
                </c:pt>
                <c:pt idx="747">
                  <c:v>3.3150995491243604E-2</c:v>
                </c:pt>
                <c:pt idx="748">
                  <c:v>3.3150995491243604E-2</c:v>
                </c:pt>
                <c:pt idx="749">
                  <c:v>2.2100663660829068E-2</c:v>
                </c:pt>
                <c:pt idx="750">
                  <c:v>2.2100663660829068E-2</c:v>
                </c:pt>
                <c:pt idx="751">
                  <c:v>1.1050331830414529E-2</c:v>
                </c:pt>
                <c:pt idx="752">
                  <c:v>2.2100663660829072E-2</c:v>
                </c:pt>
                <c:pt idx="753">
                  <c:v>1.1050331830414534E-2</c:v>
                </c:pt>
                <c:pt idx="754">
                  <c:v>1.1050331830414538E-2</c:v>
                </c:pt>
                <c:pt idx="755">
                  <c:v>1.1050331830414538E-2</c:v>
                </c:pt>
                <c:pt idx="756">
                  <c:v>1.1050331830414538E-2</c:v>
                </c:pt>
                <c:pt idx="757">
                  <c:v>1.1050331830414538E-2</c:v>
                </c:pt>
                <c:pt idx="758">
                  <c:v>1.1050331830414538E-2</c:v>
                </c:pt>
                <c:pt idx="759">
                  <c:v>5.1305995662260474E-19</c:v>
                </c:pt>
                <c:pt idx="760">
                  <c:v>5.1305995662260474E-19</c:v>
                </c:pt>
                <c:pt idx="761">
                  <c:v>5.1282551000327546E-19</c:v>
                </c:pt>
                <c:pt idx="762">
                  <c:v>1.6706212325756691E-20</c:v>
                </c:pt>
                <c:pt idx="763">
                  <c:v>1.6706212325756691E-20</c:v>
                </c:pt>
                <c:pt idx="764">
                  <c:v>2.4450513557796008E-20</c:v>
                </c:pt>
                <c:pt idx="765">
                  <c:v>8.9619110937173737E-21</c:v>
                </c:pt>
                <c:pt idx="766">
                  <c:v>3.7875229492359479E-19</c:v>
                </c:pt>
                <c:pt idx="767">
                  <c:v>1.3700228526246274E-18</c:v>
                </c:pt>
                <c:pt idx="768">
                  <c:v>1.1050331830414536E-2</c:v>
                </c:pt>
                <c:pt idx="769">
                  <c:v>1.1050331830414534E-2</c:v>
                </c:pt>
                <c:pt idx="770">
                  <c:v>2.2100663660829072E-2</c:v>
                </c:pt>
                <c:pt idx="771">
                  <c:v>2.2100663660829072E-2</c:v>
                </c:pt>
                <c:pt idx="772">
                  <c:v>2.2100663660829072E-2</c:v>
                </c:pt>
                <c:pt idx="773">
                  <c:v>2.2100663660829072E-2</c:v>
                </c:pt>
                <c:pt idx="774">
                  <c:v>2.2100663660829072E-2</c:v>
                </c:pt>
                <c:pt idx="775">
                  <c:v>1.1050331830414534E-2</c:v>
                </c:pt>
                <c:pt idx="776">
                  <c:v>1.1050331830414536E-2</c:v>
                </c:pt>
                <c:pt idx="777">
                  <c:v>4.87890977618477E-19</c:v>
                </c:pt>
                <c:pt idx="778">
                  <c:v>4.87890977618477E-19</c:v>
                </c:pt>
                <c:pt idx="779">
                  <c:v>4.8813298703197827E-19</c:v>
                </c:pt>
                <c:pt idx="780">
                  <c:v>7.5022918185380891E-21</c:v>
                </c:pt>
                <c:pt idx="781">
                  <c:v>1.1374442434557748E-20</c:v>
                </c:pt>
                <c:pt idx="782">
                  <c:v>1.5246593050577406E-20</c:v>
                </c:pt>
                <c:pt idx="783">
                  <c:v>2.2990894282616723E-20</c:v>
                </c:pt>
                <c:pt idx="784">
                  <c:v>2.2990894282616723E-20</c:v>
                </c:pt>
                <c:pt idx="785">
                  <c:v>2.2990894282616723E-20</c:v>
                </c:pt>
                <c:pt idx="786">
                  <c:v>1.1050331830414538E-2</c:v>
                </c:pt>
                <c:pt idx="787">
                  <c:v>2.2100663660829072E-2</c:v>
                </c:pt>
                <c:pt idx="788">
                  <c:v>2.2100663660829072E-2</c:v>
                </c:pt>
                <c:pt idx="789">
                  <c:v>2.2100663660829072E-2</c:v>
                </c:pt>
                <c:pt idx="790">
                  <c:v>2.2100663660829072E-2</c:v>
                </c:pt>
                <c:pt idx="791">
                  <c:v>2.2100663660829072E-2</c:v>
                </c:pt>
                <c:pt idx="792">
                  <c:v>2.2100663660829072E-2</c:v>
                </c:pt>
                <c:pt idx="793">
                  <c:v>1.1050331830414536E-2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B5-4C47-A868-6837D617A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4616625759262635E-2"/>
          <c:y val="2.0193877278695444E-2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NC (Waves)!PivotTable4</c:name>
    <c:fmtId val="69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bg1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bg1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2"/>
          </a:solidFill>
          <a:ln w="28575" cap="rnd">
            <a:solidFill>
              <a:schemeClr val="bg1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8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1545368472776533E-2"/>
          <c:y val="0.36779799076839531"/>
          <c:w val="0.60673469241002409"/>
          <c:h val="0.53474453624331442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NC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NC (Waves)'!$A$5:$A$257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'PROVINCIAL - NC (Waves)'!$B$5:$B$257</c:f>
              <c:numCache>
                <c:formatCode>General</c:formatCode>
                <c:ptCount val="253"/>
                <c:pt idx="0">
                  <c:v>0.96137886924606453</c:v>
                </c:pt>
                <c:pt idx="1">
                  <c:v>0.98347953290689361</c:v>
                </c:pt>
                <c:pt idx="2">
                  <c:v>0.95032853741564993</c:v>
                </c:pt>
                <c:pt idx="3">
                  <c:v>0.90612721009399189</c:v>
                </c:pt>
                <c:pt idx="4">
                  <c:v>0.88402654643316292</c:v>
                </c:pt>
                <c:pt idx="5">
                  <c:v>0.97242920107647912</c:v>
                </c:pt>
                <c:pt idx="6">
                  <c:v>0.89507687826357729</c:v>
                </c:pt>
                <c:pt idx="7">
                  <c:v>0.54146625969031226</c:v>
                </c:pt>
                <c:pt idx="8">
                  <c:v>0.65196957799445754</c:v>
                </c:pt>
                <c:pt idx="9">
                  <c:v>0.97242920107647901</c:v>
                </c:pt>
                <c:pt idx="10">
                  <c:v>1.1492345103631116</c:v>
                </c:pt>
                <c:pt idx="11">
                  <c:v>1.3149894878193298</c:v>
                </c:pt>
                <c:pt idx="12">
                  <c:v>1.3591908151409877</c:v>
                </c:pt>
                <c:pt idx="13">
                  <c:v>1.4144424742930604</c:v>
                </c:pt>
                <c:pt idx="14">
                  <c:v>1.6575497745621803</c:v>
                </c:pt>
                <c:pt idx="15">
                  <c:v>2.1548147069308343</c:v>
                </c:pt>
                <c:pt idx="16">
                  <c:v>2.1548147069308348</c:v>
                </c:pt>
                <c:pt idx="17">
                  <c:v>2.8178346167557069</c:v>
                </c:pt>
                <c:pt idx="18">
                  <c:v>3.1935458989898002</c:v>
                </c:pt>
                <c:pt idx="19">
                  <c:v>3.6576598358672108</c:v>
                </c:pt>
                <c:pt idx="20">
                  <c:v>4.0775724454229634</c:v>
                </c:pt>
                <c:pt idx="21">
                  <c:v>4.5969380414524466</c:v>
                </c:pt>
                <c:pt idx="22">
                  <c:v>4.6742903642653477</c:v>
                </c:pt>
                <c:pt idx="23">
                  <c:v>5.304159278598978</c:v>
                </c:pt>
                <c:pt idx="24">
                  <c:v>5.149454632973173</c:v>
                </c:pt>
                <c:pt idx="25">
                  <c:v>5.9892798520846782</c:v>
                </c:pt>
                <c:pt idx="26">
                  <c:v>6.4091924616404299</c:v>
                </c:pt>
                <c:pt idx="27">
                  <c:v>7.3705713308864942</c:v>
                </c:pt>
                <c:pt idx="28">
                  <c:v>7.7573329449510036</c:v>
                </c:pt>
                <c:pt idx="29">
                  <c:v>7.6357792948164436</c:v>
                </c:pt>
                <c:pt idx="30">
                  <c:v>7.657879958477273</c:v>
                </c:pt>
                <c:pt idx="31">
                  <c:v>8.7518628096883102</c:v>
                </c:pt>
                <c:pt idx="32">
                  <c:v>9.6800906834431313</c:v>
                </c:pt>
                <c:pt idx="33">
                  <c:v>10.287858934115931</c:v>
                </c:pt>
                <c:pt idx="34">
                  <c:v>9.5585370333085713</c:v>
                </c:pt>
                <c:pt idx="35">
                  <c:v>9.1607250874136508</c:v>
                </c:pt>
                <c:pt idx="36">
                  <c:v>10.608318557197952</c:v>
                </c:pt>
                <c:pt idx="37">
                  <c:v>11.713351740239407</c:v>
                </c:pt>
                <c:pt idx="38">
                  <c:v>12.586327954842153</c:v>
                </c:pt>
                <c:pt idx="39">
                  <c:v>12.497925300198839</c:v>
                </c:pt>
                <c:pt idx="40">
                  <c:v>13.171995541854127</c:v>
                </c:pt>
                <c:pt idx="41">
                  <c:v>14.741142661772992</c:v>
                </c:pt>
                <c:pt idx="42">
                  <c:v>16.840705709551749</c:v>
                </c:pt>
                <c:pt idx="43">
                  <c:v>16.111383808744392</c:v>
                </c:pt>
                <c:pt idx="44">
                  <c:v>15.558867217223664</c:v>
                </c:pt>
                <c:pt idx="45">
                  <c:v>15.824075181153614</c:v>
                </c:pt>
                <c:pt idx="46">
                  <c:v>17.304819646429159</c:v>
                </c:pt>
                <c:pt idx="47">
                  <c:v>17.371121637411647</c:v>
                </c:pt>
                <c:pt idx="48">
                  <c:v>16.918058032364652</c:v>
                </c:pt>
                <c:pt idx="49">
                  <c:v>15.76882352200154</c:v>
                </c:pt>
                <c:pt idx="50">
                  <c:v>15.271558589632887</c:v>
                </c:pt>
                <c:pt idx="51">
                  <c:v>16.608648741113047</c:v>
                </c:pt>
                <c:pt idx="52">
                  <c:v>16.907007700534241</c:v>
                </c:pt>
                <c:pt idx="53">
                  <c:v>15.95667916311859</c:v>
                </c:pt>
                <c:pt idx="54">
                  <c:v>15.525716221732422</c:v>
                </c:pt>
                <c:pt idx="55">
                  <c:v>16.464994427317656</c:v>
                </c:pt>
                <c:pt idx="56">
                  <c:v>16.575497745621803</c:v>
                </c:pt>
                <c:pt idx="57">
                  <c:v>16.376591772674342</c:v>
                </c:pt>
                <c:pt idx="58">
                  <c:v>14.575387684316771</c:v>
                </c:pt>
                <c:pt idx="59">
                  <c:v>13.149894878193296</c:v>
                </c:pt>
                <c:pt idx="60">
                  <c:v>13.901317442661483</c:v>
                </c:pt>
                <c:pt idx="61">
                  <c:v>15.127904275837498</c:v>
                </c:pt>
                <c:pt idx="62">
                  <c:v>13.470354501275315</c:v>
                </c:pt>
                <c:pt idx="63">
                  <c:v>13.470354501275319</c:v>
                </c:pt>
                <c:pt idx="64">
                  <c:v>14.01182076096563</c:v>
                </c:pt>
                <c:pt idx="65">
                  <c:v>15.293659253293715</c:v>
                </c:pt>
                <c:pt idx="66">
                  <c:v>16.056132149592319</c:v>
                </c:pt>
                <c:pt idx="67">
                  <c:v>15.194206266819986</c:v>
                </c:pt>
                <c:pt idx="68">
                  <c:v>13.934468438152729</c:v>
                </c:pt>
                <c:pt idx="69">
                  <c:v>14.243877729404335</c:v>
                </c:pt>
                <c:pt idx="70">
                  <c:v>14.376481711369308</c:v>
                </c:pt>
                <c:pt idx="71">
                  <c:v>13.768713460696508</c:v>
                </c:pt>
                <c:pt idx="72">
                  <c:v>12.807334591450447</c:v>
                </c:pt>
                <c:pt idx="73">
                  <c:v>13.857116115339826</c:v>
                </c:pt>
                <c:pt idx="74">
                  <c:v>13.536656492257805</c:v>
                </c:pt>
                <c:pt idx="75">
                  <c:v>14.232827397573919</c:v>
                </c:pt>
                <c:pt idx="76">
                  <c:v>15.901427503966516</c:v>
                </c:pt>
                <c:pt idx="77">
                  <c:v>15.514665889902007</c:v>
                </c:pt>
                <c:pt idx="78">
                  <c:v>16.155585136066048</c:v>
                </c:pt>
                <c:pt idx="79">
                  <c:v>16.79650438223009</c:v>
                </c:pt>
                <c:pt idx="80">
                  <c:v>16.398692436335171</c:v>
                </c:pt>
                <c:pt idx="81">
                  <c:v>16.332390445352679</c:v>
                </c:pt>
                <c:pt idx="82">
                  <c:v>15.846175844814443</c:v>
                </c:pt>
                <c:pt idx="83">
                  <c:v>14.973199630211695</c:v>
                </c:pt>
                <c:pt idx="84">
                  <c:v>15.017400957533352</c:v>
                </c:pt>
                <c:pt idx="85">
                  <c:v>15.304709585124131</c:v>
                </c:pt>
                <c:pt idx="86">
                  <c:v>15.326810248784961</c:v>
                </c:pt>
                <c:pt idx="87">
                  <c:v>14.553287020655944</c:v>
                </c:pt>
                <c:pt idx="88">
                  <c:v>15.448363898919521</c:v>
                </c:pt>
                <c:pt idx="89">
                  <c:v>15.525716221732424</c:v>
                </c:pt>
                <c:pt idx="90">
                  <c:v>16.221887127048539</c:v>
                </c:pt>
                <c:pt idx="91">
                  <c:v>16.343440777183098</c:v>
                </c:pt>
                <c:pt idx="92">
                  <c:v>15.404162571597862</c:v>
                </c:pt>
                <c:pt idx="93">
                  <c:v>14.586438016147188</c:v>
                </c:pt>
                <c:pt idx="94">
                  <c:v>15.172105603159157</c:v>
                </c:pt>
                <c:pt idx="95">
                  <c:v>16.100333476913978</c:v>
                </c:pt>
                <c:pt idx="96">
                  <c:v>17.768933583306573</c:v>
                </c:pt>
                <c:pt idx="97">
                  <c:v>18.188846192862325</c:v>
                </c:pt>
                <c:pt idx="98">
                  <c:v>17.669480596832845</c:v>
                </c:pt>
                <c:pt idx="99">
                  <c:v>18.387752165809786</c:v>
                </c:pt>
                <c:pt idx="100">
                  <c:v>20.25525824514984</c:v>
                </c:pt>
                <c:pt idx="101">
                  <c:v>19.249678048582119</c:v>
                </c:pt>
                <c:pt idx="102">
                  <c:v>17.349020973750818</c:v>
                </c:pt>
                <c:pt idx="103">
                  <c:v>14.741142661772988</c:v>
                </c:pt>
                <c:pt idx="104">
                  <c:v>13.326700187479929</c:v>
                </c:pt>
                <c:pt idx="105">
                  <c:v>13.636109478731539</c:v>
                </c:pt>
                <c:pt idx="106">
                  <c:v>13.138844546362881</c:v>
                </c:pt>
                <c:pt idx="107">
                  <c:v>12.166415345286405</c:v>
                </c:pt>
                <c:pt idx="108">
                  <c:v>12.685780941315885</c:v>
                </c:pt>
                <c:pt idx="109">
                  <c:v>12.984139900737079</c:v>
                </c:pt>
                <c:pt idx="110">
                  <c:v>14.88479697556838</c:v>
                </c:pt>
                <c:pt idx="111">
                  <c:v>16.608648741113047</c:v>
                </c:pt>
                <c:pt idx="112">
                  <c:v>16.343440777183098</c:v>
                </c:pt>
                <c:pt idx="113">
                  <c:v>16.918058032364652</c:v>
                </c:pt>
                <c:pt idx="114">
                  <c:v>17.083813009820869</c:v>
                </c:pt>
                <c:pt idx="115">
                  <c:v>16.520246086469729</c:v>
                </c:pt>
                <c:pt idx="116">
                  <c:v>16.652850068434702</c:v>
                </c:pt>
                <c:pt idx="117">
                  <c:v>16.310289781691854</c:v>
                </c:pt>
                <c:pt idx="118">
                  <c:v>14.719041998112159</c:v>
                </c:pt>
                <c:pt idx="119">
                  <c:v>14.32123005221724</c:v>
                </c:pt>
                <c:pt idx="120">
                  <c:v>13.978669765474384</c:v>
                </c:pt>
                <c:pt idx="121">
                  <c:v>12.984139900737079</c:v>
                </c:pt>
                <c:pt idx="122">
                  <c:v>13.72451213337485</c:v>
                </c:pt>
                <c:pt idx="123">
                  <c:v>13.105693550871637</c:v>
                </c:pt>
                <c:pt idx="124">
                  <c:v>11.735452403900236</c:v>
                </c:pt>
                <c:pt idx="125">
                  <c:v>11.945408708678112</c:v>
                </c:pt>
                <c:pt idx="126">
                  <c:v>13.359851182971173</c:v>
                </c:pt>
                <c:pt idx="127">
                  <c:v>13.072542555380394</c:v>
                </c:pt>
                <c:pt idx="128">
                  <c:v>14.453834034182211</c:v>
                </c:pt>
                <c:pt idx="129">
                  <c:v>13.890267110831072</c:v>
                </c:pt>
                <c:pt idx="130">
                  <c:v>14.774293657264234</c:v>
                </c:pt>
                <c:pt idx="131">
                  <c:v>14.442783702351798</c:v>
                </c:pt>
                <c:pt idx="132">
                  <c:v>13.437203505784074</c:v>
                </c:pt>
                <c:pt idx="133">
                  <c:v>11.624949085596091</c:v>
                </c:pt>
                <c:pt idx="134">
                  <c:v>11.160835148718679</c:v>
                </c:pt>
                <c:pt idx="135">
                  <c:v>9.6137886924606448</c:v>
                </c:pt>
                <c:pt idx="136">
                  <c:v>8.8844667916532849</c:v>
                </c:pt>
                <c:pt idx="137">
                  <c:v>7.5694773038339571</c:v>
                </c:pt>
                <c:pt idx="138">
                  <c:v>7.2379673489215204</c:v>
                </c:pt>
                <c:pt idx="139">
                  <c:v>6.9838097168219866</c:v>
                </c:pt>
                <c:pt idx="140">
                  <c:v>6.6965010892312078</c:v>
                </c:pt>
                <c:pt idx="141">
                  <c:v>6.6744004255703802</c:v>
                </c:pt>
                <c:pt idx="142">
                  <c:v>6.3428904706579434</c:v>
                </c:pt>
                <c:pt idx="143">
                  <c:v>5.7351222199851426</c:v>
                </c:pt>
                <c:pt idx="144">
                  <c:v>4.9505486600257109</c:v>
                </c:pt>
                <c:pt idx="145">
                  <c:v>4.7737433507390792</c:v>
                </c:pt>
                <c:pt idx="146">
                  <c:v>4.2985790820312539</c:v>
                </c:pt>
                <c:pt idx="147">
                  <c:v>4.2764784183704245</c:v>
                </c:pt>
                <c:pt idx="148">
                  <c:v>4.4311830639962286</c:v>
                </c:pt>
                <c:pt idx="149">
                  <c:v>4.0665221135925487</c:v>
                </c:pt>
                <c:pt idx="150">
                  <c:v>4.0333711181013054</c:v>
                </c:pt>
                <c:pt idx="151">
                  <c:v>3.7902638178321846</c:v>
                </c:pt>
                <c:pt idx="152">
                  <c:v>3.5913578448847239</c:v>
                </c:pt>
                <c:pt idx="153">
                  <c:v>3.6355591722063823</c:v>
                </c:pt>
                <c:pt idx="154">
                  <c:v>3.5913578448847234</c:v>
                </c:pt>
                <c:pt idx="155">
                  <c:v>3.4035022037676765</c:v>
                </c:pt>
                <c:pt idx="156">
                  <c:v>3.2487975581418733</c:v>
                </c:pt>
                <c:pt idx="157">
                  <c:v>2.8730862759077795</c:v>
                </c:pt>
                <c:pt idx="158">
                  <c:v>3.0719922488552407</c:v>
                </c:pt>
                <c:pt idx="159">
                  <c:v>2.8730862759077795</c:v>
                </c:pt>
                <c:pt idx="160">
                  <c:v>2.5084253255040996</c:v>
                </c:pt>
                <c:pt idx="161">
                  <c:v>2.3979220071999543</c:v>
                </c:pt>
                <c:pt idx="162">
                  <c:v>2.5636769846561722</c:v>
                </c:pt>
                <c:pt idx="163">
                  <c:v>2.7404822939428048</c:v>
                </c:pt>
                <c:pt idx="164">
                  <c:v>2.8730862759077795</c:v>
                </c:pt>
                <c:pt idx="165">
                  <c:v>2.3537206798782964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D-4742-B128-8C33E008E00A}"/>
            </c:ext>
          </c:extLst>
        </c:ser>
        <c:ser>
          <c:idx val="1"/>
          <c:order val="1"/>
          <c:tx>
            <c:strRef>
              <c:f>'PROVINCIAL - NC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NC (Waves)'!$A$5:$A$257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'PROVINCIAL - NC (Waves)'!$C$5:$C$257</c:f>
              <c:numCache>
                <c:formatCode>General</c:formatCode>
                <c:ptCount val="253"/>
                <c:pt idx="0">
                  <c:v>2.5084253255040991</c:v>
                </c:pt>
                <c:pt idx="1">
                  <c:v>2.5747273164865865</c:v>
                </c:pt>
                <c:pt idx="2">
                  <c:v>2.5415763209953433</c:v>
                </c:pt>
                <c:pt idx="3">
                  <c:v>2.3205696843870518</c:v>
                </c:pt>
                <c:pt idx="4">
                  <c:v>2.3095193525566375</c:v>
                </c:pt>
                <c:pt idx="5">
                  <c:v>2.3537206798782964</c:v>
                </c:pt>
                <c:pt idx="6">
                  <c:v>2.8620359440773648</c:v>
                </c:pt>
                <c:pt idx="7">
                  <c:v>2.8509856122469506</c:v>
                </c:pt>
                <c:pt idx="8">
                  <c:v>2.9283379350598517</c:v>
                </c:pt>
                <c:pt idx="9">
                  <c:v>2.9172876032294375</c:v>
                </c:pt>
                <c:pt idx="10">
                  <c:v>3.038841253363997</c:v>
                </c:pt>
                <c:pt idx="11">
                  <c:v>2.9172876032294366</c:v>
                </c:pt>
                <c:pt idx="12">
                  <c:v>2.961488930551095</c:v>
                </c:pt>
                <c:pt idx="13">
                  <c:v>2.8620359440773648</c:v>
                </c:pt>
                <c:pt idx="14">
                  <c:v>3.0830425806856554</c:v>
                </c:pt>
                <c:pt idx="15">
                  <c:v>3.1161935761768995</c:v>
                </c:pt>
                <c:pt idx="16">
                  <c:v>3.2819485536331174</c:v>
                </c:pt>
                <c:pt idx="17">
                  <c:v>3.3924518719372623</c:v>
                </c:pt>
                <c:pt idx="18">
                  <c:v>3.6797604995280406</c:v>
                </c:pt>
                <c:pt idx="19">
                  <c:v>3.9560187952884038</c:v>
                </c:pt>
                <c:pt idx="20">
                  <c:v>4.0223207862708907</c:v>
                </c:pt>
                <c:pt idx="21">
                  <c:v>4.5527367141307886</c:v>
                </c:pt>
                <c:pt idx="22">
                  <c:v>4.7737433507390801</c:v>
                </c:pt>
                <c:pt idx="23">
                  <c:v>5.4257129287335371</c:v>
                </c:pt>
                <c:pt idx="24">
                  <c:v>5.5804175743593403</c:v>
                </c:pt>
                <c:pt idx="25">
                  <c:v>6.0334811794063361</c:v>
                </c:pt>
                <c:pt idx="26">
                  <c:v>6.8512057348570119</c:v>
                </c:pt>
                <c:pt idx="27">
                  <c:v>7.5252759765122983</c:v>
                </c:pt>
                <c:pt idx="28">
                  <c:v>7.5805276356643718</c:v>
                </c:pt>
                <c:pt idx="29">
                  <c:v>7.8015342722726615</c:v>
                </c:pt>
                <c:pt idx="30">
                  <c:v>7.4037223263777392</c:v>
                </c:pt>
                <c:pt idx="31">
                  <c:v>7.4479236536993971</c:v>
                </c:pt>
                <c:pt idx="32">
                  <c:v>8.4866548457583626</c:v>
                </c:pt>
                <c:pt idx="33">
                  <c:v>8.3982521911150467</c:v>
                </c:pt>
                <c:pt idx="34">
                  <c:v>9.8900469882210107</c:v>
                </c:pt>
                <c:pt idx="35">
                  <c:v>10.597268225367539</c:v>
                </c:pt>
                <c:pt idx="36">
                  <c:v>11.525496099122361</c:v>
                </c:pt>
                <c:pt idx="37">
                  <c:v>12.144314681625575</c:v>
                </c:pt>
                <c:pt idx="38">
                  <c:v>12.387421981894695</c:v>
                </c:pt>
                <c:pt idx="39">
                  <c:v>13.138844546362884</c:v>
                </c:pt>
                <c:pt idx="40">
                  <c:v>15.326810248784961</c:v>
                </c:pt>
                <c:pt idx="41">
                  <c:v>16.387642104504756</c:v>
                </c:pt>
                <c:pt idx="42">
                  <c:v>18.045191879066937</c:v>
                </c:pt>
                <c:pt idx="43">
                  <c:v>19.17232572576922</c:v>
                </c:pt>
                <c:pt idx="44">
                  <c:v>21.592348396630001</c:v>
                </c:pt>
                <c:pt idx="45">
                  <c:v>22.045412001676997</c:v>
                </c:pt>
                <c:pt idx="46">
                  <c:v>22.421123283911093</c:v>
                </c:pt>
                <c:pt idx="47">
                  <c:v>21.901757687881609</c:v>
                </c:pt>
                <c:pt idx="48">
                  <c:v>21.061932468770102</c:v>
                </c:pt>
                <c:pt idx="49">
                  <c:v>21.691801383103734</c:v>
                </c:pt>
                <c:pt idx="50">
                  <c:v>21.106133796091765</c:v>
                </c:pt>
                <c:pt idx="51">
                  <c:v>19.71379198545953</c:v>
                </c:pt>
                <c:pt idx="52">
                  <c:v>19.934798622067824</c:v>
                </c:pt>
                <c:pt idx="53">
                  <c:v>19.194426389430049</c:v>
                </c:pt>
                <c:pt idx="54">
                  <c:v>18.807664775365538</c:v>
                </c:pt>
                <c:pt idx="55">
                  <c:v>17.713681924154496</c:v>
                </c:pt>
                <c:pt idx="56">
                  <c:v>15.934578499457757</c:v>
                </c:pt>
                <c:pt idx="57">
                  <c:v>15.492565226241178</c:v>
                </c:pt>
                <c:pt idx="58">
                  <c:v>14.663790338960085</c:v>
                </c:pt>
                <c:pt idx="59">
                  <c:v>13.923418106322313</c:v>
                </c:pt>
                <c:pt idx="60">
                  <c:v>14.01182076096563</c:v>
                </c:pt>
                <c:pt idx="61">
                  <c:v>13.415102842123245</c:v>
                </c:pt>
                <c:pt idx="62">
                  <c:v>13.072542555380394</c:v>
                </c:pt>
                <c:pt idx="63">
                  <c:v>11.746502735730649</c:v>
                </c:pt>
                <c:pt idx="64">
                  <c:v>11.602848421935262</c:v>
                </c:pt>
                <c:pt idx="65">
                  <c:v>10.751972870993344</c:v>
                </c:pt>
                <c:pt idx="66">
                  <c:v>10.144204620320542</c:v>
                </c:pt>
                <c:pt idx="67">
                  <c:v>8.8071144688403855</c:v>
                </c:pt>
                <c:pt idx="68">
                  <c:v>7.7683832767814183</c:v>
                </c:pt>
                <c:pt idx="69">
                  <c:v>7.4479236536993971</c:v>
                </c:pt>
                <c:pt idx="70">
                  <c:v>7.4921249810210542</c:v>
                </c:pt>
                <c:pt idx="71">
                  <c:v>6.8291050711961825</c:v>
                </c:pt>
                <c:pt idx="72">
                  <c:v>6.6412494300791352</c:v>
                </c:pt>
                <c:pt idx="73">
                  <c:v>6.762803080213696</c:v>
                </c:pt>
                <c:pt idx="74">
                  <c:v>6.5086454481141613</c:v>
                </c:pt>
                <c:pt idx="75">
                  <c:v>6.1881858250321402</c:v>
                </c:pt>
                <c:pt idx="76">
                  <c:v>5.8235248746284602</c:v>
                </c:pt>
                <c:pt idx="77">
                  <c:v>5.7461725518155573</c:v>
                </c:pt>
                <c:pt idx="78">
                  <c:v>5.2710082831077338</c:v>
                </c:pt>
                <c:pt idx="79">
                  <c:v>5.3262599422598056</c:v>
                </c:pt>
                <c:pt idx="80">
                  <c:v>5.2820586149381485</c:v>
                </c:pt>
                <c:pt idx="81">
                  <c:v>4.8400453417215656</c:v>
                </c:pt>
                <c:pt idx="82">
                  <c:v>5.2489076194469044</c:v>
                </c:pt>
                <c:pt idx="83">
                  <c:v>5.3262599422598056</c:v>
                </c:pt>
                <c:pt idx="84">
                  <c:v>5.0279009828386139</c:v>
                </c:pt>
                <c:pt idx="85">
                  <c:v>5.3041592785989762</c:v>
                </c:pt>
                <c:pt idx="86">
                  <c:v>5.2489076194469044</c:v>
                </c:pt>
                <c:pt idx="87">
                  <c:v>5.226806955786075</c:v>
                </c:pt>
                <c:pt idx="88">
                  <c:v>5.4588639242247803</c:v>
                </c:pt>
                <c:pt idx="89">
                  <c:v>5.0279009828386139</c:v>
                </c:pt>
                <c:pt idx="90">
                  <c:v>5.0610519783298571</c:v>
                </c:pt>
                <c:pt idx="91">
                  <c:v>4.8731963372128098</c:v>
                </c:pt>
                <c:pt idx="92">
                  <c:v>4.6079883732828604</c:v>
                </c:pt>
                <c:pt idx="93">
                  <c:v>4.6853406960957633</c:v>
                </c:pt>
                <c:pt idx="94">
                  <c:v>4.6632400324349339</c:v>
                </c:pt>
                <c:pt idx="95">
                  <c:v>4.5637870459612033</c:v>
                </c:pt>
                <c:pt idx="96">
                  <c:v>4.5416863823003739</c:v>
                </c:pt>
                <c:pt idx="97">
                  <c:v>4.0665221135925487</c:v>
                </c:pt>
                <c:pt idx="98">
                  <c:v>4.0554717817621349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CD-4742-B128-8C33E008E00A}"/>
            </c:ext>
          </c:extLst>
        </c:ser>
        <c:ser>
          <c:idx val="2"/>
          <c:order val="2"/>
          <c:tx>
            <c:strRef>
              <c:f>'PROVINCIAL - NC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NC (Waves)'!$A$5:$A$257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'PROVINCIAL - NC (Waves)'!$D$5:$D$257</c:f>
              <c:numCache>
                <c:formatCode>General</c:formatCode>
                <c:ptCount val="253"/>
                <c:pt idx="0">
                  <c:v>3.9891697907796475</c:v>
                </c:pt>
                <c:pt idx="1">
                  <c:v>3.7571128223409427</c:v>
                </c:pt>
                <c:pt idx="2">
                  <c:v>3.867616140645088</c:v>
                </c:pt>
                <c:pt idx="3">
                  <c:v>4.0333711181013054</c:v>
                </c:pt>
                <c:pt idx="4">
                  <c:v>4.0002201226100613</c:v>
                </c:pt>
                <c:pt idx="5">
                  <c:v>4.132824104575036</c:v>
                </c:pt>
                <c:pt idx="6">
                  <c:v>4.4864347231483013</c:v>
                </c:pt>
                <c:pt idx="7">
                  <c:v>5.8677262019501182</c:v>
                </c:pt>
                <c:pt idx="8">
                  <c:v>6.0997831703888235</c:v>
                </c:pt>
                <c:pt idx="9">
                  <c:v>6.1660851613713108</c:v>
                </c:pt>
                <c:pt idx="10">
                  <c:v>6.7959540757049384</c:v>
                </c:pt>
                <c:pt idx="11">
                  <c:v>7.1606150261086174</c:v>
                </c:pt>
                <c:pt idx="12">
                  <c:v>7.6357792948164427</c:v>
                </c:pt>
                <c:pt idx="13">
                  <c:v>8.1330442271850973</c:v>
                </c:pt>
                <c:pt idx="14">
                  <c:v>8.0446415725417815</c:v>
                </c:pt>
                <c:pt idx="15">
                  <c:v>7.9451885860680509</c:v>
                </c:pt>
                <c:pt idx="16">
                  <c:v>7.7904839404422477</c:v>
                </c:pt>
                <c:pt idx="17">
                  <c:v>6.4754944526229181</c:v>
                </c:pt>
                <c:pt idx="18">
                  <c:v>6.2986891433362855</c:v>
                </c:pt>
                <c:pt idx="19">
                  <c:v>6.8291050711961825</c:v>
                </c:pt>
                <c:pt idx="20">
                  <c:v>6.4202427934708437</c:v>
                </c:pt>
                <c:pt idx="21">
                  <c:v>4.5637870459612033</c:v>
                </c:pt>
                <c:pt idx="22">
                  <c:v>5.3483606059206341</c:v>
                </c:pt>
                <c:pt idx="23">
                  <c:v>5.547266578868097</c:v>
                </c:pt>
                <c:pt idx="24">
                  <c:v>6.3097394751667002</c:v>
                </c:pt>
                <c:pt idx="25">
                  <c:v>6.243437484184212</c:v>
                </c:pt>
                <c:pt idx="26">
                  <c:v>5.911927529271777</c:v>
                </c:pt>
                <c:pt idx="27">
                  <c:v>5.8566758701197035</c:v>
                </c:pt>
                <c:pt idx="28">
                  <c:v>6.0997831703888235</c:v>
                </c:pt>
                <c:pt idx="29">
                  <c:v>5.3152096104293909</c:v>
                </c:pt>
                <c:pt idx="30">
                  <c:v>5.1826056284644171</c:v>
                </c:pt>
                <c:pt idx="31">
                  <c:v>4.5085353868091307</c:v>
                </c:pt>
                <c:pt idx="32">
                  <c:v>4.5306360504699601</c:v>
                </c:pt>
                <c:pt idx="33">
                  <c:v>4.3206797456920834</c:v>
                </c:pt>
                <c:pt idx="34">
                  <c:v>4.4201327321658139</c:v>
                </c:pt>
                <c:pt idx="35">
                  <c:v>5.1494546329731739</c:v>
                </c:pt>
                <c:pt idx="36">
                  <c:v>5.6909208926634847</c:v>
                </c:pt>
                <c:pt idx="37">
                  <c:v>5.9008771974413614</c:v>
                </c:pt>
                <c:pt idx="38">
                  <c:v>7.3926719945473227</c:v>
                </c:pt>
                <c:pt idx="39">
                  <c:v>8.1993462181675856</c:v>
                </c:pt>
                <c:pt idx="40">
                  <c:v>8.6634601550449961</c:v>
                </c:pt>
                <c:pt idx="41">
                  <c:v>8.994970109957432</c:v>
                </c:pt>
                <c:pt idx="42">
                  <c:v>9.7905940017472783</c:v>
                </c:pt>
                <c:pt idx="43">
                  <c:v>10.254707938624689</c:v>
                </c:pt>
                <c:pt idx="44">
                  <c:v>11.138734485057853</c:v>
                </c:pt>
                <c:pt idx="45">
                  <c:v>12.265868331760133</c:v>
                </c:pt>
                <c:pt idx="46">
                  <c:v>12.343220654573036</c:v>
                </c:pt>
                <c:pt idx="47">
                  <c:v>13.614008815070706</c:v>
                </c:pt>
                <c:pt idx="48">
                  <c:v>14.398582375030141</c:v>
                </c:pt>
                <c:pt idx="49">
                  <c:v>14.542236688825529</c:v>
                </c:pt>
                <c:pt idx="50">
                  <c:v>14.752192993603405</c:v>
                </c:pt>
                <c:pt idx="51">
                  <c:v>14.011820760965632</c:v>
                </c:pt>
                <c:pt idx="52">
                  <c:v>12.873636582432933</c:v>
                </c:pt>
                <c:pt idx="53">
                  <c:v>12.442673641046765</c:v>
                </c:pt>
                <c:pt idx="54">
                  <c:v>11.624949085596089</c:v>
                </c:pt>
                <c:pt idx="55">
                  <c:v>12.155365013455988</c:v>
                </c:pt>
                <c:pt idx="56">
                  <c:v>12.044861695151841</c:v>
                </c:pt>
                <c:pt idx="57">
                  <c:v>12.100113354303916</c:v>
                </c:pt>
                <c:pt idx="58">
                  <c:v>12.630529282163815</c:v>
                </c:pt>
                <c:pt idx="59">
                  <c:v>14.144424742930605</c:v>
                </c:pt>
                <c:pt idx="60">
                  <c:v>15.713571862849468</c:v>
                </c:pt>
                <c:pt idx="61">
                  <c:v>17.592128274019938</c:v>
                </c:pt>
                <c:pt idx="62">
                  <c:v>18.210946856523154</c:v>
                </c:pt>
                <c:pt idx="63">
                  <c:v>20.266308576980258</c:v>
                </c:pt>
                <c:pt idx="64">
                  <c:v>20.321560236132324</c:v>
                </c:pt>
                <c:pt idx="65">
                  <c:v>20.343660899793157</c:v>
                </c:pt>
                <c:pt idx="66">
                  <c:v>20.398912558945231</c:v>
                </c:pt>
                <c:pt idx="67">
                  <c:v>22.34377096109819</c:v>
                </c:pt>
                <c:pt idx="68">
                  <c:v>22.807884897975605</c:v>
                </c:pt>
                <c:pt idx="69">
                  <c:v>24.321780358742391</c:v>
                </c:pt>
                <c:pt idx="70">
                  <c:v>27.316420284784733</c:v>
                </c:pt>
                <c:pt idx="71">
                  <c:v>28.907668068364419</c:v>
                </c:pt>
                <c:pt idx="72">
                  <c:v>30.189506560692511</c:v>
                </c:pt>
                <c:pt idx="73">
                  <c:v>32.057012640032568</c:v>
                </c:pt>
                <c:pt idx="74">
                  <c:v>31.836006003424277</c:v>
                </c:pt>
                <c:pt idx="75">
                  <c:v>31.195086757260235</c:v>
                </c:pt>
                <c:pt idx="76">
                  <c:v>33.139945159413195</c:v>
                </c:pt>
                <c:pt idx="77">
                  <c:v>30.918828461499867</c:v>
                </c:pt>
                <c:pt idx="78">
                  <c:v>33.02944184110904</c:v>
                </c:pt>
                <c:pt idx="79">
                  <c:v>33.34990146419107</c:v>
                </c:pt>
                <c:pt idx="80">
                  <c:v>32.941039186465737</c:v>
                </c:pt>
                <c:pt idx="81">
                  <c:v>32.896837859144071</c:v>
                </c:pt>
                <c:pt idx="82">
                  <c:v>32.565327904231637</c:v>
                </c:pt>
                <c:pt idx="83">
                  <c:v>29.095523709481473</c:v>
                </c:pt>
                <c:pt idx="84">
                  <c:v>30.266858883505414</c:v>
                </c:pt>
                <c:pt idx="85">
                  <c:v>31.283489411903549</c:v>
                </c:pt>
                <c:pt idx="86">
                  <c:v>31.559747707663913</c:v>
                </c:pt>
                <c:pt idx="87">
                  <c:v>30.730972820382821</c:v>
                </c:pt>
                <c:pt idx="88">
                  <c:v>30.355261538148728</c:v>
                </c:pt>
                <c:pt idx="89">
                  <c:v>30.04585224689712</c:v>
                </c:pt>
                <c:pt idx="90">
                  <c:v>30.344211206318313</c:v>
                </c:pt>
                <c:pt idx="91">
                  <c:v>29.217077359616034</c:v>
                </c:pt>
                <c:pt idx="92">
                  <c:v>24.36598168606405</c:v>
                </c:pt>
                <c:pt idx="93">
                  <c:v>22.741582906993109</c:v>
                </c:pt>
                <c:pt idx="94">
                  <c:v>22.509525938554408</c:v>
                </c:pt>
                <c:pt idx="95">
                  <c:v>22.078562997168238</c:v>
                </c:pt>
                <c:pt idx="96">
                  <c:v>22.520576270384819</c:v>
                </c:pt>
                <c:pt idx="97">
                  <c:v>21.93490868337285</c:v>
                </c:pt>
                <c:pt idx="98">
                  <c:v>20.089503267693626</c:v>
                </c:pt>
                <c:pt idx="99">
                  <c:v>21.293989437208808</c:v>
                </c:pt>
                <c:pt idx="100">
                  <c:v>22.222217310963629</c:v>
                </c:pt>
                <c:pt idx="101">
                  <c:v>23.238847839361764</c:v>
                </c:pt>
                <c:pt idx="102">
                  <c:v>22.708431911501869</c:v>
                </c:pt>
                <c:pt idx="103">
                  <c:v>22.144864988150726</c:v>
                </c:pt>
                <c:pt idx="104">
                  <c:v>21.835455696899121</c:v>
                </c:pt>
                <c:pt idx="105">
                  <c:v>22.410072952080675</c:v>
                </c:pt>
                <c:pt idx="106">
                  <c:v>22.962589543601403</c:v>
                </c:pt>
                <c:pt idx="107">
                  <c:v>22.763683570653942</c:v>
                </c:pt>
                <c:pt idx="108">
                  <c:v>21.33819076453047</c:v>
                </c:pt>
                <c:pt idx="109">
                  <c:v>21.139284791583005</c:v>
                </c:pt>
                <c:pt idx="110">
                  <c:v>21.680751051273319</c:v>
                </c:pt>
                <c:pt idx="111">
                  <c:v>21.813355033238288</c:v>
                </c:pt>
                <c:pt idx="112">
                  <c:v>20.542566872740622</c:v>
                </c:pt>
                <c:pt idx="113">
                  <c:v>18.675060793400565</c:v>
                </c:pt>
                <c:pt idx="114">
                  <c:v>17.735782587815329</c:v>
                </c:pt>
                <c:pt idx="115">
                  <c:v>17.094863341651287</c:v>
                </c:pt>
                <c:pt idx="116">
                  <c:v>17.371121637411647</c:v>
                </c:pt>
                <c:pt idx="117">
                  <c:v>16.929108364195066</c:v>
                </c:pt>
                <c:pt idx="118">
                  <c:v>17.6363296013416</c:v>
                </c:pt>
                <c:pt idx="119">
                  <c:v>18.067292542727763</c:v>
                </c:pt>
                <c:pt idx="120">
                  <c:v>18.454054156792271</c:v>
                </c:pt>
                <c:pt idx="121">
                  <c:v>18.553507143266</c:v>
                </c:pt>
                <c:pt idx="122">
                  <c:v>19.371231698716681</c:v>
                </c:pt>
                <c:pt idx="123">
                  <c:v>18.940268757330518</c:v>
                </c:pt>
                <c:pt idx="124">
                  <c:v>18.796614443535127</c:v>
                </c:pt>
                <c:pt idx="125">
                  <c:v>18.553507143266007</c:v>
                </c:pt>
                <c:pt idx="126">
                  <c:v>18.056242210897352</c:v>
                </c:pt>
                <c:pt idx="127">
                  <c:v>17.47057462388538</c:v>
                </c:pt>
                <c:pt idx="128">
                  <c:v>17.547926946698279</c:v>
                </c:pt>
                <c:pt idx="129">
                  <c:v>17.315869978259574</c:v>
                </c:pt>
                <c:pt idx="130">
                  <c:v>17.558977278528694</c:v>
                </c:pt>
                <c:pt idx="131">
                  <c:v>18.564557475096418</c:v>
                </c:pt>
                <c:pt idx="132">
                  <c:v>17.426373296563721</c:v>
                </c:pt>
                <c:pt idx="133">
                  <c:v>17.791034246967403</c:v>
                </c:pt>
                <c:pt idx="134">
                  <c:v>18.431953493131449</c:v>
                </c:pt>
                <c:pt idx="135">
                  <c:v>18.597708470587662</c:v>
                </c:pt>
                <c:pt idx="136">
                  <c:v>19.083923071125902</c:v>
                </c:pt>
                <c:pt idx="137">
                  <c:v>20.498365545418967</c:v>
                </c:pt>
                <c:pt idx="138">
                  <c:v>20.675170854705595</c:v>
                </c:pt>
                <c:pt idx="139">
                  <c:v>22.399022620250264</c:v>
                </c:pt>
                <c:pt idx="140">
                  <c:v>21.736002710425389</c:v>
                </c:pt>
                <c:pt idx="141">
                  <c:v>21.581298064799586</c:v>
                </c:pt>
                <c:pt idx="142">
                  <c:v>21.039831805109277</c:v>
                </c:pt>
                <c:pt idx="143">
                  <c:v>22.001210674355338</c:v>
                </c:pt>
                <c:pt idx="144">
                  <c:v>21.82440536506871</c:v>
                </c:pt>
                <c:pt idx="145">
                  <c:v>23.80241476271291</c:v>
                </c:pt>
                <c:pt idx="146">
                  <c:v>25.09530358687141</c:v>
                </c:pt>
                <c:pt idx="147">
                  <c:v>25.901977810491669</c:v>
                </c:pt>
                <c:pt idx="148">
                  <c:v>27.957339530948776</c:v>
                </c:pt>
                <c:pt idx="149">
                  <c:v>28.896617736534008</c:v>
                </c:pt>
                <c:pt idx="150">
                  <c:v>27.957339530948769</c:v>
                </c:pt>
                <c:pt idx="151">
                  <c:v>29.714342291984682</c:v>
                </c:pt>
                <c:pt idx="152">
                  <c:v>28.5098561224695</c:v>
                </c:pt>
                <c:pt idx="153">
                  <c:v>27.460074598580121</c:v>
                </c:pt>
                <c:pt idx="154">
                  <c:v>29.393882668902666</c:v>
                </c:pt>
                <c:pt idx="155">
                  <c:v>30.388412533639976</c:v>
                </c:pt>
                <c:pt idx="156">
                  <c:v>30.189506560692507</c:v>
                </c:pt>
                <c:pt idx="157">
                  <c:v>27.924188535457535</c:v>
                </c:pt>
                <c:pt idx="158">
                  <c:v>25.504165864596754</c:v>
                </c:pt>
                <c:pt idx="159">
                  <c:v>26.962809666211463</c:v>
                </c:pt>
                <c:pt idx="160">
                  <c:v>27.902087871796702</c:v>
                </c:pt>
                <c:pt idx="161">
                  <c:v>27.857886544475043</c:v>
                </c:pt>
                <c:pt idx="162">
                  <c:v>28.233597826709136</c:v>
                </c:pt>
                <c:pt idx="163">
                  <c:v>33.747713410085986</c:v>
                </c:pt>
                <c:pt idx="164">
                  <c:v>38.554607756316308</c:v>
                </c:pt>
                <c:pt idx="165">
                  <c:v>41.317190713919949</c:v>
                </c:pt>
                <c:pt idx="166">
                  <c:v>41.460845027715337</c:v>
                </c:pt>
                <c:pt idx="167">
                  <c:v>41.228788059276631</c:v>
                </c:pt>
                <c:pt idx="168">
                  <c:v>42.190166928522693</c:v>
                </c:pt>
                <c:pt idx="169">
                  <c:v>41.416643700393671</c:v>
                </c:pt>
                <c:pt idx="170">
                  <c:v>38.046292492117239</c:v>
                </c:pt>
                <c:pt idx="171">
                  <c:v>39.792244921322734</c:v>
                </c:pt>
                <c:pt idx="172">
                  <c:v>42.565878210756786</c:v>
                </c:pt>
                <c:pt idx="173">
                  <c:v>42.201217260353097</c:v>
                </c:pt>
                <c:pt idx="174">
                  <c:v>42.565878210756793</c:v>
                </c:pt>
                <c:pt idx="175">
                  <c:v>43.538307411833273</c:v>
                </c:pt>
                <c:pt idx="176">
                  <c:v>43.538307411833266</c:v>
                </c:pt>
                <c:pt idx="177">
                  <c:v>45.36161216385166</c:v>
                </c:pt>
                <c:pt idx="178">
                  <c:v>43.704062389289483</c:v>
                </c:pt>
                <c:pt idx="179">
                  <c:v>40.035352221591857</c:v>
                </c:pt>
                <c:pt idx="180">
                  <c:v>40.521566822130104</c:v>
                </c:pt>
                <c:pt idx="181">
                  <c:v>41.284039718428701</c:v>
                </c:pt>
                <c:pt idx="182">
                  <c:v>39.140275343328277</c:v>
                </c:pt>
                <c:pt idx="183">
                  <c:v>38.97452036587206</c:v>
                </c:pt>
                <c:pt idx="184">
                  <c:v>34.786444602144954</c:v>
                </c:pt>
                <c:pt idx="185">
                  <c:v>32.786334540839924</c:v>
                </c:pt>
                <c:pt idx="186">
                  <c:v>31.946509321728421</c:v>
                </c:pt>
                <c:pt idx="187">
                  <c:v>29.150775368633539</c:v>
                </c:pt>
                <c:pt idx="188">
                  <c:v>27.979440194609602</c:v>
                </c:pt>
                <c:pt idx="189">
                  <c:v>27.736332894340485</c:v>
                </c:pt>
                <c:pt idx="190">
                  <c:v>26.100883783439137</c:v>
                </c:pt>
                <c:pt idx="191">
                  <c:v>27.647930239697164</c:v>
                </c:pt>
                <c:pt idx="192">
                  <c:v>26.553947388486126</c:v>
                </c:pt>
                <c:pt idx="193">
                  <c:v>24.785894295619805</c:v>
                </c:pt>
                <c:pt idx="194">
                  <c:v>23.581408126104613</c:v>
                </c:pt>
                <c:pt idx="195">
                  <c:v>21.736002710425389</c:v>
                </c:pt>
                <c:pt idx="196">
                  <c:v>21.139284791583005</c:v>
                </c:pt>
                <c:pt idx="197">
                  <c:v>22.255368306454873</c:v>
                </c:pt>
                <c:pt idx="198">
                  <c:v>20.498365545418959</c:v>
                </c:pt>
                <c:pt idx="199">
                  <c:v>19.923748290237405</c:v>
                </c:pt>
                <c:pt idx="200">
                  <c:v>20.487315213588545</c:v>
                </c:pt>
                <c:pt idx="201">
                  <c:v>20.818825168500982</c:v>
                </c:pt>
                <c:pt idx="202">
                  <c:v>20.730422513857668</c:v>
                </c:pt>
                <c:pt idx="203">
                  <c:v>18.133594533710252</c:v>
                </c:pt>
                <c:pt idx="204">
                  <c:v>14.873746643737963</c:v>
                </c:pt>
                <c:pt idx="205">
                  <c:v>14.354381047708481</c:v>
                </c:pt>
                <c:pt idx="206">
                  <c:v>13.735562465205264</c:v>
                </c:pt>
                <c:pt idx="207">
                  <c:v>11.845955722204382</c:v>
                </c:pt>
                <c:pt idx="208">
                  <c:v>10.431513247911321</c:v>
                </c:pt>
                <c:pt idx="209">
                  <c:v>8.9397184508053584</c:v>
                </c:pt>
                <c:pt idx="210">
                  <c:v>9.0833727646007478</c:v>
                </c:pt>
                <c:pt idx="211">
                  <c:v>9.0170707736182614</c:v>
                </c:pt>
                <c:pt idx="212">
                  <c:v>8.7187118141970696</c:v>
                </c:pt>
                <c:pt idx="213">
                  <c:v>7.7241819494597603</c:v>
                </c:pt>
                <c:pt idx="214">
                  <c:v>6.9838097168219866</c:v>
                </c:pt>
                <c:pt idx="215">
                  <c:v>6.0666321748975793</c:v>
                </c:pt>
                <c:pt idx="216">
                  <c:v>5.6135685698505835</c:v>
                </c:pt>
                <c:pt idx="217">
                  <c:v>5.6467195653418267</c:v>
                </c:pt>
                <c:pt idx="218">
                  <c:v>5.4478135923943665</c:v>
                </c:pt>
                <c:pt idx="219">
                  <c:v>5.3815116014118791</c:v>
                </c:pt>
                <c:pt idx="220">
                  <c:v>5.3262599422598056</c:v>
                </c:pt>
                <c:pt idx="221">
                  <c:v>5.5030652515464391</c:v>
                </c:pt>
                <c:pt idx="222">
                  <c:v>5.2047062921252465</c:v>
                </c:pt>
                <c:pt idx="223">
                  <c:v>4.8621460053823951</c:v>
                </c:pt>
                <c:pt idx="224">
                  <c:v>4.3648810730137413</c:v>
                </c:pt>
                <c:pt idx="225">
                  <c:v>4.3980320685049845</c:v>
                </c:pt>
                <c:pt idx="226">
                  <c:v>4.254377754709596</c:v>
                </c:pt>
                <c:pt idx="227">
                  <c:v>3.790263817832185</c:v>
                </c:pt>
                <c:pt idx="228">
                  <c:v>3.3261498809547754</c:v>
                </c:pt>
                <c:pt idx="229">
                  <c:v>3.259847889972288</c:v>
                </c:pt>
                <c:pt idx="230">
                  <c:v>3.160394903498557</c:v>
                </c:pt>
                <c:pt idx="231">
                  <c:v>3.0056902578727533</c:v>
                </c:pt>
                <c:pt idx="232">
                  <c:v>2.9725392623815092</c:v>
                </c:pt>
                <c:pt idx="233">
                  <c:v>2.8841366077381934</c:v>
                </c:pt>
                <c:pt idx="234">
                  <c:v>2.9504385987206807</c:v>
                </c:pt>
                <c:pt idx="235">
                  <c:v>2.6078783119778302</c:v>
                </c:pt>
                <c:pt idx="236">
                  <c:v>2.718381630281975</c:v>
                </c:pt>
                <c:pt idx="237">
                  <c:v>2.6410293074690734</c:v>
                </c:pt>
                <c:pt idx="238">
                  <c:v>2.4973749936736849</c:v>
                </c:pt>
                <c:pt idx="239">
                  <c:v>2.4421233345216118</c:v>
                </c:pt>
                <c:pt idx="240">
                  <c:v>2.3095193525566375</c:v>
                </c:pt>
                <c:pt idx="241">
                  <c:v>1.8122544201879838</c:v>
                </c:pt>
                <c:pt idx="242">
                  <c:v>1.6575497745621806</c:v>
                </c:pt>
                <c:pt idx="243">
                  <c:v>1.4254928061234753</c:v>
                </c:pt>
                <c:pt idx="244">
                  <c:v>1.2044861695151841</c:v>
                </c:pt>
                <c:pt idx="245">
                  <c:v>1.2928888241585006</c:v>
                </c:pt>
                <c:pt idx="246">
                  <c:v>1.2928888241585008</c:v>
                </c:pt>
                <c:pt idx="247">
                  <c:v>1.3370901514801585</c:v>
                </c:pt>
                <c:pt idx="248">
                  <c:v>1.447593469784304</c:v>
                </c:pt>
                <c:pt idx="249">
                  <c:v>1.5801974517492785</c:v>
                </c:pt>
                <c:pt idx="250">
                  <c:v>1.7791034246967403</c:v>
                </c:pt>
                <c:pt idx="251">
                  <c:v>1.8454054156792274</c:v>
                </c:pt>
                <c:pt idx="252">
                  <c:v>1.7459524292054966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CD-4742-B128-8C33E008E00A}"/>
            </c:ext>
          </c:extLst>
        </c:ser>
        <c:ser>
          <c:idx val="3"/>
          <c:order val="3"/>
          <c:tx>
            <c:strRef>
              <c:f>'PROVINCIAL - NC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9ECD-4742-B128-8C33E008E00A}"/>
              </c:ext>
            </c:extLst>
          </c:dPt>
          <c:cat>
            <c:strRef>
              <c:f>'PROVINCIAL - NC (Waves)'!$A$5:$A$257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'PROVINCIAL - NC (Waves)'!$E$5:$E$257</c:f>
              <c:numCache>
                <c:formatCode>General</c:formatCode>
                <c:ptCount val="253"/>
                <c:pt idx="0">
                  <c:v>1.7901537565271546</c:v>
                </c:pt>
                <c:pt idx="1">
                  <c:v>1.7238517655446672</c:v>
                </c:pt>
                <c:pt idx="2">
                  <c:v>1.6686001063925946</c:v>
                </c:pt>
                <c:pt idx="3">
                  <c:v>1.3481404833105732</c:v>
                </c:pt>
                <c:pt idx="4">
                  <c:v>1.5691471199188638</c:v>
                </c:pt>
                <c:pt idx="5">
                  <c:v>2.4752743300128555</c:v>
                </c:pt>
                <c:pt idx="6">
                  <c:v>2.4752743300128555</c:v>
                </c:pt>
                <c:pt idx="7">
                  <c:v>2.4310730026911975</c:v>
                </c:pt>
                <c:pt idx="8">
                  <c:v>2.5747273164865865</c:v>
                </c:pt>
                <c:pt idx="9">
                  <c:v>2.5857776483170012</c:v>
                </c:pt>
                <c:pt idx="10">
                  <c:v>2.7957339530948775</c:v>
                </c:pt>
                <c:pt idx="11">
                  <c:v>2.5084253255040991</c:v>
                </c:pt>
                <c:pt idx="12">
                  <c:v>1.6907007700534238</c:v>
                </c:pt>
                <c:pt idx="13">
                  <c:v>1.7570027610359114</c:v>
                </c:pt>
                <c:pt idx="14">
                  <c:v>1.790153756527155</c:v>
                </c:pt>
                <c:pt idx="15">
                  <c:v>1.7680530928663256</c:v>
                </c:pt>
                <c:pt idx="16">
                  <c:v>1.9669590658137872</c:v>
                </c:pt>
                <c:pt idx="17">
                  <c:v>2.5526266528257575</c:v>
                </c:pt>
                <c:pt idx="18">
                  <c:v>3.2156465626506296</c:v>
                </c:pt>
                <c:pt idx="19">
                  <c:v>3.9891697907796475</c:v>
                </c:pt>
                <c:pt idx="20">
                  <c:v>4.2764784183704245</c:v>
                </c:pt>
                <c:pt idx="21">
                  <c:v>4.5748373777916171</c:v>
                </c:pt>
                <c:pt idx="22">
                  <c:v>5.3483606059206341</c:v>
                </c:pt>
                <c:pt idx="23">
                  <c:v>6.4423434571316731</c:v>
                </c:pt>
                <c:pt idx="24">
                  <c:v>7.657879958477273</c:v>
                </c:pt>
                <c:pt idx="25">
                  <c:v>8.9618191144661878</c:v>
                </c:pt>
                <c:pt idx="26">
                  <c:v>10.420462916080906</c:v>
                </c:pt>
                <c:pt idx="27">
                  <c:v>15.404162571597862</c:v>
                </c:pt>
                <c:pt idx="28">
                  <c:v>17.094863341651283</c:v>
                </c:pt>
                <c:pt idx="29">
                  <c:v>19.802194640102847</c:v>
                </c:pt>
                <c:pt idx="30">
                  <c:v>24.962699604906437</c:v>
                </c:pt>
                <c:pt idx="31">
                  <c:v>29.736442955645515</c:v>
                </c:pt>
                <c:pt idx="32">
                  <c:v>33.02944184110904</c:v>
                </c:pt>
                <c:pt idx="33">
                  <c:v>35.394212852817759</c:v>
                </c:pt>
                <c:pt idx="34">
                  <c:v>33.593008764460187</c:v>
                </c:pt>
                <c:pt idx="35">
                  <c:v>34.698041947501636</c:v>
                </c:pt>
                <c:pt idx="36">
                  <c:v>35.294759866344023</c:v>
                </c:pt>
                <c:pt idx="37">
                  <c:v>34.189726683302574</c:v>
                </c:pt>
                <c:pt idx="38">
                  <c:v>31.769704012441789</c:v>
                </c:pt>
                <c:pt idx="39">
                  <c:v>32.45482458592749</c:v>
                </c:pt>
                <c:pt idx="40">
                  <c:v>33.139945159413188</c:v>
                </c:pt>
                <c:pt idx="41">
                  <c:v>31.504496048511839</c:v>
                </c:pt>
                <c:pt idx="42">
                  <c:v>28.852416409212349</c:v>
                </c:pt>
                <c:pt idx="43">
                  <c:v>26.244538097234521</c:v>
                </c:pt>
                <c:pt idx="44">
                  <c:v>22.829985561636427</c:v>
                </c:pt>
                <c:pt idx="45">
                  <c:v>22.15591531998114</c:v>
                </c:pt>
                <c:pt idx="46">
                  <c:v>19.95689928572865</c:v>
                </c:pt>
                <c:pt idx="47">
                  <c:v>17.603178605850353</c:v>
                </c:pt>
                <c:pt idx="48">
                  <c:v>17.337970641920403</c:v>
                </c:pt>
                <c:pt idx="49">
                  <c:v>17.558977278528694</c:v>
                </c:pt>
                <c:pt idx="50">
                  <c:v>17.735782587815329</c:v>
                </c:pt>
                <c:pt idx="51">
                  <c:v>19.52593634434248</c:v>
                </c:pt>
                <c:pt idx="52">
                  <c:v>20.520466209079789</c:v>
                </c:pt>
                <c:pt idx="53">
                  <c:v>20.144754926845696</c:v>
                </c:pt>
                <c:pt idx="54">
                  <c:v>20.575717868231862</c:v>
                </c:pt>
                <c:pt idx="55">
                  <c:v>21.526046405647513</c:v>
                </c:pt>
                <c:pt idx="56">
                  <c:v>21.603398728460412</c:v>
                </c:pt>
                <c:pt idx="57">
                  <c:v>21.702851714934148</c:v>
                </c:pt>
                <c:pt idx="58">
                  <c:v>20.465214549927719</c:v>
                </c:pt>
                <c:pt idx="59">
                  <c:v>17.93468856076279</c:v>
                </c:pt>
                <c:pt idx="60">
                  <c:v>16.895957368703822</c:v>
                </c:pt>
                <c:pt idx="61">
                  <c:v>14.851645980077135</c:v>
                </c:pt>
                <c:pt idx="62">
                  <c:v>13.481404833105733</c:v>
                </c:pt>
                <c:pt idx="63">
                  <c:v>13.072542555380394</c:v>
                </c:pt>
                <c:pt idx="64">
                  <c:v>12.044861695151841</c:v>
                </c:pt>
                <c:pt idx="65">
                  <c:v>11.18293581237951</c:v>
                </c:pt>
                <c:pt idx="66">
                  <c:v>10.420462916080908</c:v>
                </c:pt>
                <c:pt idx="67">
                  <c:v>9.5032853741565013</c:v>
                </c:pt>
                <c:pt idx="68">
                  <c:v>8.7076614823666549</c:v>
                </c:pt>
                <c:pt idx="69">
                  <c:v>8.1551448908459285</c:v>
                </c:pt>
                <c:pt idx="70">
                  <c:v>7.978339581559295</c:v>
                </c:pt>
                <c:pt idx="71">
                  <c:v>7.7131316176293456</c:v>
                </c:pt>
                <c:pt idx="72">
                  <c:v>7.0832627032957181</c:v>
                </c:pt>
                <c:pt idx="73">
                  <c:v>6.4533937889620887</c:v>
                </c:pt>
                <c:pt idx="74">
                  <c:v>5.7682732154763867</c:v>
                </c:pt>
                <c:pt idx="75">
                  <c:v>5.7240718881547297</c:v>
                </c:pt>
                <c:pt idx="76">
                  <c:v>5.5030652515464382</c:v>
                </c:pt>
                <c:pt idx="77">
                  <c:v>5.4699142560551959</c:v>
                </c:pt>
                <c:pt idx="78">
                  <c:v>5.7682732154763885</c:v>
                </c:pt>
                <c:pt idx="79">
                  <c:v>5.7903738791372161</c:v>
                </c:pt>
                <c:pt idx="80">
                  <c:v>5.6909208926634856</c:v>
                </c:pt>
                <c:pt idx="81">
                  <c:v>5.2489076194469044</c:v>
                </c:pt>
                <c:pt idx="82">
                  <c:v>4.817944678060738</c:v>
                </c:pt>
                <c:pt idx="83">
                  <c:v>4.6632400324349339</c:v>
                </c:pt>
                <c:pt idx="84">
                  <c:v>4.6963910279261771</c:v>
                </c:pt>
                <c:pt idx="85">
                  <c:v>4.1991260955575234</c:v>
                </c:pt>
                <c:pt idx="86">
                  <c:v>3.9449684634579891</c:v>
                </c:pt>
                <c:pt idx="87">
                  <c:v>3.8234148133234291</c:v>
                </c:pt>
                <c:pt idx="88">
                  <c:v>4.1659751000662792</c:v>
                </c:pt>
                <c:pt idx="89">
                  <c:v>4.3538307411833275</c:v>
                </c:pt>
                <c:pt idx="90">
                  <c:v>4.2543777547095951</c:v>
                </c:pt>
                <c:pt idx="91">
                  <c:v>4.1107234409142075</c:v>
                </c:pt>
                <c:pt idx="92">
                  <c:v>4.1107234409142066</c:v>
                </c:pt>
                <c:pt idx="93">
                  <c:v>3.8786664724755018</c:v>
                </c:pt>
                <c:pt idx="94">
                  <c:v>3.8676161406450871</c:v>
                </c:pt>
                <c:pt idx="95">
                  <c:v>3.4256028674285059</c:v>
                </c:pt>
                <c:pt idx="96">
                  <c:v>3.2487975581418733</c:v>
                </c:pt>
                <c:pt idx="97">
                  <c:v>3.2598478899722876</c:v>
                </c:pt>
                <c:pt idx="98">
                  <c:v>3.2929988854635317</c:v>
                </c:pt>
                <c:pt idx="99">
                  <c:v>3.2377472263114586</c:v>
                </c:pt>
                <c:pt idx="100">
                  <c:v>2.9725392623815097</c:v>
                </c:pt>
                <c:pt idx="101">
                  <c:v>2.817834616755706</c:v>
                </c:pt>
                <c:pt idx="102">
                  <c:v>2.6631299711299028</c:v>
                </c:pt>
                <c:pt idx="103">
                  <c:v>2.6299789756386596</c:v>
                </c:pt>
                <c:pt idx="104">
                  <c:v>2.3758213435391253</c:v>
                </c:pt>
                <c:pt idx="105">
                  <c:v>2.3205696843870522</c:v>
                </c:pt>
                <c:pt idx="106">
                  <c:v>2.309519352556638</c:v>
                </c:pt>
                <c:pt idx="107">
                  <c:v>2.331620016217467</c:v>
                </c:pt>
                <c:pt idx="108">
                  <c:v>2.1990160342524923</c:v>
                </c:pt>
                <c:pt idx="109">
                  <c:v>2.066412052287518</c:v>
                </c:pt>
                <c:pt idx="110">
                  <c:v>2.1216637114395906</c:v>
                </c:pt>
                <c:pt idx="111">
                  <c:v>2.1327140432700049</c:v>
                </c:pt>
                <c:pt idx="112">
                  <c:v>2.1548147069308343</c:v>
                </c:pt>
                <c:pt idx="113">
                  <c:v>2.1327140432700054</c:v>
                </c:pt>
                <c:pt idx="114">
                  <c:v>1.9227577384921291</c:v>
                </c:pt>
                <c:pt idx="115">
                  <c:v>1.8233047520183983</c:v>
                </c:pt>
                <c:pt idx="116">
                  <c:v>1.9227577384921291</c:v>
                </c:pt>
                <c:pt idx="117">
                  <c:v>1.6796504382230091</c:v>
                </c:pt>
                <c:pt idx="118">
                  <c:v>1.8122544201879836</c:v>
                </c:pt>
                <c:pt idx="119">
                  <c:v>1.7791034246967399</c:v>
                </c:pt>
                <c:pt idx="120">
                  <c:v>1.5691471199188638</c:v>
                </c:pt>
                <c:pt idx="121">
                  <c:v>1.6133484472405222</c:v>
                </c:pt>
                <c:pt idx="122">
                  <c:v>1.6686001063925946</c:v>
                </c:pt>
                <c:pt idx="123">
                  <c:v>1.5470464562580351</c:v>
                </c:pt>
                <c:pt idx="124">
                  <c:v>1.5359961244276203</c:v>
                </c:pt>
                <c:pt idx="125">
                  <c:v>1.3481404833105732</c:v>
                </c:pt>
                <c:pt idx="126">
                  <c:v>1.3481404833105732</c:v>
                </c:pt>
                <c:pt idx="127">
                  <c:v>1.2265868331760132</c:v>
                </c:pt>
                <c:pt idx="128">
                  <c:v>1.07188218755021</c:v>
                </c:pt>
                <c:pt idx="129">
                  <c:v>1.0276808602285519</c:v>
                </c:pt>
                <c:pt idx="130">
                  <c:v>0.92822787375482085</c:v>
                </c:pt>
                <c:pt idx="131">
                  <c:v>0.97242920107647912</c:v>
                </c:pt>
                <c:pt idx="132">
                  <c:v>0.97242920107647901</c:v>
                </c:pt>
                <c:pt idx="133">
                  <c:v>1.0497815238893808</c:v>
                </c:pt>
                <c:pt idx="134">
                  <c:v>1.1823855058543553</c:v>
                </c:pt>
                <c:pt idx="135">
                  <c:v>1.2376371650064277</c:v>
                </c:pt>
                <c:pt idx="136">
                  <c:v>1.2155365013455988</c:v>
                </c:pt>
                <c:pt idx="137">
                  <c:v>1.2265868331760135</c:v>
                </c:pt>
                <c:pt idx="138">
                  <c:v>1.2486874968368424</c:v>
                </c:pt>
                <c:pt idx="139">
                  <c:v>1.1934358376847698</c:v>
                </c:pt>
                <c:pt idx="140">
                  <c:v>1.1381841785326972</c:v>
                </c:pt>
                <c:pt idx="141">
                  <c:v>1.0497815238893808</c:v>
                </c:pt>
                <c:pt idx="142">
                  <c:v>1.07188218755021</c:v>
                </c:pt>
                <c:pt idx="143">
                  <c:v>0.97242920107647912</c:v>
                </c:pt>
                <c:pt idx="144">
                  <c:v>0.97242920107647901</c:v>
                </c:pt>
                <c:pt idx="145">
                  <c:v>0.77352322812901753</c:v>
                </c:pt>
                <c:pt idx="146">
                  <c:v>0.77352322812901753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CD-4742-B128-8C33E008E00A}"/>
            </c:ext>
          </c:extLst>
        </c:ser>
        <c:ser>
          <c:idx val="4"/>
          <c:order val="4"/>
          <c:tx>
            <c:strRef>
              <c:f>'PROVINCIAL - NC (Waves)'!$F$3:$F$4</c:f>
              <c:strCache>
                <c:ptCount val="1"/>
                <c:pt idx="0">
                  <c:v>Wave 5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'PROVINCIAL - NC (Waves)'!$A$5:$A$257</c:f>
              <c:strCache>
                <c:ptCount val="253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  <c:pt idx="207">
                  <c:v>186</c:v>
                </c:pt>
                <c:pt idx="208">
                  <c:v>187</c:v>
                </c:pt>
                <c:pt idx="209">
                  <c:v>188</c:v>
                </c:pt>
                <c:pt idx="210">
                  <c:v>189</c:v>
                </c:pt>
                <c:pt idx="211">
                  <c:v>190</c:v>
                </c:pt>
                <c:pt idx="212">
                  <c:v>191</c:v>
                </c:pt>
                <c:pt idx="213">
                  <c:v>192</c:v>
                </c:pt>
                <c:pt idx="214">
                  <c:v>193</c:v>
                </c:pt>
                <c:pt idx="215">
                  <c:v>194</c:v>
                </c:pt>
                <c:pt idx="216">
                  <c:v>195</c:v>
                </c:pt>
                <c:pt idx="217">
                  <c:v>196</c:v>
                </c:pt>
                <c:pt idx="218">
                  <c:v>197</c:v>
                </c:pt>
                <c:pt idx="219">
                  <c:v>198</c:v>
                </c:pt>
                <c:pt idx="220">
                  <c:v>199</c:v>
                </c:pt>
                <c:pt idx="221">
                  <c:v>200</c:v>
                </c:pt>
                <c:pt idx="222">
                  <c:v>201</c:v>
                </c:pt>
                <c:pt idx="223">
                  <c:v>202</c:v>
                </c:pt>
                <c:pt idx="224">
                  <c:v>203</c:v>
                </c:pt>
                <c:pt idx="225">
                  <c:v>204</c:v>
                </c:pt>
                <c:pt idx="226">
                  <c:v>205</c:v>
                </c:pt>
                <c:pt idx="227">
                  <c:v>206</c:v>
                </c:pt>
                <c:pt idx="228">
                  <c:v>207</c:v>
                </c:pt>
                <c:pt idx="229">
                  <c:v>208</c:v>
                </c:pt>
                <c:pt idx="230">
                  <c:v>209</c:v>
                </c:pt>
                <c:pt idx="231">
                  <c:v>210</c:v>
                </c:pt>
                <c:pt idx="232">
                  <c:v>211</c:v>
                </c:pt>
                <c:pt idx="233">
                  <c:v>212</c:v>
                </c:pt>
                <c:pt idx="234">
                  <c:v>213</c:v>
                </c:pt>
                <c:pt idx="235">
                  <c:v>214</c:v>
                </c:pt>
                <c:pt idx="236">
                  <c:v>215</c:v>
                </c:pt>
                <c:pt idx="237">
                  <c:v>216</c:v>
                </c:pt>
                <c:pt idx="238">
                  <c:v>217</c:v>
                </c:pt>
                <c:pt idx="239">
                  <c:v>218</c:v>
                </c:pt>
                <c:pt idx="240">
                  <c:v>219</c:v>
                </c:pt>
                <c:pt idx="241">
                  <c:v>220</c:v>
                </c:pt>
                <c:pt idx="242">
                  <c:v>221</c:v>
                </c:pt>
                <c:pt idx="243">
                  <c:v>222</c:v>
                </c:pt>
                <c:pt idx="244">
                  <c:v>223</c:v>
                </c:pt>
                <c:pt idx="245">
                  <c:v>224</c:v>
                </c:pt>
                <c:pt idx="246">
                  <c:v>225</c:v>
                </c:pt>
                <c:pt idx="247">
                  <c:v>226</c:v>
                </c:pt>
                <c:pt idx="248">
                  <c:v>227</c:v>
                </c:pt>
                <c:pt idx="249">
                  <c:v>228</c:v>
                </c:pt>
                <c:pt idx="250">
                  <c:v>229</c:v>
                </c:pt>
                <c:pt idx="251">
                  <c:v>230</c:v>
                </c:pt>
                <c:pt idx="252">
                  <c:v>231</c:v>
                </c:pt>
              </c:strCache>
            </c:strRef>
          </c:cat>
          <c:val>
            <c:numRef>
              <c:f>'PROVINCIAL - NC (Waves)'!$F$5:$F$257</c:f>
              <c:numCache>
                <c:formatCode>General</c:formatCode>
                <c:ptCount val="253"/>
                <c:pt idx="0">
                  <c:v>0.70722123714653029</c:v>
                </c:pt>
                <c:pt idx="1">
                  <c:v>0.70722123714653029</c:v>
                </c:pt>
                <c:pt idx="2">
                  <c:v>0.65196957799445754</c:v>
                </c:pt>
                <c:pt idx="3">
                  <c:v>0.71827156897694489</c:v>
                </c:pt>
                <c:pt idx="4">
                  <c:v>0.71827156897694466</c:v>
                </c:pt>
                <c:pt idx="5">
                  <c:v>0.76247289629860293</c:v>
                </c:pt>
                <c:pt idx="6">
                  <c:v>0.75142256446818834</c:v>
                </c:pt>
                <c:pt idx="7">
                  <c:v>0.86192588277233362</c:v>
                </c:pt>
                <c:pt idx="8">
                  <c:v>0.93927820558523545</c:v>
                </c:pt>
                <c:pt idx="9">
                  <c:v>0.92822787375482108</c:v>
                </c:pt>
                <c:pt idx="10">
                  <c:v>1.1381841785326972</c:v>
                </c:pt>
                <c:pt idx="11">
                  <c:v>1.3591908151409877</c:v>
                </c:pt>
                <c:pt idx="12">
                  <c:v>1.9338080703225435</c:v>
                </c:pt>
                <c:pt idx="13">
                  <c:v>2.2321670297437359</c:v>
                </c:pt>
                <c:pt idx="14">
                  <c:v>2.4089723390303681</c:v>
                </c:pt>
                <c:pt idx="15">
                  <c:v>2.5526266528257575</c:v>
                </c:pt>
                <c:pt idx="16">
                  <c:v>3.1161935761768982</c:v>
                </c:pt>
                <c:pt idx="17">
                  <c:v>3.3814015401068471</c:v>
                </c:pt>
                <c:pt idx="18">
                  <c:v>3.5803075130543087</c:v>
                </c:pt>
                <c:pt idx="19">
                  <c:v>4.1880757637271087</c:v>
                </c:pt>
                <c:pt idx="20">
                  <c:v>4.497485054978716</c:v>
                </c:pt>
                <c:pt idx="21">
                  <c:v>4.5637870459612033</c:v>
                </c:pt>
                <c:pt idx="22">
                  <c:v>4.8400453417215656</c:v>
                </c:pt>
                <c:pt idx="23">
                  <c:v>4.8510956735519812</c:v>
                </c:pt>
                <c:pt idx="24">
                  <c:v>5.5583169106985109</c:v>
                </c:pt>
                <c:pt idx="25">
                  <c:v>6.7186017528920363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ECD-4742-B128-8C33E008E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12040682414698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071113752290402"/>
          <c:y val="0.36614268044080694"/>
          <c:w val="0.17654383029848914"/>
          <c:h val="0.2604217576251244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[SACOVDATA.xlsx]LP-CDA!PivotTable1</c:name>
    <c:fmtId val="6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112074012023576E-2"/>
          <c:y val="1.5056356570801423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'LP-CDA'!$F$3:$F$4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'LP-CDA'!$A$5:$C$798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'LP-CDA'!$F$5:$F$798</c:f>
              <c:numCache>
                <c:formatCode>General</c:formatCode>
                <c:ptCount val="79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1.0587911840678755E-23</c:v>
                </c:pt>
                <c:pt idx="5">
                  <c:v>2.6469779601696886E-23</c:v>
                </c:pt>
                <c:pt idx="6">
                  <c:v>1.4369308926635453E-22</c:v>
                </c:pt>
                <c:pt idx="7">
                  <c:v>1.4369308926635453E-22</c:v>
                </c:pt>
                <c:pt idx="8">
                  <c:v>1.4369308926635453E-22</c:v>
                </c:pt>
                <c:pt idx="9">
                  <c:v>1.4369308926635453E-22</c:v>
                </c:pt>
                <c:pt idx="11">
                  <c:v>3.0833511838890916E-20</c:v>
                </c:pt>
                <c:pt idx="12">
                  <c:v>3.0825949044719004E-20</c:v>
                </c:pt>
                <c:pt idx="13">
                  <c:v>2.4409455334492417E-3</c:v>
                </c:pt>
                <c:pt idx="14">
                  <c:v>2.4409455334492417E-3</c:v>
                </c:pt>
                <c:pt idx="15">
                  <c:v>2.4409455334492417E-3</c:v>
                </c:pt>
                <c:pt idx="16">
                  <c:v>2.4409455334492417E-3</c:v>
                </c:pt>
                <c:pt idx="17">
                  <c:v>2.4409455334492417E-3</c:v>
                </c:pt>
                <c:pt idx="18">
                  <c:v>2.4409455334492417E-3</c:v>
                </c:pt>
                <c:pt idx="19">
                  <c:v>2.4409455334492417E-3</c:v>
                </c:pt>
                <c:pt idx="20">
                  <c:v>6.1954409856314536E-20</c:v>
                </c:pt>
                <c:pt idx="21">
                  <c:v>6.1954409856314536E-20</c:v>
                </c:pt>
                <c:pt idx="22">
                  <c:v>6.9698711088353862E-20</c:v>
                </c:pt>
                <c:pt idx="23">
                  <c:v>2.4409455334492409E-3</c:v>
                </c:pt>
                <c:pt idx="24">
                  <c:v>1.2204727667246205E-2</c:v>
                </c:pt>
                <c:pt idx="25">
                  <c:v>1.2204727667246201E-2</c:v>
                </c:pt>
                <c:pt idx="26">
                  <c:v>1.4645673200695443E-2</c:v>
                </c:pt>
                <c:pt idx="27">
                  <c:v>1.4645673200695443E-2</c:v>
                </c:pt>
                <c:pt idx="28">
                  <c:v>2.1968509801043166E-2</c:v>
                </c:pt>
                <c:pt idx="29">
                  <c:v>2.1968509801043166E-2</c:v>
                </c:pt>
                <c:pt idx="30">
                  <c:v>2.1968509801043166E-2</c:v>
                </c:pt>
                <c:pt idx="31">
                  <c:v>1.7086618734144684E-2</c:v>
                </c:pt>
                <c:pt idx="32">
                  <c:v>1.9527564267593927E-2</c:v>
                </c:pt>
                <c:pt idx="33">
                  <c:v>2.196850980104317E-2</c:v>
                </c:pt>
                <c:pt idx="34">
                  <c:v>2.196850980104317E-2</c:v>
                </c:pt>
                <c:pt idx="35">
                  <c:v>1.4645673200695444E-2</c:v>
                </c:pt>
                <c:pt idx="36">
                  <c:v>1.4645673200695446E-2</c:v>
                </c:pt>
                <c:pt idx="37">
                  <c:v>1.2204727667246205E-2</c:v>
                </c:pt>
                <c:pt idx="38">
                  <c:v>7.322836600347723E-3</c:v>
                </c:pt>
                <c:pt idx="39">
                  <c:v>4.8818910668984817E-3</c:v>
                </c:pt>
                <c:pt idx="40">
                  <c:v>2.4409455334492404E-3</c:v>
                </c:pt>
                <c:pt idx="41">
                  <c:v>2.4409455334492409E-3</c:v>
                </c:pt>
                <c:pt idx="42">
                  <c:v>2.4409455334492417E-3</c:v>
                </c:pt>
                <c:pt idx="43">
                  <c:v>2.4409455334492417E-3</c:v>
                </c:pt>
                <c:pt idx="44">
                  <c:v>2.4409455334492417E-3</c:v>
                </c:pt>
                <c:pt idx="45">
                  <c:v>2.4409455334492417E-3</c:v>
                </c:pt>
                <c:pt idx="46">
                  <c:v>2.4409455334492417E-3</c:v>
                </c:pt>
                <c:pt idx="47">
                  <c:v>4.6465807392235903E-19</c:v>
                </c:pt>
                <c:pt idx="48">
                  <c:v>4.8818910668984817E-3</c:v>
                </c:pt>
                <c:pt idx="49">
                  <c:v>4.8818910668984835E-3</c:v>
                </c:pt>
                <c:pt idx="50">
                  <c:v>4.8818910668984817E-3</c:v>
                </c:pt>
                <c:pt idx="51">
                  <c:v>4.8818910668984817E-3</c:v>
                </c:pt>
                <c:pt idx="52">
                  <c:v>4.8818910668984817E-3</c:v>
                </c:pt>
                <c:pt idx="53">
                  <c:v>7.322836600347723E-3</c:v>
                </c:pt>
                <c:pt idx="54">
                  <c:v>7.3228366003477222E-3</c:v>
                </c:pt>
                <c:pt idx="55">
                  <c:v>2.4409455334492404E-3</c:v>
                </c:pt>
                <c:pt idx="56">
                  <c:v>2.4409455334492396E-3</c:v>
                </c:pt>
                <c:pt idx="57">
                  <c:v>2.44094553344924E-3</c:v>
                </c:pt>
                <c:pt idx="58">
                  <c:v>4.8818910668984809E-3</c:v>
                </c:pt>
                <c:pt idx="59">
                  <c:v>4.8818910668984817E-3</c:v>
                </c:pt>
                <c:pt idx="60">
                  <c:v>2.4409455334492404E-3</c:v>
                </c:pt>
                <c:pt idx="61">
                  <c:v>9.7637821337969669E-3</c:v>
                </c:pt>
                <c:pt idx="62">
                  <c:v>1.4645673200695448E-2</c:v>
                </c:pt>
                <c:pt idx="63">
                  <c:v>1.9527564267593927E-2</c:v>
                </c:pt>
                <c:pt idx="64">
                  <c:v>2.196850980104317E-2</c:v>
                </c:pt>
                <c:pt idx="65">
                  <c:v>1.9527564267593927E-2</c:v>
                </c:pt>
                <c:pt idx="66">
                  <c:v>1.9527564267593927E-2</c:v>
                </c:pt>
                <c:pt idx="67">
                  <c:v>2.196850980104317E-2</c:v>
                </c:pt>
                <c:pt idx="68">
                  <c:v>1.4645673200695446E-2</c:v>
                </c:pt>
                <c:pt idx="69">
                  <c:v>1.2204727667246205E-2</c:v>
                </c:pt>
                <c:pt idx="70">
                  <c:v>1.2204727667246205E-2</c:v>
                </c:pt>
                <c:pt idx="71">
                  <c:v>9.7637821337969635E-3</c:v>
                </c:pt>
                <c:pt idx="72">
                  <c:v>9.7637821337969635E-3</c:v>
                </c:pt>
                <c:pt idx="73">
                  <c:v>1.2204727667246205E-2</c:v>
                </c:pt>
                <c:pt idx="74">
                  <c:v>9.7637821337969669E-3</c:v>
                </c:pt>
                <c:pt idx="75">
                  <c:v>9.7637821337969635E-3</c:v>
                </c:pt>
                <c:pt idx="76">
                  <c:v>7.322836600347723E-3</c:v>
                </c:pt>
                <c:pt idx="77">
                  <c:v>9.7637821337969635E-3</c:v>
                </c:pt>
                <c:pt idx="78">
                  <c:v>9.7637821337969635E-3</c:v>
                </c:pt>
                <c:pt idx="79">
                  <c:v>1.2204727667246203E-2</c:v>
                </c:pt>
                <c:pt idx="80">
                  <c:v>1.2204727667246201E-2</c:v>
                </c:pt>
                <c:pt idx="81">
                  <c:v>2.196850980104317E-2</c:v>
                </c:pt>
                <c:pt idx="82">
                  <c:v>2.196850980104317E-2</c:v>
                </c:pt>
                <c:pt idx="83">
                  <c:v>2.440945533449241E-2</c:v>
                </c:pt>
                <c:pt idx="84">
                  <c:v>2.196850980104317E-2</c:v>
                </c:pt>
                <c:pt idx="85">
                  <c:v>2.440945533449241E-2</c:v>
                </c:pt>
                <c:pt idx="86">
                  <c:v>2.9291346401390892E-2</c:v>
                </c:pt>
                <c:pt idx="87">
                  <c:v>2.9291346401390892E-2</c:v>
                </c:pt>
                <c:pt idx="88">
                  <c:v>2.9291346401390892E-2</c:v>
                </c:pt>
                <c:pt idx="89">
                  <c:v>3.1732291934840132E-2</c:v>
                </c:pt>
                <c:pt idx="90">
                  <c:v>3.1732291934840132E-2</c:v>
                </c:pt>
                <c:pt idx="91">
                  <c:v>3.1732291934840132E-2</c:v>
                </c:pt>
                <c:pt idx="92">
                  <c:v>3.1732291934840132E-2</c:v>
                </c:pt>
                <c:pt idx="93">
                  <c:v>3.1732291934840132E-2</c:v>
                </c:pt>
                <c:pt idx="94">
                  <c:v>3.4173237468289375E-2</c:v>
                </c:pt>
                <c:pt idx="95">
                  <c:v>2.9291346401390892E-2</c:v>
                </c:pt>
                <c:pt idx="96">
                  <c:v>3.6614183001738618E-2</c:v>
                </c:pt>
                <c:pt idx="97">
                  <c:v>3.9055128535187854E-2</c:v>
                </c:pt>
                <c:pt idx="98">
                  <c:v>4.393701960208634E-2</c:v>
                </c:pt>
                <c:pt idx="99">
                  <c:v>5.8582692802781784E-2</c:v>
                </c:pt>
                <c:pt idx="100">
                  <c:v>5.6141747269332541E-2</c:v>
                </c:pt>
                <c:pt idx="101">
                  <c:v>6.1023638336231027E-2</c:v>
                </c:pt>
                <c:pt idx="102">
                  <c:v>6.3464583869680263E-2</c:v>
                </c:pt>
                <c:pt idx="103">
                  <c:v>5.6141747269332541E-2</c:v>
                </c:pt>
                <c:pt idx="104">
                  <c:v>6.590552940312952E-2</c:v>
                </c:pt>
                <c:pt idx="105">
                  <c:v>7.8110257070375708E-2</c:v>
                </c:pt>
                <c:pt idx="106">
                  <c:v>7.3228366003477235E-2</c:v>
                </c:pt>
                <c:pt idx="107">
                  <c:v>7.8110257070375708E-2</c:v>
                </c:pt>
                <c:pt idx="108">
                  <c:v>8.787403920417268E-2</c:v>
                </c:pt>
                <c:pt idx="109">
                  <c:v>0.10984254900521585</c:v>
                </c:pt>
                <c:pt idx="110">
                  <c:v>0.14401578647350521</c:v>
                </c:pt>
                <c:pt idx="111">
                  <c:v>0.14645673200695447</c:v>
                </c:pt>
                <c:pt idx="112">
                  <c:v>0.14157484094005598</c:v>
                </c:pt>
                <c:pt idx="113">
                  <c:v>0.15622051414075142</c:v>
                </c:pt>
                <c:pt idx="114">
                  <c:v>0.18307091500869307</c:v>
                </c:pt>
                <c:pt idx="115">
                  <c:v>0.18795280607559153</c:v>
                </c:pt>
                <c:pt idx="116">
                  <c:v>0.17818902394179462</c:v>
                </c:pt>
                <c:pt idx="117">
                  <c:v>0.18062996947524385</c:v>
                </c:pt>
                <c:pt idx="118">
                  <c:v>0.20748037034318553</c:v>
                </c:pt>
                <c:pt idx="119">
                  <c:v>0.22700793461077939</c:v>
                </c:pt>
                <c:pt idx="120">
                  <c:v>0.26606306314596734</c:v>
                </c:pt>
                <c:pt idx="121">
                  <c:v>0.26850400867941648</c:v>
                </c:pt>
                <c:pt idx="122">
                  <c:v>0.28559062741356123</c:v>
                </c:pt>
                <c:pt idx="123">
                  <c:v>0.31732291934840134</c:v>
                </c:pt>
                <c:pt idx="124">
                  <c:v>0.3197638648818506</c:v>
                </c:pt>
                <c:pt idx="125">
                  <c:v>0.32464575594874912</c:v>
                </c:pt>
                <c:pt idx="126">
                  <c:v>0.3197638648818506</c:v>
                </c:pt>
                <c:pt idx="127">
                  <c:v>0.30267724614770586</c:v>
                </c:pt>
                <c:pt idx="128">
                  <c:v>0.30267724614770586</c:v>
                </c:pt>
                <c:pt idx="129">
                  <c:v>0.2977953550808074</c:v>
                </c:pt>
                <c:pt idx="130">
                  <c:v>0.32708670148219821</c:v>
                </c:pt>
                <c:pt idx="131">
                  <c:v>0.34417332021634295</c:v>
                </c:pt>
                <c:pt idx="132">
                  <c:v>0.35637804788358912</c:v>
                </c:pt>
                <c:pt idx="133">
                  <c:v>0.37834655768463232</c:v>
                </c:pt>
                <c:pt idx="134">
                  <c:v>0.40519695855257398</c:v>
                </c:pt>
                <c:pt idx="135">
                  <c:v>0.4369292504874141</c:v>
                </c:pt>
                <c:pt idx="136">
                  <c:v>0.4588977602884573</c:v>
                </c:pt>
                <c:pt idx="137">
                  <c:v>0.46377965135535576</c:v>
                </c:pt>
                <c:pt idx="138">
                  <c:v>0.4564568147550081</c:v>
                </c:pt>
                <c:pt idx="139">
                  <c:v>0.45645681475500804</c:v>
                </c:pt>
                <c:pt idx="140">
                  <c:v>0.47354343348915273</c:v>
                </c:pt>
                <c:pt idx="141">
                  <c:v>0.46133870582190656</c:v>
                </c:pt>
                <c:pt idx="142">
                  <c:v>0.44913397815466033</c:v>
                </c:pt>
                <c:pt idx="143">
                  <c:v>0.43937019602086341</c:v>
                </c:pt>
                <c:pt idx="144">
                  <c:v>0.44181114155431267</c:v>
                </c:pt>
                <c:pt idx="145">
                  <c:v>0.48086627008950045</c:v>
                </c:pt>
                <c:pt idx="146">
                  <c:v>0.48574816115639896</c:v>
                </c:pt>
                <c:pt idx="147">
                  <c:v>0.47110248795570353</c:v>
                </c:pt>
                <c:pt idx="148">
                  <c:v>0.48574816115639896</c:v>
                </c:pt>
                <c:pt idx="149">
                  <c:v>0.50039383435709439</c:v>
                </c:pt>
                <c:pt idx="150">
                  <c:v>0.50527572542399291</c:v>
                </c:pt>
                <c:pt idx="151">
                  <c:v>0.51015761649089131</c:v>
                </c:pt>
                <c:pt idx="152">
                  <c:v>0.47110248795570348</c:v>
                </c:pt>
                <c:pt idx="153">
                  <c:v>0.48086627008950039</c:v>
                </c:pt>
                <c:pt idx="154">
                  <c:v>0.48330721562294965</c:v>
                </c:pt>
                <c:pt idx="155">
                  <c:v>0.46133870582190656</c:v>
                </c:pt>
                <c:pt idx="156">
                  <c:v>0.45889776028845725</c:v>
                </c:pt>
                <c:pt idx="157">
                  <c:v>0.45645681475500799</c:v>
                </c:pt>
                <c:pt idx="158">
                  <c:v>0.40031506748567541</c:v>
                </c:pt>
                <c:pt idx="159">
                  <c:v>0.42228357728671867</c:v>
                </c:pt>
                <c:pt idx="160">
                  <c:v>0.40519695855257398</c:v>
                </c:pt>
                <c:pt idx="161">
                  <c:v>0.38322844875153089</c:v>
                </c:pt>
                <c:pt idx="162">
                  <c:v>0.37590561215118318</c:v>
                </c:pt>
                <c:pt idx="163">
                  <c:v>0.35149615681669072</c:v>
                </c:pt>
                <c:pt idx="164">
                  <c:v>0.35881899341703843</c:v>
                </c:pt>
                <c:pt idx="165">
                  <c:v>0.4344883049539649</c:v>
                </c:pt>
                <c:pt idx="166">
                  <c:v>0.39787412195222627</c:v>
                </c:pt>
                <c:pt idx="167">
                  <c:v>0.39299223088532775</c:v>
                </c:pt>
                <c:pt idx="168">
                  <c:v>0.41740168621982016</c:v>
                </c:pt>
                <c:pt idx="169">
                  <c:v>0.40763790408602324</c:v>
                </c:pt>
                <c:pt idx="170">
                  <c:v>0.40519695855257398</c:v>
                </c:pt>
                <c:pt idx="171">
                  <c:v>0.40031506748567558</c:v>
                </c:pt>
                <c:pt idx="172">
                  <c:v>0.33929142914944449</c:v>
                </c:pt>
                <c:pt idx="173">
                  <c:v>0.35149615681669072</c:v>
                </c:pt>
                <c:pt idx="174">
                  <c:v>0.32952764701564752</c:v>
                </c:pt>
                <c:pt idx="175">
                  <c:v>0.2953544095473582</c:v>
                </c:pt>
                <c:pt idx="176">
                  <c:v>0.29291346401390894</c:v>
                </c:pt>
                <c:pt idx="177">
                  <c:v>0.28803157294701043</c:v>
                </c:pt>
                <c:pt idx="178">
                  <c:v>0.26362211761251803</c:v>
                </c:pt>
                <c:pt idx="179">
                  <c:v>0.23433077121112714</c:v>
                </c:pt>
                <c:pt idx="180">
                  <c:v>0.21968509801043171</c:v>
                </c:pt>
                <c:pt idx="181">
                  <c:v>0.20992131587663471</c:v>
                </c:pt>
                <c:pt idx="182">
                  <c:v>0.22212604354388096</c:v>
                </c:pt>
                <c:pt idx="183">
                  <c:v>0.23433077121112714</c:v>
                </c:pt>
                <c:pt idx="184">
                  <c:v>0.22700793461077942</c:v>
                </c:pt>
                <c:pt idx="185">
                  <c:v>0.21968509801043171</c:v>
                </c:pt>
                <c:pt idx="186">
                  <c:v>0.22456698907733016</c:v>
                </c:pt>
                <c:pt idx="187">
                  <c:v>0.21480320694353322</c:v>
                </c:pt>
                <c:pt idx="188">
                  <c:v>0.22700793461077939</c:v>
                </c:pt>
                <c:pt idx="189">
                  <c:v>0.20748037034318548</c:v>
                </c:pt>
                <c:pt idx="190">
                  <c:v>0.18062996947524385</c:v>
                </c:pt>
                <c:pt idx="191">
                  <c:v>0.1733071328748961</c:v>
                </c:pt>
                <c:pt idx="192">
                  <c:v>0.18307091500869307</c:v>
                </c:pt>
                <c:pt idx="193">
                  <c:v>0.21480320694353322</c:v>
                </c:pt>
                <c:pt idx="194">
                  <c:v>0.23433077121112714</c:v>
                </c:pt>
                <c:pt idx="195">
                  <c:v>0.24653549887837337</c:v>
                </c:pt>
                <c:pt idx="196">
                  <c:v>0.26362211761251803</c:v>
                </c:pt>
                <c:pt idx="197">
                  <c:v>0.27826779081321346</c:v>
                </c:pt>
                <c:pt idx="198">
                  <c:v>0.28803157294701043</c:v>
                </c:pt>
                <c:pt idx="199">
                  <c:v>0.2953544095473582</c:v>
                </c:pt>
                <c:pt idx="200">
                  <c:v>0.2977953550808074</c:v>
                </c:pt>
                <c:pt idx="201">
                  <c:v>0.31000008274805363</c:v>
                </c:pt>
                <c:pt idx="202">
                  <c:v>0.30267724614770586</c:v>
                </c:pt>
                <c:pt idx="203">
                  <c:v>0.29047251848045968</c:v>
                </c:pt>
                <c:pt idx="204">
                  <c:v>0.28559062741356123</c:v>
                </c:pt>
                <c:pt idx="205">
                  <c:v>0.27826779081321351</c:v>
                </c:pt>
                <c:pt idx="206">
                  <c:v>0.26118117207906882</c:v>
                </c:pt>
                <c:pt idx="207">
                  <c:v>0.26606306314596723</c:v>
                </c:pt>
                <c:pt idx="208">
                  <c:v>0.24165360781147485</c:v>
                </c:pt>
                <c:pt idx="209">
                  <c:v>0.25629928101217031</c:v>
                </c:pt>
                <c:pt idx="210">
                  <c:v>0.26850400867941648</c:v>
                </c:pt>
                <c:pt idx="211">
                  <c:v>0.25385833547872105</c:v>
                </c:pt>
                <c:pt idx="212">
                  <c:v>0.23677171674457637</c:v>
                </c:pt>
                <c:pt idx="213">
                  <c:v>0.22456698907733014</c:v>
                </c:pt>
                <c:pt idx="214">
                  <c:v>0.19527564267593928</c:v>
                </c:pt>
                <c:pt idx="215">
                  <c:v>0.19771658820938853</c:v>
                </c:pt>
                <c:pt idx="216">
                  <c:v>0.15622051414075147</c:v>
                </c:pt>
                <c:pt idx="217">
                  <c:v>0.1366929498731575</c:v>
                </c:pt>
                <c:pt idx="218">
                  <c:v>0.15133862307385296</c:v>
                </c:pt>
                <c:pt idx="219">
                  <c:v>0.16354335074109913</c:v>
                </c:pt>
                <c:pt idx="220">
                  <c:v>0.17086618734144685</c:v>
                </c:pt>
                <c:pt idx="221">
                  <c:v>0.19527564267593928</c:v>
                </c:pt>
                <c:pt idx="222">
                  <c:v>0.18307091500869305</c:v>
                </c:pt>
                <c:pt idx="223">
                  <c:v>0.19771658820938851</c:v>
                </c:pt>
                <c:pt idx="224">
                  <c:v>0.20259847927628699</c:v>
                </c:pt>
                <c:pt idx="225">
                  <c:v>0.19283469714249007</c:v>
                </c:pt>
                <c:pt idx="226">
                  <c:v>0.19283469714249007</c:v>
                </c:pt>
                <c:pt idx="227">
                  <c:v>0.1952756426759393</c:v>
                </c:pt>
                <c:pt idx="228">
                  <c:v>0.18062996947524385</c:v>
                </c:pt>
                <c:pt idx="229">
                  <c:v>0.17574807840834536</c:v>
                </c:pt>
                <c:pt idx="230">
                  <c:v>0.18062996947524385</c:v>
                </c:pt>
                <c:pt idx="231">
                  <c:v>0.16354335074109919</c:v>
                </c:pt>
                <c:pt idx="232">
                  <c:v>0.16598429627454839</c:v>
                </c:pt>
                <c:pt idx="233">
                  <c:v>0.16598429627454842</c:v>
                </c:pt>
                <c:pt idx="234">
                  <c:v>0.15622051414075147</c:v>
                </c:pt>
                <c:pt idx="235">
                  <c:v>0.13181105880625904</c:v>
                </c:pt>
                <c:pt idx="236">
                  <c:v>0.14889767754040376</c:v>
                </c:pt>
                <c:pt idx="237">
                  <c:v>0.1464567320069545</c:v>
                </c:pt>
                <c:pt idx="238">
                  <c:v>0.16354335074109913</c:v>
                </c:pt>
                <c:pt idx="239">
                  <c:v>0.16842524180799764</c:v>
                </c:pt>
                <c:pt idx="240">
                  <c:v>0.15377956860730219</c:v>
                </c:pt>
                <c:pt idx="241">
                  <c:v>0.1611024052076499</c:v>
                </c:pt>
                <c:pt idx="242">
                  <c:v>0.15622051414075139</c:v>
                </c:pt>
                <c:pt idx="243">
                  <c:v>0.14645673200695444</c:v>
                </c:pt>
                <c:pt idx="244">
                  <c:v>0.14401578647350521</c:v>
                </c:pt>
                <c:pt idx="245">
                  <c:v>0.14157484094005596</c:v>
                </c:pt>
                <c:pt idx="246">
                  <c:v>0.12692916773936053</c:v>
                </c:pt>
                <c:pt idx="247">
                  <c:v>0.12692916773936053</c:v>
                </c:pt>
                <c:pt idx="248">
                  <c:v>0.12204727667246204</c:v>
                </c:pt>
                <c:pt idx="249">
                  <c:v>0.12448822220591128</c:v>
                </c:pt>
                <c:pt idx="250">
                  <c:v>0.11228349453866511</c:v>
                </c:pt>
                <c:pt idx="251">
                  <c:v>9.2755930271071138E-2</c:v>
                </c:pt>
                <c:pt idx="252">
                  <c:v>9.2755930271071166E-2</c:v>
                </c:pt>
                <c:pt idx="253">
                  <c:v>9.2755930271071166E-2</c:v>
                </c:pt>
                <c:pt idx="254">
                  <c:v>9.5196875804520395E-2</c:v>
                </c:pt>
                <c:pt idx="255">
                  <c:v>0.10251971240486812</c:v>
                </c:pt>
                <c:pt idx="256">
                  <c:v>0.10007876687141889</c:v>
                </c:pt>
                <c:pt idx="257">
                  <c:v>0.10496065793831735</c:v>
                </c:pt>
                <c:pt idx="258">
                  <c:v>0.10984254900521585</c:v>
                </c:pt>
                <c:pt idx="259">
                  <c:v>0.10007876687141889</c:v>
                </c:pt>
                <c:pt idx="260">
                  <c:v>0.10496065793831735</c:v>
                </c:pt>
                <c:pt idx="261">
                  <c:v>0.10496065793831735</c:v>
                </c:pt>
                <c:pt idx="262">
                  <c:v>8.5433093670723423E-2</c:v>
                </c:pt>
                <c:pt idx="263">
                  <c:v>8.787403920417268E-2</c:v>
                </c:pt>
                <c:pt idx="264">
                  <c:v>8.5433093670723423E-2</c:v>
                </c:pt>
                <c:pt idx="265">
                  <c:v>9.7637821337969638E-2</c:v>
                </c:pt>
                <c:pt idx="266">
                  <c:v>0.10007876687141889</c:v>
                </c:pt>
                <c:pt idx="267">
                  <c:v>0.10007876687141889</c:v>
                </c:pt>
                <c:pt idx="268">
                  <c:v>0.10740160347176661</c:v>
                </c:pt>
                <c:pt idx="269">
                  <c:v>0.12692916773936053</c:v>
                </c:pt>
                <c:pt idx="270">
                  <c:v>0.12204727667246205</c:v>
                </c:pt>
                <c:pt idx="271">
                  <c:v>0.12204727667246205</c:v>
                </c:pt>
                <c:pt idx="272">
                  <c:v>0.11228349453866508</c:v>
                </c:pt>
                <c:pt idx="273">
                  <c:v>0.11716538560556357</c:v>
                </c:pt>
                <c:pt idx="274">
                  <c:v>0.11716538560556357</c:v>
                </c:pt>
                <c:pt idx="275">
                  <c:v>0.11472444007211434</c:v>
                </c:pt>
                <c:pt idx="276">
                  <c:v>0.10251971240486814</c:v>
                </c:pt>
                <c:pt idx="277">
                  <c:v>9.7637821337969638E-2</c:v>
                </c:pt>
                <c:pt idx="278">
                  <c:v>0.11228349453866508</c:v>
                </c:pt>
                <c:pt idx="279">
                  <c:v>0.12204727667246205</c:v>
                </c:pt>
                <c:pt idx="280">
                  <c:v>0.13913389540660676</c:v>
                </c:pt>
                <c:pt idx="281">
                  <c:v>0.16354335074109913</c:v>
                </c:pt>
                <c:pt idx="282">
                  <c:v>0.18062996947524382</c:v>
                </c:pt>
                <c:pt idx="283">
                  <c:v>0.22456698907733016</c:v>
                </c:pt>
                <c:pt idx="284">
                  <c:v>0.31000008274805363</c:v>
                </c:pt>
                <c:pt idx="285">
                  <c:v>0.34173237468289369</c:v>
                </c:pt>
                <c:pt idx="286">
                  <c:v>0.37834655768463238</c:v>
                </c:pt>
                <c:pt idx="287">
                  <c:v>0.41496074068637095</c:v>
                </c:pt>
                <c:pt idx="288">
                  <c:v>0.46866154242225427</c:v>
                </c:pt>
                <c:pt idx="289">
                  <c:v>0.51503950755778993</c:v>
                </c:pt>
                <c:pt idx="290">
                  <c:v>0.58338598249436857</c:v>
                </c:pt>
                <c:pt idx="291">
                  <c:v>0.63464583869680269</c:v>
                </c:pt>
                <c:pt idx="292">
                  <c:v>0.67126002169854126</c:v>
                </c:pt>
                <c:pt idx="293">
                  <c:v>0.77622067963685859</c:v>
                </c:pt>
                <c:pt idx="294">
                  <c:v>0.88118133757517592</c:v>
                </c:pt>
                <c:pt idx="295">
                  <c:v>0.98858294104694255</c:v>
                </c:pt>
                <c:pt idx="296">
                  <c:v>1.1130711632528538</c:v>
                </c:pt>
                <c:pt idx="297">
                  <c:v>1.2522050586594609</c:v>
                </c:pt>
                <c:pt idx="298">
                  <c:v>1.3693704442650243</c:v>
                </c:pt>
                <c:pt idx="299">
                  <c:v>1.5036224486047323</c:v>
                </c:pt>
                <c:pt idx="300">
                  <c:v>1.6110240520764987</c:v>
                </c:pt>
                <c:pt idx="301">
                  <c:v>1.7501579474831057</c:v>
                </c:pt>
                <c:pt idx="302">
                  <c:v>2.1455911239018826</c:v>
                </c:pt>
                <c:pt idx="303">
                  <c:v>2.2774021827081419</c:v>
                </c:pt>
                <c:pt idx="304">
                  <c:v>2.4140951325812989</c:v>
                </c:pt>
                <c:pt idx="305">
                  <c:v>2.6508668493258756</c:v>
                </c:pt>
                <c:pt idx="306">
                  <c:v>2.8656700562694088</c:v>
                </c:pt>
                <c:pt idx="307">
                  <c:v>2.985276387408422</c:v>
                </c:pt>
                <c:pt idx="308">
                  <c:v>3.1048827185474344</c:v>
                </c:pt>
                <c:pt idx="309">
                  <c:v>2.9559850410070312</c:v>
                </c:pt>
                <c:pt idx="310">
                  <c:v>3.0902370453467394</c:v>
                </c:pt>
                <c:pt idx="311">
                  <c:v>3.1414969015491736</c:v>
                </c:pt>
                <c:pt idx="312">
                  <c:v>3.212284322019201</c:v>
                </c:pt>
                <c:pt idx="313">
                  <c:v>3.2269299952198969</c:v>
                </c:pt>
                <c:pt idx="314">
                  <c:v>3.300158361223374</c:v>
                </c:pt>
                <c:pt idx="315">
                  <c:v>3.3025993067568229</c:v>
                </c:pt>
                <c:pt idx="316">
                  <c:v>3.2342528318202448</c:v>
                </c:pt>
                <c:pt idx="317">
                  <c:v>3.1146465006812321</c:v>
                </c:pt>
                <c:pt idx="318">
                  <c:v>3.034095298077407</c:v>
                </c:pt>
                <c:pt idx="319">
                  <c:v>2.7875597991990335</c:v>
                </c:pt>
                <c:pt idx="320">
                  <c:v>2.7216542697959034</c:v>
                </c:pt>
                <c:pt idx="321">
                  <c:v>2.5410243003206596</c:v>
                </c:pt>
                <c:pt idx="322">
                  <c:v>2.4433864789826907</c:v>
                </c:pt>
                <c:pt idx="323">
                  <c:v>2.3237801478436775</c:v>
                </c:pt>
                <c:pt idx="324">
                  <c:v>2.2163785443719104</c:v>
                </c:pt>
                <c:pt idx="325">
                  <c:v>2.0015753374283771</c:v>
                </c:pt>
                <c:pt idx="326">
                  <c:v>1.9259060258914509</c:v>
                </c:pt>
                <c:pt idx="327">
                  <c:v>1.7403941653493089</c:v>
                </c:pt>
                <c:pt idx="328">
                  <c:v>1.6549610716785852</c:v>
                </c:pt>
                <c:pt idx="329">
                  <c:v>1.5036224486047323</c:v>
                </c:pt>
                <c:pt idx="330">
                  <c:v>1.4133074638671104</c:v>
                </c:pt>
                <c:pt idx="331">
                  <c:v>1.2814964050608515</c:v>
                </c:pt>
                <c:pt idx="332">
                  <c:v>1.2692916773936054</c:v>
                </c:pt>
                <c:pt idx="333">
                  <c:v>1.1985042569235773</c:v>
                </c:pt>
                <c:pt idx="334">
                  <c:v>1.113071163252854</c:v>
                </c:pt>
                <c:pt idx="335">
                  <c:v>1.032519960649029</c:v>
                </c:pt>
                <c:pt idx="336">
                  <c:v>0.95685064911210238</c:v>
                </c:pt>
                <c:pt idx="337">
                  <c:v>0.89582701077587146</c:v>
                </c:pt>
                <c:pt idx="338">
                  <c:v>0.84456715457343734</c:v>
                </c:pt>
                <c:pt idx="339">
                  <c:v>0.79818918943790196</c:v>
                </c:pt>
                <c:pt idx="340">
                  <c:v>0.74448838770201853</c:v>
                </c:pt>
                <c:pt idx="341">
                  <c:v>0.69078758596613521</c:v>
                </c:pt>
                <c:pt idx="342">
                  <c:v>0.63220489316335338</c:v>
                </c:pt>
                <c:pt idx="343">
                  <c:v>0.57606314589402086</c:v>
                </c:pt>
                <c:pt idx="344">
                  <c:v>0.52236234415813754</c:v>
                </c:pt>
                <c:pt idx="345">
                  <c:v>0.51503950755778982</c:v>
                </c:pt>
                <c:pt idx="346">
                  <c:v>0.46622059688880502</c:v>
                </c:pt>
                <c:pt idx="347">
                  <c:v>0.42472452282016793</c:v>
                </c:pt>
                <c:pt idx="348">
                  <c:v>0.41496074068637101</c:v>
                </c:pt>
                <c:pt idx="349">
                  <c:v>0.42960641388706639</c:v>
                </c:pt>
                <c:pt idx="350">
                  <c:v>0.41007884961947244</c:v>
                </c:pt>
                <c:pt idx="351">
                  <c:v>0.39787412195222632</c:v>
                </c:pt>
                <c:pt idx="352">
                  <c:v>0.37834655768463232</c:v>
                </c:pt>
                <c:pt idx="353">
                  <c:v>0.36614183001738615</c:v>
                </c:pt>
                <c:pt idx="354">
                  <c:v>0.33685048361599529</c:v>
                </c:pt>
                <c:pt idx="355">
                  <c:v>0.30267724614770591</c:v>
                </c:pt>
                <c:pt idx="356">
                  <c:v>0.2953544095473582</c:v>
                </c:pt>
                <c:pt idx="357">
                  <c:v>0.28559062741356123</c:v>
                </c:pt>
                <c:pt idx="358">
                  <c:v>0.25629928101217031</c:v>
                </c:pt>
                <c:pt idx="359">
                  <c:v>0.24653549887837337</c:v>
                </c:pt>
                <c:pt idx="360">
                  <c:v>0.25629928101217031</c:v>
                </c:pt>
                <c:pt idx="361">
                  <c:v>0.22944888014422868</c:v>
                </c:pt>
                <c:pt idx="362">
                  <c:v>0.22700793461077945</c:v>
                </c:pt>
                <c:pt idx="363">
                  <c:v>0.18062996947524385</c:v>
                </c:pt>
                <c:pt idx="364">
                  <c:v>0.18062996947524382</c:v>
                </c:pt>
                <c:pt idx="365">
                  <c:v>0.19283469714249005</c:v>
                </c:pt>
                <c:pt idx="366">
                  <c:v>0.19039375160904079</c:v>
                </c:pt>
                <c:pt idx="367">
                  <c:v>0.1733071328748961</c:v>
                </c:pt>
                <c:pt idx="368">
                  <c:v>0.16842524180799764</c:v>
                </c:pt>
                <c:pt idx="369">
                  <c:v>0.16842524180799762</c:v>
                </c:pt>
                <c:pt idx="370">
                  <c:v>0.18551186054214228</c:v>
                </c:pt>
                <c:pt idx="371">
                  <c:v>0.16842524180799764</c:v>
                </c:pt>
                <c:pt idx="372">
                  <c:v>0.16110240520764993</c:v>
                </c:pt>
                <c:pt idx="373">
                  <c:v>0.16110240520764993</c:v>
                </c:pt>
                <c:pt idx="374">
                  <c:v>0.16598429627454836</c:v>
                </c:pt>
                <c:pt idx="375">
                  <c:v>0.1733071328748961</c:v>
                </c:pt>
                <c:pt idx="376">
                  <c:v>0.17574807840834533</c:v>
                </c:pt>
                <c:pt idx="377">
                  <c:v>0.15866145967420067</c:v>
                </c:pt>
                <c:pt idx="378">
                  <c:v>0.16842524180799764</c:v>
                </c:pt>
                <c:pt idx="379">
                  <c:v>0.16842524180799764</c:v>
                </c:pt>
                <c:pt idx="380">
                  <c:v>0.17574807840834536</c:v>
                </c:pt>
                <c:pt idx="381">
                  <c:v>0.16354335074109913</c:v>
                </c:pt>
                <c:pt idx="382">
                  <c:v>0.15377956860730219</c:v>
                </c:pt>
                <c:pt idx="383">
                  <c:v>0.15133862307385293</c:v>
                </c:pt>
                <c:pt idx="384">
                  <c:v>0.14401578647350521</c:v>
                </c:pt>
                <c:pt idx="385">
                  <c:v>0.14157484094005596</c:v>
                </c:pt>
                <c:pt idx="386">
                  <c:v>0.14157484094005598</c:v>
                </c:pt>
                <c:pt idx="387">
                  <c:v>0.12937011327280976</c:v>
                </c:pt>
                <c:pt idx="388">
                  <c:v>0.12692916773936053</c:v>
                </c:pt>
                <c:pt idx="389">
                  <c:v>0.12937011327280978</c:v>
                </c:pt>
                <c:pt idx="390">
                  <c:v>0.11228349453866507</c:v>
                </c:pt>
                <c:pt idx="391">
                  <c:v>0.11472444007211433</c:v>
                </c:pt>
                <c:pt idx="392">
                  <c:v>0.11228349453866508</c:v>
                </c:pt>
                <c:pt idx="393">
                  <c:v>0.10984254900521584</c:v>
                </c:pt>
                <c:pt idx="394">
                  <c:v>0.11228349453866507</c:v>
                </c:pt>
                <c:pt idx="395">
                  <c:v>0.10251971240486812</c:v>
                </c:pt>
                <c:pt idx="396">
                  <c:v>9.0314984737621909E-2</c:v>
                </c:pt>
                <c:pt idx="397">
                  <c:v>0.10007876687141889</c:v>
                </c:pt>
                <c:pt idx="398">
                  <c:v>0.10496065793831735</c:v>
                </c:pt>
                <c:pt idx="399">
                  <c:v>0.10251971240486812</c:v>
                </c:pt>
                <c:pt idx="400">
                  <c:v>9.0314984737621923E-2</c:v>
                </c:pt>
                <c:pt idx="401">
                  <c:v>7.8110257070375708E-2</c:v>
                </c:pt>
                <c:pt idx="402">
                  <c:v>8.787403920417268E-2</c:v>
                </c:pt>
                <c:pt idx="403">
                  <c:v>9.2755930271071166E-2</c:v>
                </c:pt>
                <c:pt idx="404">
                  <c:v>9.2755930271071138E-2</c:v>
                </c:pt>
                <c:pt idx="405">
                  <c:v>8.787403920417268E-2</c:v>
                </c:pt>
                <c:pt idx="406">
                  <c:v>9.7637821337969638E-2</c:v>
                </c:pt>
                <c:pt idx="407">
                  <c:v>0.10496065793831737</c:v>
                </c:pt>
                <c:pt idx="408">
                  <c:v>0.1196063311390128</c:v>
                </c:pt>
                <c:pt idx="409">
                  <c:v>0.12204727667246204</c:v>
                </c:pt>
                <c:pt idx="410">
                  <c:v>0.1366929498731575</c:v>
                </c:pt>
                <c:pt idx="411">
                  <c:v>0.13913389540660676</c:v>
                </c:pt>
                <c:pt idx="412">
                  <c:v>0.1366929498731575</c:v>
                </c:pt>
                <c:pt idx="413">
                  <c:v>0.12937011327280978</c:v>
                </c:pt>
                <c:pt idx="414">
                  <c:v>0.12937011327280976</c:v>
                </c:pt>
                <c:pt idx="415">
                  <c:v>0.12692916773936053</c:v>
                </c:pt>
                <c:pt idx="416">
                  <c:v>0.13181105880625904</c:v>
                </c:pt>
                <c:pt idx="417">
                  <c:v>0.12692916773936055</c:v>
                </c:pt>
                <c:pt idx="418">
                  <c:v>0.11472444007211433</c:v>
                </c:pt>
                <c:pt idx="419">
                  <c:v>0.12448822220591131</c:v>
                </c:pt>
                <c:pt idx="420">
                  <c:v>0.12937011327280978</c:v>
                </c:pt>
                <c:pt idx="421">
                  <c:v>0.12692916773936053</c:v>
                </c:pt>
                <c:pt idx="422">
                  <c:v>0.12204727667246207</c:v>
                </c:pt>
                <c:pt idx="423">
                  <c:v>0.11472444007211434</c:v>
                </c:pt>
                <c:pt idx="424">
                  <c:v>0.10984254900521585</c:v>
                </c:pt>
                <c:pt idx="425">
                  <c:v>0.11716538560556358</c:v>
                </c:pt>
                <c:pt idx="426">
                  <c:v>0.10984254900521585</c:v>
                </c:pt>
                <c:pt idx="427">
                  <c:v>0.10496065793831737</c:v>
                </c:pt>
                <c:pt idx="428">
                  <c:v>0.14401578647350524</c:v>
                </c:pt>
                <c:pt idx="429">
                  <c:v>0.15133862307385296</c:v>
                </c:pt>
                <c:pt idx="430">
                  <c:v>0.15622051414075142</c:v>
                </c:pt>
                <c:pt idx="431">
                  <c:v>0.16110240520764993</c:v>
                </c:pt>
                <c:pt idx="432">
                  <c:v>0.1586614596742007</c:v>
                </c:pt>
                <c:pt idx="433">
                  <c:v>0.16842524180799762</c:v>
                </c:pt>
                <c:pt idx="434">
                  <c:v>0.16354335074109913</c:v>
                </c:pt>
                <c:pt idx="435">
                  <c:v>0.11960633113901283</c:v>
                </c:pt>
                <c:pt idx="436">
                  <c:v>0.11472444007211434</c:v>
                </c:pt>
                <c:pt idx="437">
                  <c:v>0.11716538560556357</c:v>
                </c:pt>
                <c:pt idx="438">
                  <c:v>0.11472444007211435</c:v>
                </c:pt>
                <c:pt idx="439">
                  <c:v>0.12204727667246207</c:v>
                </c:pt>
                <c:pt idx="440">
                  <c:v>0.12204727667246207</c:v>
                </c:pt>
                <c:pt idx="441">
                  <c:v>0.13425200433970824</c:v>
                </c:pt>
                <c:pt idx="442">
                  <c:v>0.15377956860730219</c:v>
                </c:pt>
                <c:pt idx="443">
                  <c:v>0.15133862307385296</c:v>
                </c:pt>
                <c:pt idx="444">
                  <c:v>0.16110240520764993</c:v>
                </c:pt>
                <c:pt idx="445">
                  <c:v>0.17574807840834536</c:v>
                </c:pt>
                <c:pt idx="446">
                  <c:v>0.20259847927628699</c:v>
                </c:pt>
                <c:pt idx="447">
                  <c:v>0.21236226141008396</c:v>
                </c:pt>
                <c:pt idx="448">
                  <c:v>0.24165360781147485</c:v>
                </c:pt>
                <c:pt idx="449">
                  <c:v>0.25385833547872105</c:v>
                </c:pt>
                <c:pt idx="450">
                  <c:v>0.27582684527976425</c:v>
                </c:pt>
                <c:pt idx="451">
                  <c:v>0.28314968188011197</c:v>
                </c:pt>
                <c:pt idx="452">
                  <c:v>0.29535440954735809</c:v>
                </c:pt>
                <c:pt idx="453">
                  <c:v>0.29047251848045968</c:v>
                </c:pt>
                <c:pt idx="454">
                  <c:v>0.30267724614770591</c:v>
                </c:pt>
                <c:pt idx="455">
                  <c:v>0.30267724614770591</c:v>
                </c:pt>
                <c:pt idx="456">
                  <c:v>0.32952764701564752</c:v>
                </c:pt>
                <c:pt idx="457">
                  <c:v>0.36125993895048769</c:v>
                </c:pt>
                <c:pt idx="458">
                  <c:v>0.35393710235013998</c:v>
                </c:pt>
                <c:pt idx="459">
                  <c:v>0.39543317641877701</c:v>
                </c:pt>
                <c:pt idx="460">
                  <c:v>0.42716546835361718</c:v>
                </c:pt>
                <c:pt idx="461">
                  <c:v>0.45401586922155879</c:v>
                </c:pt>
                <c:pt idx="462">
                  <c:v>0.46866154242225433</c:v>
                </c:pt>
                <c:pt idx="463">
                  <c:v>0.47110248795570353</c:v>
                </c:pt>
                <c:pt idx="464">
                  <c:v>0.4808662700895005</c:v>
                </c:pt>
                <c:pt idx="465">
                  <c:v>0.51503950755778982</c:v>
                </c:pt>
                <c:pt idx="466">
                  <c:v>0.49551194329019593</c:v>
                </c:pt>
                <c:pt idx="467">
                  <c:v>0.52480328969158685</c:v>
                </c:pt>
                <c:pt idx="468">
                  <c:v>0.51748045309123913</c:v>
                </c:pt>
                <c:pt idx="469">
                  <c:v>0.57850409142747006</c:v>
                </c:pt>
                <c:pt idx="470">
                  <c:v>0.62000016549610726</c:v>
                </c:pt>
                <c:pt idx="471">
                  <c:v>0.637086784230252</c:v>
                </c:pt>
                <c:pt idx="472">
                  <c:v>0.67370096723199047</c:v>
                </c:pt>
                <c:pt idx="473">
                  <c:v>0.81283486263859728</c:v>
                </c:pt>
                <c:pt idx="474">
                  <c:v>0.84456715457343723</c:v>
                </c:pt>
                <c:pt idx="475">
                  <c:v>0.92755930271071141</c:v>
                </c:pt>
                <c:pt idx="476">
                  <c:v>1.0105514508479858</c:v>
                </c:pt>
                <c:pt idx="477">
                  <c:v>1.0740160347176659</c:v>
                </c:pt>
                <c:pt idx="478">
                  <c:v>1.1399215641207954</c:v>
                </c:pt>
                <c:pt idx="479">
                  <c:v>1.2741735684605036</c:v>
                </c:pt>
                <c:pt idx="480">
                  <c:v>1.3132286969956917</c:v>
                </c:pt>
                <c:pt idx="481">
                  <c:v>1.4059846272667629</c:v>
                </c:pt>
                <c:pt idx="482">
                  <c:v>1.4816539388036891</c:v>
                </c:pt>
                <c:pt idx="483">
                  <c:v>1.5914964878089051</c:v>
                </c:pt>
                <c:pt idx="484">
                  <c:v>1.742835110882758</c:v>
                </c:pt>
                <c:pt idx="485">
                  <c:v>1.8648823875552198</c:v>
                </c:pt>
                <c:pt idx="486">
                  <c:v>1.8477957688210753</c:v>
                </c:pt>
                <c:pt idx="487">
                  <c:v>2.0113391195621744</c:v>
                </c:pt>
                <c:pt idx="488">
                  <c:v>2.1455911239018826</c:v>
                </c:pt>
                <c:pt idx="489">
                  <c:v>2.3262210933771263</c:v>
                </c:pt>
                <c:pt idx="490">
                  <c:v>2.392126622780256</c:v>
                </c:pt>
                <c:pt idx="491">
                  <c:v>2.4580321521833852</c:v>
                </c:pt>
                <c:pt idx="492">
                  <c:v>2.5556699735213551</c:v>
                </c:pt>
                <c:pt idx="493">
                  <c:v>2.6655125225265714</c:v>
                </c:pt>
                <c:pt idx="494">
                  <c:v>2.6874810323276144</c:v>
                </c:pt>
                <c:pt idx="495">
                  <c:v>2.7338589974631495</c:v>
                </c:pt>
                <c:pt idx="496">
                  <c:v>2.6972448144614112</c:v>
                </c:pt>
                <c:pt idx="497">
                  <c:v>2.6508668493258756</c:v>
                </c:pt>
                <c:pt idx="498">
                  <c:v>2.6508668493258756</c:v>
                </c:pt>
                <c:pt idx="499">
                  <c:v>2.5507880824544569</c:v>
                </c:pt>
                <c:pt idx="500">
                  <c:v>2.480000661984429</c:v>
                </c:pt>
                <c:pt idx="501">
                  <c:v>2.4262998602485459</c:v>
                </c:pt>
                <c:pt idx="502">
                  <c:v>2.3628352763788647</c:v>
                </c:pt>
                <c:pt idx="503">
                  <c:v>2.3018116380426341</c:v>
                </c:pt>
                <c:pt idx="504">
                  <c:v>2.2407879997064031</c:v>
                </c:pt>
                <c:pt idx="505">
                  <c:v>2.1577958515691291</c:v>
                </c:pt>
                <c:pt idx="506">
                  <c:v>2.1577958515691287</c:v>
                </c:pt>
                <c:pt idx="507">
                  <c:v>2.0821265400322022</c:v>
                </c:pt>
                <c:pt idx="508">
                  <c:v>1.9918115552945805</c:v>
                </c:pt>
                <c:pt idx="509">
                  <c:v>1.984488718694233</c:v>
                </c:pt>
                <c:pt idx="510">
                  <c:v>1.9771658820938853</c:v>
                </c:pt>
                <c:pt idx="511">
                  <c:v>1.9234650803580018</c:v>
                </c:pt>
                <c:pt idx="512">
                  <c:v>1.8087406402858874</c:v>
                </c:pt>
                <c:pt idx="513">
                  <c:v>1.7135437644813669</c:v>
                </c:pt>
                <c:pt idx="514">
                  <c:v>1.691575254680324</c:v>
                </c:pt>
                <c:pt idx="515">
                  <c:v>1.6134649976099484</c:v>
                </c:pt>
                <c:pt idx="516">
                  <c:v>1.4303940826012551</c:v>
                </c:pt>
                <c:pt idx="517">
                  <c:v>1.264409786326707</c:v>
                </c:pt>
                <c:pt idx="518">
                  <c:v>1.2302365488584175</c:v>
                </c:pt>
                <c:pt idx="519">
                  <c:v>1.1594491283883894</c:v>
                </c:pt>
                <c:pt idx="520">
                  <c:v>1.0618113070504198</c:v>
                </c:pt>
                <c:pt idx="521">
                  <c:v>1.0227561785152319</c:v>
                </c:pt>
                <c:pt idx="522">
                  <c:v>0.93488213931105946</c:v>
                </c:pt>
                <c:pt idx="523">
                  <c:v>0.910472683976567</c:v>
                </c:pt>
                <c:pt idx="524">
                  <c:v>0.88850417417552385</c:v>
                </c:pt>
                <c:pt idx="525">
                  <c:v>0.80551202603824945</c:v>
                </c:pt>
                <c:pt idx="526">
                  <c:v>0.78110257070375688</c:v>
                </c:pt>
                <c:pt idx="527">
                  <c:v>0.78110257070375699</c:v>
                </c:pt>
                <c:pt idx="528">
                  <c:v>0.72007893236752607</c:v>
                </c:pt>
                <c:pt idx="529">
                  <c:v>0.74448838770201842</c:v>
                </c:pt>
                <c:pt idx="530">
                  <c:v>0.7737797341034095</c:v>
                </c:pt>
                <c:pt idx="531">
                  <c:v>0.74692933323546773</c:v>
                </c:pt>
                <c:pt idx="532">
                  <c:v>0.7811025707037571</c:v>
                </c:pt>
                <c:pt idx="533">
                  <c:v>0.79574824390445253</c:v>
                </c:pt>
                <c:pt idx="534">
                  <c:v>0.79574824390445265</c:v>
                </c:pt>
                <c:pt idx="535">
                  <c:v>0.82748053583929282</c:v>
                </c:pt>
                <c:pt idx="536">
                  <c:v>0.79330729837100333</c:v>
                </c:pt>
                <c:pt idx="537">
                  <c:v>0.70543325916683064</c:v>
                </c:pt>
                <c:pt idx="538">
                  <c:v>0.71763798683407676</c:v>
                </c:pt>
                <c:pt idx="539">
                  <c:v>0.65905529403129504</c:v>
                </c:pt>
                <c:pt idx="540">
                  <c:v>0.62488205656300566</c:v>
                </c:pt>
                <c:pt idx="541">
                  <c:v>0.5931497646281656</c:v>
                </c:pt>
                <c:pt idx="542">
                  <c:v>0.54921274502607909</c:v>
                </c:pt>
                <c:pt idx="543">
                  <c:v>0.50527572542399279</c:v>
                </c:pt>
                <c:pt idx="544">
                  <c:v>0.49307099775674657</c:v>
                </c:pt>
                <c:pt idx="545">
                  <c:v>0.46622059688880502</c:v>
                </c:pt>
                <c:pt idx="546">
                  <c:v>0.43448830495396484</c:v>
                </c:pt>
                <c:pt idx="547">
                  <c:v>0.41007884961947244</c:v>
                </c:pt>
                <c:pt idx="548">
                  <c:v>0.40763790408602318</c:v>
                </c:pt>
                <c:pt idx="549">
                  <c:v>0.39787412195222627</c:v>
                </c:pt>
                <c:pt idx="550">
                  <c:v>0.4125197951529217</c:v>
                </c:pt>
                <c:pt idx="551">
                  <c:v>0.41251979515292175</c:v>
                </c:pt>
                <c:pt idx="552">
                  <c:v>0.37590561215118307</c:v>
                </c:pt>
                <c:pt idx="553">
                  <c:v>0.37102372108428466</c:v>
                </c:pt>
                <c:pt idx="554">
                  <c:v>0.34905521128324146</c:v>
                </c:pt>
                <c:pt idx="555">
                  <c:v>0.31976386488185055</c:v>
                </c:pt>
                <c:pt idx="556">
                  <c:v>0.31000008274805363</c:v>
                </c:pt>
                <c:pt idx="557">
                  <c:v>0.27826779081321351</c:v>
                </c:pt>
                <c:pt idx="558">
                  <c:v>0.26118117207906882</c:v>
                </c:pt>
                <c:pt idx="559">
                  <c:v>0.25629928101217037</c:v>
                </c:pt>
                <c:pt idx="560">
                  <c:v>0.24165360781147488</c:v>
                </c:pt>
                <c:pt idx="561">
                  <c:v>0.24409455334492414</c:v>
                </c:pt>
                <c:pt idx="562">
                  <c:v>0.23188982567767794</c:v>
                </c:pt>
                <c:pt idx="563">
                  <c:v>0.22212604354388094</c:v>
                </c:pt>
                <c:pt idx="564">
                  <c:v>0.20503942480973622</c:v>
                </c:pt>
                <c:pt idx="565">
                  <c:v>0.18795280607559153</c:v>
                </c:pt>
                <c:pt idx="566">
                  <c:v>0.17818902394179462</c:v>
                </c:pt>
                <c:pt idx="567">
                  <c:v>0.16110240520764993</c:v>
                </c:pt>
                <c:pt idx="568">
                  <c:v>0.14157484094005598</c:v>
                </c:pt>
                <c:pt idx="569">
                  <c:v>0.14157484094005598</c:v>
                </c:pt>
                <c:pt idx="570">
                  <c:v>0.12937011327280976</c:v>
                </c:pt>
                <c:pt idx="571">
                  <c:v>0.11960633113901278</c:v>
                </c:pt>
                <c:pt idx="572">
                  <c:v>0.11716538560556357</c:v>
                </c:pt>
                <c:pt idx="573">
                  <c:v>0.10496065793831735</c:v>
                </c:pt>
                <c:pt idx="574">
                  <c:v>9.7637821337969638E-2</c:v>
                </c:pt>
                <c:pt idx="575">
                  <c:v>9.5196875804520395E-2</c:v>
                </c:pt>
                <c:pt idx="576">
                  <c:v>0.10007876687141888</c:v>
                </c:pt>
                <c:pt idx="577">
                  <c:v>0.10740160347176661</c:v>
                </c:pt>
                <c:pt idx="578">
                  <c:v>9.5196875804520409E-2</c:v>
                </c:pt>
                <c:pt idx="579">
                  <c:v>7.5669311536926465E-2</c:v>
                </c:pt>
                <c:pt idx="580">
                  <c:v>9.5196875804520395E-2</c:v>
                </c:pt>
                <c:pt idx="581">
                  <c:v>9.7637821337969638E-2</c:v>
                </c:pt>
                <c:pt idx="582">
                  <c:v>9.5196875804520395E-2</c:v>
                </c:pt>
                <c:pt idx="583">
                  <c:v>8.0551202603824965E-2</c:v>
                </c:pt>
                <c:pt idx="584">
                  <c:v>7.0787420470027992E-2</c:v>
                </c:pt>
                <c:pt idx="585">
                  <c:v>6.1023638336231034E-2</c:v>
                </c:pt>
                <c:pt idx="586">
                  <c:v>6.8346474936578749E-2</c:v>
                </c:pt>
                <c:pt idx="587">
                  <c:v>5.1259856202434069E-2</c:v>
                </c:pt>
                <c:pt idx="588">
                  <c:v>4.393701960208634E-2</c:v>
                </c:pt>
                <c:pt idx="589">
                  <c:v>3.6614183001738618E-2</c:v>
                </c:pt>
                <c:pt idx="590">
                  <c:v>4.393701960208634E-2</c:v>
                </c:pt>
                <c:pt idx="591">
                  <c:v>3.9055128535187854E-2</c:v>
                </c:pt>
                <c:pt idx="592">
                  <c:v>3.9055128535187854E-2</c:v>
                </c:pt>
                <c:pt idx="593">
                  <c:v>3.4173237468289375E-2</c:v>
                </c:pt>
                <c:pt idx="594">
                  <c:v>2.440945533449241E-2</c:v>
                </c:pt>
                <c:pt idx="595">
                  <c:v>3.6614183001738618E-2</c:v>
                </c:pt>
                <c:pt idx="596">
                  <c:v>4.1496074068637097E-2</c:v>
                </c:pt>
                <c:pt idx="597">
                  <c:v>4.6377965135535583E-2</c:v>
                </c:pt>
                <c:pt idx="598">
                  <c:v>4.6377965135535583E-2</c:v>
                </c:pt>
                <c:pt idx="599">
                  <c:v>5.3700801735883305E-2</c:v>
                </c:pt>
                <c:pt idx="600">
                  <c:v>5.6141747269332541E-2</c:v>
                </c:pt>
                <c:pt idx="601">
                  <c:v>5.8582692802781784E-2</c:v>
                </c:pt>
                <c:pt idx="602">
                  <c:v>4.393701960208634E-2</c:v>
                </c:pt>
                <c:pt idx="603">
                  <c:v>4.1496074068637097E-2</c:v>
                </c:pt>
                <c:pt idx="604">
                  <c:v>3.4173237468289375E-2</c:v>
                </c:pt>
                <c:pt idx="605">
                  <c:v>3.9055128535187854E-2</c:v>
                </c:pt>
                <c:pt idx="606">
                  <c:v>3.1732291934840132E-2</c:v>
                </c:pt>
                <c:pt idx="607">
                  <c:v>3.1732291934840132E-2</c:v>
                </c:pt>
                <c:pt idx="608">
                  <c:v>4.393701960208634E-2</c:v>
                </c:pt>
                <c:pt idx="609">
                  <c:v>5.3700801735883305E-2</c:v>
                </c:pt>
                <c:pt idx="610">
                  <c:v>6.1023638336231027E-2</c:v>
                </c:pt>
                <c:pt idx="611">
                  <c:v>6.1023638336231027E-2</c:v>
                </c:pt>
                <c:pt idx="612">
                  <c:v>5.8582692802781784E-2</c:v>
                </c:pt>
                <c:pt idx="613">
                  <c:v>6.1023638336231027E-2</c:v>
                </c:pt>
                <c:pt idx="614">
                  <c:v>6.1023638336231027E-2</c:v>
                </c:pt>
                <c:pt idx="615">
                  <c:v>5.6141747269332541E-2</c:v>
                </c:pt>
                <c:pt idx="616">
                  <c:v>5.3700801735883305E-2</c:v>
                </c:pt>
                <c:pt idx="617">
                  <c:v>4.393701960208634E-2</c:v>
                </c:pt>
                <c:pt idx="618">
                  <c:v>3.9055128535187854E-2</c:v>
                </c:pt>
                <c:pt idx="619">
                  <c:v>3.6614183001738618E-2</c:v>
                </c:pt>
                <c:pt idx="620">
                  <c:v>3.9055128535187854E-2</c:v>
                </c:pt>
                <c:pt idx="621">
                  <c:v>4.393701960208634E-2</c:v>
                </c:pt>
                <c:pt idx="622">
                  <c:v>4.8818910668984819E-2</c:v>
                </c:pt>
                <c:pt idx="623">
                  <c:v>4.6377965135535583E-2</c:v>
                </c:pt>
                <c:pt idx="624">
                  <c:v>4.6377965135535583E-2</c:v>
                </c:pt>
                <c:pt idx="625">
                  <c:v>5.1259856202434062E-2</c:v>
                </c:pt>
                <c:pt idx="626">
                  <c:v>5.3700801735883305E-2</c:v>
                </c:pt>
                <c:pt idx="627">
                  <c:v>5.1259856202434062E-2</c:v>
                </c:pt>
                <c:pt idx="628">
                  <c:v>4.393701960208634E-2</c:v>
                </c:pt>
                <c:pt idx="629">
                  <c:v>3.9055128535187854E-2</c:v>
                </c:pt>
                <c:pt idx="630">
                  <c:v>4.6377965135535583E-2</c:v>
                </c:pt>
                <c:pt idx="631">
                  <c:v>5.3700801735883305E-2</c:v>
                </c:pt>
                <c:pt idx="632">
                  <c:v>7.8110257070375708E-2</c:v>
                </c:pt>
                <c:pt idx="633">
                  <c:v>0.10251971240486811</c:v>
                </c:pt>
                <c:pt idx="634">
                  <c:v>0.14401578647350521</c:v>
                </c:pt>
                <c:pt idx="635">
                  <c:v>0.22456698907733016</c:v>
                </c:pt>
                <c:pt idx="636">
                  <c:v>0.31000008274805363</c:v>
                </c:pt>
                <c:pt idx="637">
                  <c:v>0.39299223088532775</c:v>
                </c:pt>
                <c:pt idx="638">
                  <c:v>0.45645681475500804</c:v>
                </c:pt>
                <c:pt idx="639">
                  <c:v>0.53456707182538377</c:v>
                </c:pt>
                <c:pt idx="640">
                  <c:v>0.57850409142747006</c:v>
                </c:pt>
                <c:pt idx="641">
                  <c:v>0.67614191276543967</c:v>
                </c:pt>
                <c:pt idx="642">
                  <c:v>0.75181122430236613</c:v>
                </c:pt>
                <c:pt idx="643">
                  <c:v>0.7786616251703079</c:v>
                </c:pt>
                <c:pt idx="644">
                  <c:v>0.79574824390445265</c:v>
                </c:pt>
                <c:pt idx="645">
                  <c:v>0.90559079290966837</c:v>
                </c:pt>
                <c:pt idx="646">
                  <c:v>0.96173254017900089</c:v>
                </c:pt>
                <c:pt idx="647">
                  <c:v>1.0447246883162751</c:v>
                </c:pt>
                <c:pt idx="648">
                  <c:v>1.1106302177194045</c:v>
                </c:pt>
                <c:pt idx="649">
                  <c:v>1.1521262917880417</c:v>
                </c:pt>
                <c:pt idx="650">
                  <c:v>1.1838585837228819</c:v>
                </c:pt>
                <c:pt idx="651">
                  <c:v>1.2058270935239253</c:v>
                </c:pt>
                <c:pt idx="652">
                  <c:v>1.1936223658566789</c:v>
                </c:pt>
                <c:pt idx="653">
                  <c:v>1.154567237321491</c:v>
                </c:pt>
                <c:pt idx="654">
                  <c:v>1.1325987275204479</c:v>
                </c:pt>
                <c:pt idx="655">
                  <c:v>1.103307381119057</c:v>
                </c:pt>
                <c:pt idx="656">
                  <c:v>1.1008664355856077</c:v>
                </c:pt>
                <c:pt idx="657">
                  <c:v>1.0911026534518107</c:v>
                </c:pt>
                <c:pt idx="658">
                  <c:v>1.1106302177194045</c:v>
                </c:pt>
                <c:pt idx="659">
                  <c:v>1.0764569802511155</c:v>
                </c:pt>
                <c:pt idx="660">
                  <c:v>1.0618113070504198</c:v>
                </c:pt>
                <c:pt idx="661">
                  <c:v>1.0569294159835212</c:v>
                </c:pt>
                <c:pt idx="662">
                  <c:v>1.0129923963814349</c:v>
                </c:pt>
                <c:pt idx="663">
                  <c:v>0.96173254017900078</c:v>
                </c:pt>
                <c:pt idx="664">
                  <c:v>0.95929159464555158</c:v>
                </c:pt>
                <c:pt idx="665">
                  <c:v>0.93244119377761003</c:v>
                </c:pt>
                <c:pt idx="666">
                  <c:v>0.910472683976567</c:v>
                </c:pt>
                <c:pt idx="667">
                  <c:v>0.98126010444659484</c:v>
                </c:pt>
                <c:pt idx="668">
                  <c:v>0.94708686697830557</c:v>
                </c:pt>
                <c:pt idx="669">
                  <c:v>0.94708686697830546</c:v>
                </c:pt>
                <c:pt idx="670">
                  <c:v>0.94952781251175455</c:v>
                </c:pt>
                <c:pt idx="671">
                  <c:v>0.89826795630932066</c:v>
                </c:pt>
                <c:pt idx="672">
                  <c:v>0.85433093670723437</c:v>
                </c:pt>
                <c:pt idx="673">
                  <c:v>0.83480337243964031</c:v>
                </c:pt>
                <c:pt idx="674">
                  <c:v>0.72496082343442458</c:v>
                </c:pt>
                <c:pt idx="675">
                  <c:v>0.70543325916683053</c:v>
                </c:pt>
                <c:pt idx="676">
                  <c:v>0.64685056636404881</c:v>
                </c:pt>
                <c:pt idx="677">
                  <c:v>0.56629936376022383</c:v>
                </c:pt>
                <c:pt idx="678">
                  <c:v>0.56874030929367314</c:v>
                </c:pt>
                <c:pt idx="679">
                  <c:v>0.57850409142747006</c:v>
                </c:pt>
                <c:pt idx="680">
                  <c:v>0.56629936376022394</c:v>
                </c:pt>
                <c:pt idx="681">
                  <c:v>0.5492127450260792</c:v>
                </c:pt>
                <c:pt idx="682">
                  <c:v>0.50771667095744211</c:v>
                </c:pt>
                <c:pt idx="683">
                  <c:v>0.50039383435709439</c:v>
                </c:pt>
                <c:pt idx="684">
                  <c:v>0.46866154242225427</c:v>
                </c:pt>
                <c:pt idx="685">
                  <c:v>0.41740168621982027</c:v>
                </c:pt>
                <c:pt idx="686">
                  <c:v>0.39787412195222632</c:v>
                </c:pt>
                <c:pt idx="687">
                  <c:v>0.38322844875153084</c:v>
                </c:pt>
                <c:pt idx="688">
                  <c:v>0.38566939428498015</c:v>
                </c:pt>
                <c:pt idx="689">
                  <c:v>0.42716546835361713</c:v>
                </c:pt>
                <c:pt idx="690">
                  <c:v>0.45157492368810959</c:v>
                </c:pt>
                <c:pt idx="691">
                  <c:v>0.49307099775674673</c:v>
                </c:pt>
                <c:pt idx="692">
                  <c:v>0.50771667095744211</c:v>
                </c:pt>
                <c:pt idx="693">
                  <c:v>0.51259856202434062</c:v>
                </c:pt>
                <c:pt idx="694">
                  <c:v>0.50527572542399291</c:v>
                </c:pt>
                <c:pt idx="695">
                  <c:v>0.51503950755778993</c:v>
                </c:pt>
                <c:pt idx="696">
                  <c:v>0.48818910668984827</c:v>
                </c:pt>
                <c:pt idx="697">
                  <c:v>0.44913397815466044</c:v>
                </c:pt>
                <c:pt idx="698">
                  <c:v>0.46377965135535576</c:v>
                </c:pt>
                <c:pt idx="699">
                  <c:v>0.46866154242225427</c:v>
                </c:pt>
                <c:pt idx="700">
                  <c:v>0.44669303262121113</c:v>
                </c:pt>
                <c:pt idx="701">
                  <c:v>0.4320473594205157</c:v>
                </c:pt>
                <c:pt idx="702">
                  <c:v>0.40275601301912473</c:v>
                </c:pt>
                <c:pt idx="703">
                  <c:v>0.40031506748567558</c:v>
                </c:pt>
                <c:pt idx="704">
                  <c:v>0.38811033981842941</c:v>
                </c:pt>
                <c:pt idx="705">
                  <c:v>0.34173237468289369</c:v>
                </c:pt>
                <c:pt idx="706">
                  <c:v>0.31244102828150283</c:v>
                </c:pt>
                <c:pt idx="707">
                  <c:v>0.2977953550808074</c:v>
                </c:pt>
                <c:pt idx="708">
                  <c:v>0.2977953550808074</c:v>
                </c:pt>
                <c:pt idx="709">
                  <c:v>0.3002363006142566</c:v>
                </c:pt>
                <c:pt idx="710">
                  <c:v>0.28070873634666266</c:v>
                </c:pt>
                <c:pt idx="711">
                  <c:v>0.27582684527976425</c:v>
                </c:pt>
                <c:pt idx="712">
                  <c:v>0.25629928101217031</c:v>
                </c:pt>
                <c:pt idx="713">
                  <c:v>0.25874022654561951</c:v>
                </c:pt>
                <c:pt idx="714">
                  <c:v>0.23188982567767788</c:v>
                </c:pt>
                <c:pt idx="715">
                  <c:v>0.20992131587663471</c:v>
                </c:pt>
                <c:pt idx="716">
                  <c:v>0.18551186054214236</c:v>
                </c:pt>
                <c:pt idx="717">
                  <c:v>0.17818902394179462</c:v>
                </c:pt>
                <c:pt idx="718">
                  <c:v>0.16598429627454839</c:v>
                </c:pt>
                <c:pt idx="719">
                  <c:v>0.16354335074109913</c:v>
                </c:pt>
                <c:pt idx="720">
                  <c:v>0.13913389540660676</c:v>
                </c:pt>
                <c:pt idx="721">
                  <c:v>0.14157484094005598</c:v>
                </c:pt>
                <c:pt idx="722">
                  <c:v>0.12937011327280978</c:v>
                </c:pt>
                <c:pt idx="723">
                  <c:v>0.13181105880625901</c:v>
                </c:pt>
                <c:pt idx="724">
                  <c:v>0.1196063311390128</c:v>
                </c:pt>
                <c:pt idx="725">
                  <c:v>0.10007876687141889</c:v>
                </c:pt>
                <c:pt idx="726">
                  <c:v>8.2992148137274208E-2</c:v>
                </c:pt>
                <c:pt idx="727">
                  <c:v>9.275593027107118E-2</c:v>
                </c:pt>
                <c:pt idx="728">
                  <c:v>9.275593027107118E-2</c:v>
                </c:pt>
                <c:pt idx="729">
                  <c:v>9.0314984737621923E-2</c:v>
                </c:pt>
                <c:pt idx="730">
                  <c:v>8.5433093670723464E-2</c:v>
                </c:pt>
                <c:pt idx="731">
                  <c:v>9.5196875804520409E-2</c:v>
                </c:pt>
                <c:pt idx="732">
                  <c:v>9.2755930271071138E-2</c:v>
                </c:pt>
                <c:pt idx="733">
                  <c:v>9.2755930271071138E-2</c:v>
                </c:pt>
                <c:pt idx="734">
                  <c:v>8.5433093670723423E-2</c:v>
                </c:pt>
                <c:pt idx="735">
                  <c:v>7.0787420470027992E-2</c:v>
                </c:pt>
                <c:pt idx="736">
                  <c:v>8.0551202603824965E-2</c:v>
                </c:pt>
                <c:pt idx="737">
                  <c:v>7.0787420470027992E-2</c:v>
                </c:pt>
                <c:pt idx="738">
                  <c:v>7.0787420470027992E-2</c:v>
                </c:pt>
                <c:pt idx="739">
                  <c:v>7.5669311536926465E-2</c:v>
                </c:pt>
                <c:pt idx="740">
                  <c:v>7.3228366003477235E-2</c:v>
                </c:pt>
                <c:pt idx="741">
                  <c:v>6.8346474936578749E-2</c:v>
                </c:pt>
                <c:pt idx="742">
                  <c:v>7.0787420470027992E-2</c:v>
                </c:pt>
                <c:pt idx="743">
                  <c:v>6.3464583869680263E-2</c:v>
                </c:pt>
                <c:pt idx="744">
                  <c:v>6.8346474936578749E-2</c:v>
                </c:pt>
                <c:pt idx="745">
                  <c:v>5.6141747269332534E-2</c:v>
                </c:pt>
                <c:pt idx="746">
                  <c:v>5.3700801735883305E-2</c:v>
                </c:pt>
                <c:pt idx="747">
                  <c:v>6.1023638336231027E-2</c:v>
                </c:pt>
                <c:pt idx="748">
                  <c:v>6.1023638336231027E-2</c:v>
                </c:pt>
                <c:pt idx="749">
                  <c:v>6.5905529403129506E-2</c:v>
                </c:pt>
                <c:pt idx="750">
                  <c:v>5.8582692802781784E-2</c:v>
                </c:pt>
                <c:pt idx="751">
                  <c:v>5.3700801735883305E-2</c:v>
                </c:pt>
                <c:pt idx="752">
                  <c:v>6.1023638336231027E-2</c:v>
                </c:pt>
                <c:pt idx="753">
                  <c:v>5.8582692802781784E-2</c:v>
                </c:pt>
                <c:pt idx="754">
                  <c:v>4.8818910668984819E-2</c:v>
                </c:pt>
                <c:pt idx="755">
                  <c:v>4.1496074068637097E-2</c:v>
                </c:pt>
                <c:pt idx="756">
                  <c:v>3.4173237468289375E-2</c:v>
                </c:pt>
                <c:pt idx="757">
                  <c:v>3.9055128535187854E-2</c:v>
                </c:pt>
                <c:pt idx="758">
                  <c:v>4.1496074068637097E-2</c:v>
                </c:pt>
                <c:pt idx="759">
                  <c:v>3.6614183001738618E-2</c:v>
                </c:pt>
                <c:pt idx="760">
                  <c:v>3.4173237468289375E-2</c:v>
                </c:pt>
                <c:pt idx="761">
                  <c:v>3.6614183001738618E-2</c:v>
                </c:pt>
                <c:pt idx="762">
                  <c:v>3.9055128535187854E-2</c:v>
                </c:pt>
                <c:pt idx="763">
                  <c:v>4.393701960208634E-2</c:v>
                </c:pt>
                <c:pt idx="764">
                  <c:v>3.6614183001738618E-2</c:v>
                </c:pt>
                <c:pt idx="765">
                  <c:v>3.4173237468289375E-2</c:v>
                </c:pt>
                <c:pt idx="766">
                  <c:v>3.1732291934840132E-2</c:v>
                </c:pt>
                <c:pt idx="767">
                  <c:v>3.6614183001738618E-2</c:v>
                </c:pt>
                <c:pt idx="768">
                  <c:v>3.4173237468289375E-2</c:v>
                </c:pt>
                <c:pt idx="769">
                  <c:v>3.4173237468289375E-2</c:v>
                </c:pt>
                <c:pt idx="770">
                  <c:v>2.6850400867941653E-2</c:v>
                </c:pt>
                <c:pt idx="771">
                  <c:v>3.1732291934840132E-2</c:v>
                </c:pt>
                <c:pt idx="772">
                  <c:v>2.9291346401390892E-2</c:v>
                </c:pt>
                <c:pt idx="773">
                  <c:v>3.9055128535187854E-2</c:v>
                </c:pt>
                <c:pt idx="774">
                  <c:v>4.1496074068637104E-2</c:v>
                </c:pt>
                <c:pt idx="775">
                  <c:v>4.3937019602086347E-2</c:v>
                </c:pt>
                <c:pt idx="776">
                  <c:v>4.8818910668984819E-2</c:v>
                </c:pt>
                <c:pt idx="777">
                  <c:v>6.1023638336231027E-2</c:v>
                </c:pt>
                <c:pt idx="778">
                  <c:v>6.8346474936578749E-2</c:v>
                </c:pt>
                <c:pt idx="779">
                  <c:v>7.0787420470027992E-2</c:v>
                </c:pt>
                <c:pt idx="780">
                  <c:v>7.0787420470027992E-2</c:v>
                </c:pt>
                <c:pt idx="781">
                  <c:v>8.5433093670723423E-2</c:v>
                </c:pt>
                <c:pt idx="782">
                  <c:v>8.2992148137274194E-2</c:v>
                </c:pt>
                <c:pt idx="783">
                  <c:v>8.2992148137274194E-2</c:v>
                </c:pt>
                <c:pt idx="784">
                  <c:v>9.0314984737621923E-2</c:v>
                </c:pt>
                <c:pt idx="785">
                  <c:v>9.7637821337969638E-2</c:v>
                </c:pt>
                <c:pt idx="786">
                  <c:v>0.10251971240486811</c:v>
                </c:pt>
                <c:pt idx="787">
                  <c:v>9.7637821337969638E-2</c:v>
                </c:pt>
                <c:pt idx="788">
                  <c:v>8.2992148137274208E-2</c:v>
                </c:pt>
                <c:pt idx="789">
                  <c:v>9.2755930271071166E-2</c:v>
                </c:pt>
                <c:pt idx="790">
                  <c:v>8.5433093670723451E-2</c:v>
                </c:pt>
                <c:pt idx="791">
                  <c:v>7.8110257070375708E-2</c:v>
                </c:pt>
                <c:pt idx="792">
                  <c:v>5.6141747269332555E-2</c:v>
                </c:pt>
                <c:pt idx="793">
                  <c:v>4.881891066898484E-2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8-445A-8A34-2C7E5095D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'LP-CDA'!$D$3:$D$4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'LP-CDA'!$A$5:$C$798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'LP-CDA'!$D$5:$D$798</c:f>
              <c:numCache>
                <c:formatCode>General</c:formatCode>
                <c:ptCount val="794"/>
                <c:pt idx="11">
                  <c:v>1.7086618734144687E-2</c:v>
                </c:pt>
                <c:pt idx="12">
                  <c:v>8.5433093670723437E-3</c:v>
                </c:pt>
                <c:pt idx="13">
                  <c:v>5.6955395780482294E-3</c:v>
                </c:pt>
                <c:pt idx="14">
                  <c:v>4.2716546835361718E-3</c:v>
                </c:pt>
                <c:pt idx="15">
                  <c:v>3.4173237468289376E-3</c:v>
                </c:pt>
                <c:pt idx="16">
                  <c:v>2.8477697890241147E-3</c:v>
                </c:pt>
                <c:pt idx="17">
                  <c:v>4.8818910668984817E-3</c:v>
                </c:pt>
                <c:pt idx="18">
                  <c:v>7.322836600347723E-3</c:v>
                </c:pt>
                <c:pt idx="19">
                  <c:v>7.322836600347723E-3</c:v>
                </c:pt>
                <c:pt idx="20">
                  <c:v>7.322836600347723E-3</c:v>
                </c:pt>
                <c:pt idx="21">
                  <c:v>1.2204727667246205E-2</c:v>
                </c:pt>
                <c:pt idx="22">
                  <c:v>1.2204727667246205E-2</c:v>
                </c:pt>
                <c:pt idx="23">
                  <c:v>2.440945533449241E-2</c:v>
                </c:pt>
                <c:pt idx="24">
                  <c:v>2.440945533449241E-2</c:v>
                </c:pt>
                <c:pt idx="25">
                  <c:v>1.9527564267593934E-2</c:v>
                </c:pt>
                <c:pt idx="26">
                  <c:v>2.4409455334492413E-2</c:v>
                </c:pt>
                <c:pt idx="27">
                  <c:v>2.4409455334492413E-2</c:v>
                </c:pt>
                <c:pt idx="28">
                  <c:v>2.440945533449241E-2</c:v>
                </c:pt>
                <c:pt idx="29">
                  <c:v>2.440945533449241E-2</c:v>
                </c:pt>
                <c:pt idx="30">
                  <c:v>1.7086618734144687E-2</c:v>
                </c:pt>
                <c:pt idx="31">
                  <c:v>1.7086618734144687E-2</c:v>
                </c:pt>
                <c:pt idx="32">
                  <c:v>1.7086618734144687E-2</c:v>
                </c:pt>
                <c:pt idx="33">
                  <c:v>1.2204727667246205E-2</c:v>
                </c:pt>
                <c:pt idx="34">
                  <c:v>1.7086618734144687E-2</c:v>
                </c:pt>
                <c:pt idx="35">
                  <c:v>1.4645673200695444E-2</c:v>
                </c:pt>
                <c:pt idx="36">
                  <c:v>1.7086618734144684E-2</c:v>
                </c:pt>
                <c:pt idx="37">
                  <c:v>1.2204727667246205E-2</c:v>
                </c:pt>
                <c:pt idx="38">
                  <c:v>9.7637821337969635E-3</c:v>
                </c:pt>
                <c:pt idx="39">
                  <c:v>9.7637821337969635E-3</c:v>
                </c:pt>
                <c:pt idx="40">
                  <c:v>1.2204727667246205E-2</c:v>
                </c:pt>
                <c:pt idx="41">
                  <c:v>9.7637821337969635E-3</c:v>
                </c:pt>
                <c:pt idx="42">
                  <c:v>9.7637821337969635E-3</c:v>
                </c:pt>
                <c:pt idx="43">
                  <c:v>7.322836600347723E-3</c:v>
                </c:pt>
                <c:pt idx="44">
                  <c:v>7.322836600347723E-3</c:v>
                </c:pt>
                <c:pt idx="45">
                  <c:v>9.7637821337969635E-3</c:v>
                </c:pt>
                <c:pt idx="46">
                  <c:v>9.7637821337969635E-3</c:v>
                </c:pt>
                <c:pt idx="47">
                  <c:v>7.322836600347723E-3</c:v>
                </c:pt>
                <c:pt idx="48">
                  <c:v>4.8818910668984817E-3</c:v>
                </c:pt>
                <c:pt idx="49">
                  <c:v>2.4409455334492417E-3</c:v>
                </c:pt>
                <c:pt idx="50">
                  <c:v>7.322836600347723E-3</c:v>
                </c:pt>
                <c:pt idx="51">
                  <c:v>9.7637821337969635E-3</c:v>
                </c:pt>
                <c:pt idx="52">
                  <c:v>9.7637821337969635E-3</c:v>
                </c:pt>
                <c:pt idx="53">
                  <c:v>9.7637821337969635E-3</c:v>
                </c:pt>
                <c:pt idx="54">
                  <c:v>9.7637821337969635E-3</c:v>
                </c:pt>
                <c:pt idx="55">
                  <c:v>9.7637821337969635E-3</c:v>
                </c:pt>
                <c:pt idx="56">
                  <c:v>1.2204727667246205E-2</c:v>
                </c:pt>
                <c:pt idx="57">
                  <c:v>1.2204727667246205E-2</c:v>
                </c:pt>
                <c:pt idx="58">
                  <c:v>1.4645673200695446E-2</c:v>
                </c:pt>
                <c:pt idx="59">
                  <c:v>1.4645673200695446E-2</c:v>
                </c:pt>
                <c:pt idx="60">
                  <c:v>1.9527564267593927E-2</c:v>
                </c:pt>
                <c:pt idx="61">
                  <c:v>2.196850980104317E-2</c:v>
                </c:pt>
                <c:pt idx="62">
                  <c:v>2.196850980104317E-2</c:v>
                </c:pt>
                <c:pt idx="63">
                  <c:v>2.196850980104317E-2</c:v>
                </c:pt>
                <c:pt idx="64">
                  <c:v>2.196850980104317E-2</c:v>
                </c:pt>
                <c:pt idx="65">
                  <c:v>3.6614183001738618E-2</c:v>
                </c:pt>
                <c:pt idx="66">
                  <c:v>4.1496074068637104E-2</c:v>
                </c:pt>
                <c:pt idx="67">
                  <c:v>3.6614183001738625E-2</c:v>
                </c:pt>
                <c:pt idx="68">
                  <c:v>3.4173237468289382E-2</c:v>
                </c:pt>
                <c:pt idx="69">
                  <c:v>3.4173237468289382E-2</c:v>
                </c:pt>
                <c:pt idx="70">
                  <c:v>3.4173237468289382E-2</c:v>
                </c:pt>
                <c:pt idx="71">
                  <c:v>3.4173237468289382E-2</c:v>
                </c:pt>
                <c:pt idx="72">
                  <c:v>1.9527564267593937E-2</c:v>
                </c:pt>
                <c:pt idx="73">
                  <c:v>5.6141747269332541E-2</c:v>
                </c:pt>
                <c:pt idx="74">
                  <c:v>8.2992148137274194E-2</c:v>
                </c:pt>
                <c:pt idx="75">
                  <c:v>9.7637821337969638E-2</c:v>
                </c:pt>
                <c:pt idx="76">
                  <c:v>9.7637821337969638E-2</c:v>
                </c:pt>
                <c:pt idx="77">
                  <c:v>0.1611024052076499</c:v>
                </c:pt>
                <c:pt idx="78">
                  <c:v>0.15622051414075139</c:v>
                </c:pt>
                <c:pt idx="79">
                  <c:v>0.15866145967420064</c:v>
                </c:pt>
                <c:pt idx="80">
                  <c:v>0.12448822220591128</c:v>
                </c:pt>
                <c:pt idx="81">
                  <c:v>0.10740160347176657</c:v>
                </c:pt>
                <c:pt idx="82">
                  <c:v>9.2755930271071138E-2</c:v>
                </c:pt>
                <c:pt idx="83">
                  <c:v>0.11472444007211433</c:v>
                </c:pt>
                <c:pt idx="84">
                  <c:v>5.6141747269332555E-2</c:v>
                </c:pt>
                <c:pt idx="85">
                  <c:v>0.1196063311390128</c:v>
                </c:pt>
                <c:pt idx="86">
                  <c:v>0.1196063311390128</c:v>
                </c:pt>
                <c:pt idx="87">
                  <c:v>0.11960633113901283</c:v>
                </c:pt>
                <c:pt idx="88">
                  <c:v>0.1464567320069545</c:v>
                </c:pt>
                <c:pt idx="89">
                  <c:v>0.14889767754040376</c:v>
                </c:pt>
                <c:pt idx="90">
                  <c:v>0.14401578647350521</c:v>
                </c:pt>
                <c:pt idx="91">
                  <c:v>0.15133862307385296</c:v>
                </c:pt>
                <c:pt idx="92">
                  <c:v>0.10984254900521585</c:v>
                </c:pt>
                <c:pt idx="93">
                  <c:v>0.10496065793831739</c:v>
                </c:pt>
                <c:pt idx="94">
                  <c:v>0.12204727667246207</c:v>
                </c:pt>
                <c:pt idx="95">
                  <c:v>0.12692916773936053</c:v>
                </c:pt>
                <c:pt idx="96">
                  <c:v>0.1464567320069545</c:v>
                </c:pt>
                <c:pt idx="97">
                  <c:v>0.13913389540660676</c:v>
                </c:pt>
                <c:pt idx="98">
                  <c:v>0.14889767754040376</c:v>
                </c:pt>
                <c:pt idx="99">
                  <c:v>0.17818902394179462</c:v>
                </c:pt>
                <c:pt idx="100">
                  <c:v>0.22700793461077942</c:v>
                </c:pt>
                <c:pt idx="101">
                  <c:v>0.24165360781147485</c:v>
                </c:pt>
                <c:pt idx="102">
                  <c:v>0.28803157294701048</c:v>
                </c:pt>
                <c:pt idx="103">
                  <c:v>0.33685048361599529</c:v>
                </c:pt>
                <c:pt idx="104">
                  <c:v>0.3881103398184293</c:v>
                </c:pt>
                <c:pt idx="105">
                  <c:v>0.54188990842573148</c:v>
                </c:pt>
                <c:pt idx="106">
                  <c:v>0.52480328969158685</c:v>
                </c:pt>
                <c:pt idx="107">
                  <c:v>0.51748045309123913</c:v>
                </c:pt>
                <c:pt idx="108">
                  <c:v>0.58094503696091937</c:v>
                </c:pt>
                <c:pt idx="109">
                  <c:v>0.53700801735883297</c:v>
                </c:pt>
                <c:pt idx="110">
                  <c:v>0.56385841822677463</c:v>
                </c:pt>
                <c:pt idx="111">
                  <c:v>0.62000016549610726</c:v>
                </c:pt>
                <c:pt idx="112">
                  <c:v>0.58826787356126709</c:v>
                </c:pt>
                <c:pt idx="113">
                  <c:v>0.72007893236752618</c:v>
                </c:pt>
                <c:pt idx="114">
                  <c:v>0.83236242690619122</c:v>
                </c:pt>
                <c:pt idx="115">
                  <c:v>0.90559079290966848</c:v>
                </c:pt>
                <c:pt idx="116">
                  <c:v>1.0471656338497246</c:v>
                </c:pt>
                <c:pt idx="117">
                  <c:v>1.2424412765256638</c:v>
                </c:pt>
                <c:pt idx="118">
                  <c:v>1.2326774943918668</c:v>
                </c:pt>
                <c:pt idx="119">
                  <c:v>1.3571657165977782</c:v>
                </c:pt>
                <c:pt idx="120">
                  <c:v>1.4889767754040371</c:v>
                </c:pt>
                <c:pt idx="121">
                  <c:v>1.701339036814121</c:v>
                </c:pt>
                <c:pt idx="122">
                  <c:v>1.881969006289365</c:v>
                </c:pt>
                <c:pt idx="123">
                  <c:v>1.8892918428897125</c:v>
                </c:pt>
                <c:pt idx="124">
                  <c:v>1.9991343918949285</c:v>
                </c:pt>
                <c:pt idx="125">
                  <c:v>2.3335439299774743</c:v>
                </c:pt>
                <c:pt idx="126">
                  <c:v>2.6728353591269189</c:v>
                </c:pt>
                <c:pt idx="127">
                  <c:v>2.8583472196690614</c:v>
                </c:pt>
                <c:pt idx="128">
                  <c:v>3.1146465006812316</c:v>
                </c:pt>
                <c:pt idx="129">
                  <c:v>3.1927567577516074</c:v>
                </c:pt>
                <c:pt idx="130">
                  <c:v>3.7370876117107881</c:v>
                </c:pt>
                <c:pt idx="131">
                  <c:v>3.6809458644414552</c:v>
                </c:pt>
                <c:pt idx="132">
                  <c:v>3.6955915376421511</c:v>
                </c:pt>
                <c:pt idx="133">
                  <c:v>3.6663001912407602</c:v>
                </c:pt>
                <c:pt idx="134">
                  <c:v>3.8591348883832501</c:v>
                </c:pt>
                <c:pt idx="135">
                  <c:v>4.0397648578584935</c:v>
                </c:pt>
                <c:pt idx="136">
                  <c:v>4.6719697510218472</c:v>
                </c:pt>
                <c:pt idx="137">
                  <c:v>4.4913397815466034</c:v>
                </c:pt>
                <c:pt idx="138">
                  <c:v>4.6304736769532093</c:v>
                </c:pt>
                <c:pt idx="139">
                  <c:v>5.0454344176395818</c:v>
                </c:pt>
                <c:pt idx="140">
                  <c:v>5.3334659905865918</c:v>
                </c:pt>
                <c:pt idx="141">
                  <c:v>5.453072321725605</c:v>
                </c:pt>
                <c:pt idx="142">
                  <c:v>5.4725998859931986</c:v>
                </c:pt>
                <c:pt idx="143">
                  <c:v>5.2431510058489694</c:v>
                </c:pt>
                <c:pt idx="144">
                  <c:v>5.1357494023772023</c:v>
                </c:pt>
                <c:pt idx="145">
                  <c:v>5.2407100603155206</c:v>
                </c:pt>
                <c:pt idx="146">
                  <c:v>5.1943320951799858</c:v>
                </c:pt>
                <c:pt idx="147">
                  <c:v>5.3017336986517511</c:v>
                </c:pt>
                <c:pt idx="148">
                  <c:v>5.2992927531183023</c:v>
                </c:pt>
                <c:pt idx="149">
                  <c:v>5.2407100603155206</c:v>
                </c:pt>
                <c:pt idx="150">
                  <c:v>4.8037808098281065</c:v>
                </c:pt>
                <c:pt idx="151">
                  <c:v>4.7451981170253248</c:v>
                </c:pt>
                <c:pt idx="152">
                  <c:v>4.606064221618718</c:v>
                </c:pt>
                <c:pt idx="153">
                  <c:v>4.3570877772068952</c:v>
                </c:pt>
                <c:pt idx="154">
                  <c:v>3.9860640561226104</c:v>
                </c:pt>
                <c:pt idx="155">
                  <c:v>3.8396073241156556</c:v>
                </c:pt>
                <c:pt idx="156">
                  <c:v>3.5784261520365876</c:v>
                </c:pt>
                <c:pt idx="157">
                  <c:v>3.6663001912407602</c:v>
                </c:pt>
                <c:pt idx="158">
                  <c:v>3.6785049189080063</c:v>
                </c:pt>
                <c:pt idx="159">
                  <c:v>3.4612607664310238</c:v>
                </c:pt>
                <c:pt idx="160">
                  <c:v>3.0511819168115508</c:v>
                </c:pt>
                <c:pt idx="161">
                  <c:v>2.7973235813328299</c:v>
                </c:pt>
                <c:pt idx="162">
                  <c:v>2.6264573939913833</c:v>
                </c:pt>
                <c:pt idx="163">
                  <c:v>2.6850400867941651</c:v>
                </c:pt>
                <c:pt idx="164">
                  <c:v>2.5068510628523706</c:v>
                </c:pt>
                <c:pt idx="165">
                  <c:v>2.5532290279879062</c:v>
                </c:pt>
                <c:pt idx="166">
                  <c:v>2.4555912066499368</c:v>
                </c:pt>
                <c:pt idx="167">
                  <c:v>2.609370775257239</c:v>
                </c:pt>
                <c:pt idx="168">
                  <c:v>2.60448888419034</c:v>
                </c:pt>
                <c:pt idx="169">
                  <c:v>2.60448888419034</c:v>
                </c:pt>
                <c:pt idx="170">
                  <c:v>2.3042525835760834</c:v>
                </c:pt>
                <c:pt idx="171">
                  <c:v>2.4165360781147487</c:v>
                </c:pt>
                <c:pt idx="172">
                  <c:v>2.1626777426360277</c:v>
                </c:pt>
                <c:pt idx="173">
                  <c:v>2.1724415247698246</c:v>
                </c:pt>
                <c:pt idx="174">
                  <c:v>2.077244648965304</c:v>
                </c:pt>
                <c:pt idx="175">
                  <c:v>1.9063784616238575</c:v>
                </c:pt>
                <c:pt idx="176">
                  <c:v>1.657402017212035</c:v>
                </c:pt>
                <c:pt idx="177">
                  <c:v>1.5866145967420067</c:v>
                </c:pt>
                <c:pt idx="178">
                  <c:v>1.4743311022033418</c:v>
                </c:pt>
                <c:pt idx="179">
                  <c:v>1.5182681218054281</c:v>
                </c:pt>
                <c:pt idx="180">
                  <c:v>1.459685429002646</c:v>
                </c:pt>
                <c:pt idx="181">
                  <c:v>1.4767720477367907</c:v>
                </c:pt>
                <c:pt idx="182">
                  <c:v>1.5158271762719786</c:v>
                </c:pt>
                <c:pt idx="183">
                  <c:v>1.5524413592737172</c:v>
                </c:pt>
                <c:pt idx="184">
                  <c:v>1.5280319039392247</c:v>
                </c:pt>
                <c:pt idx="185">
                  <c:v>1.3840161174657195</c:v>
                </c:pt>
                <c:pt idx="186">
                  <c:v>1.2302365488584175</c:v>
                </c:pt>
                <c:pt idx="187">
                  <c:v>1.2107089845908237</c:v>
                </c:pt>
                <c:pt idx="188">
                  <c:v>1.2204727667246207</c:v>
                </c:pt>
                <c:pt idx="189">
                  <c:v>1.1985042569235773</c:v>
                </c:pt>
                <c:pt idx="190">
                  <c:v>1.1301577819869986</c:v>
                </c:pt>
                <c:pt idx="191">
                  <c:v>1.09354359898526</c:v>
                </c:pt>
                <c:pt idx="192">
                  <c:v>1.0959845445187091</c:v>
                </c:pt>
                <c:pt idx="193">
                  <c:v>1.0911026534518107</c:v>
                </c:pt>
                <c:pt idx="194">
                  <c:v>1.1374806185873463</c:v>
                </c:pt>
                <c:pt idx="195">
                  <c:v>1.1325987275204479</c:v>
                </c:pt>
                <c:pt idx="196">
                  <c:v>1.135039673053897</c:v>
                </c:pt>
                <c:pt idx="197">
                  <c:v>1.2155908756577223</c:v>
                </c:pt>
                <c:pt idx="198">
                  <c:v>1.3303153157298362</c:v>
                </c:pt>
                <c:pt idx="199">
                  <c:v>1.2692916773936052</c:v>
                </c:pt>
                <c:pt idx="200">
                  <c:v>1.2326774943918666</c:v>
                </c:pt>
                <c:pt idx="201">
                  <c:v>1.2546460041929099</c:v>
                </c:pt>
                <c:pt idx="202">
                  <c:v>1.3229924791294887</c:v>
                </c:pt>
                <c:pt idx="203">
                  <c:v>1.3644885531981257</c:v>
                </c:pt>
                <c:pt idx="204">
                  <c:v>1.4206303004674581</c:v>
                </c:pt>
                <c:pt idx="205">
                  <c:v>1.3010239693284451</c:v>
                </c:pt>
                <c:pt idx="206">
                  <c:v>1.3840161174657195</c:v>
                </c:pt>
                <c:pt idx="207">
                  <c:v>1.4352759736681535</c:v>
                </c:pt>
                <c:pt idx="208">
                  <c:v>1.3815751719322702</c:v>
                </c:pt>
                <c:pt idx="209">
                  <c:v>1.2717326229270542</c:v>
                </c:pt>
                <c:pt idx="210">
                  <c:v>1.2644097863267068</c:v>
                </c:pt>
                <c:pt idx="211">
                  <c:v>1.227795603324968</c:v>
                </c:pt>
                <c:pt idx="212">
                  <c:v>1.3059058603953437</c:v>
                </c:pt>
                <c:pt idx="213">
                  <c:v>1.3010239693284456</c:v>
                </c:pt>
                <c:pt idx="214">
                  <c:v>1.2888192416611994</c:v>
                </c:pt>
                <c:pt idx="215">
                  <c:v>1.3107877514622426</c:v>
                </c:pt>
                <c:pt idx="216">
                  <c:v>1.2766145139939531</c:v>
                </c:pt>
                <c:pt idx="217">
                  <c:v>1.3010239693284456</c:v>
                </c:pt>
                <c:pt idx="218">
                  <c:v>1.1985042569235773</c:v>
                </c:pt>
                <c:pt idx="219">
                  <c:v>1.237559385458765</c:v>
                </c:pt>
                <c:pt idx="220">
                  <c:v>1.2766145139939531</c:v>
                </c:pt>
                <c:pt idx="221">
                  <c:v>1.2424412765256636</c:v>
                </c:pt>
                <c:pt idx="222">
                  <c:v>1.2302365488584175</c:v>
                </c:pt>
                <c:pt idx="223">
                  <c:v>1.274173568460504</c:v>
                </c:pt>
                <c:pt idx="224">
                  <c:v>1.2033861479904757</c:v>
                </c:pt>
                <c:pt idx="225">
                  <c:v>1.1960633113901282</c:v>
                </c:pt>
                <c:pt idx="226">
                  <c:v>1.1399215641207954</c:v>
                </c:pt>
                <c:pt idx="227">
                  <c:v>1.1008664355856077</c:v>
                </c:pt>
                <c:pt idx="228">
                  <c:v>1.227795603324968</c:v>
                </c:pt>
                <c:pt idx="229">
                  <c:v>1.2058270935239253</c:v>
                </c:pt>
                <c:pt idx="230">
                  <c:v>1.1814176381894328</c:v>
                </c:pt>
                <c:pt idx="231">
                  <c:v>1.1496853462545926</c:v>
                </c:pt>
                <c:pt idx="232">
                  <c:v>1.1594491283883894</c:v>
                </c:pt>
                <c:pt idx="233">
                  <c:v>1.154567237321491</c:v>
                </c:pt>
                <c:pt idx="234">
                  <c:v>1.0691341436507675</c:v>
                </c:pt>
                <c:pt idx="235">
                  <c:v>0.93976403037795786</c:v>
                </c:pt>
                <c:pt idx="236">
                  <c:v>0.97393726784624701</c:v>
                </c:pt>
                <c:pt idx="237">
                  <c:v>1.0203152329817826</c:v>
                </c:pt>
                <c:pt idx="238">
                  <c:v>1.0276380695821303</c:v>
                </c:pt>
                <c:pt idx="239">
                  <c:v>0.97393726784624712</c:v>
                </c:pt>
                <c:pt idx="240">
                  <c:v>1.0007876687141888</c:v>
                </c:pt>
                <c:pt idx="241">
                  <c:v>0.99834672318073936</c:v>
                </c:pt>
                <c:pt idx="242">
                  <c:v>1.015433341914884</c:v>
                </c:pt>
                <c:pt idx="243">
                  <c:v>0.98614199551349346</c:v>
                </c:pt>
                <c:pt idx="244">
                  <c:v>0.89094511970897283</c:v>
                </c:pt>
                <c:pt idx="245">
                  <c:v>0.84212620903998814</c:v>
                </c:pt>
                <c:pt idx="246">
                  <c:v>0.84456715457343734</c:v>
                </c:pt>
                <c:pt idx="247">
                  <c:v>0.75425216983581556</c:v>
                </c:pt>
                <c:pt idx="248">
                  <c:v>0.74692933323546773</c:v>
                </c:pt>
                <c:pt idx="249">
                  <c:v>0.72007893236752618</c:v>
                </c:pt>
                <c:pt idx="250">
                  <c:v>0.70055136809993235</c:v>
                </c:pt>
                <c:pt idx="251">
                  <c:v>0.67614191276543978</c:v>
                </c:pt>
                <c:pt idx="252">
                  <c:v>0.68102380383233818</c:v>
                </c:pt>
                <c:pt idx="253">
                  <c:v>0.64929151189749812</c:v>
                </c:pt>
                <c:pt idx="254">
                  <c:v>0.67858285829888898</c:v>
                </c:pt>
                <c:pt idx="255">
                  <c:v>0.70787420470027995</c:v>
                </c:pt>
                <c:pt idx="256">
                  <c:v>0.70787420470027995</c:v>
                </c:pt>
                <c:pt idx="257">
                  <c:v>0.67126002169854126</c:v>
                </c:pt>
                <c:pt idx="258">
                  <c:v>0.63464583869680258</c:v>
                </c:pt>
                <c:pt idx="259">
                  <c:v>0.58582692802781788</c:v>
                </c:pt>
                <c:pt idx="260">
                  <c:v>0.58094503696091937</c:v>
                </c:pt>
                <c:pt idx="261">
                  <c:v>0.49307099775674673</c:v>
                </c:pt>
                <c:pt idx="262">
                  <c:v>0.43692925048741416</c:v>
                </c:pt>
                <c:pt idx="263">
                  <c:v>0.42228357728671861</c:v>
                </c:pt>
                <c:pt idx="264">
                  <c:v>0.4320473594205157</c:v>
                </c:pt>
                <c:pt idx="265">
                  <c:v>0.39787412195222632</c:v>
                </c:pt>
                <c:pt idx="266">
                  <c:v>0.42472452282016793</c:v>
                </c:pt>
                <c:pt idx="267">
                  <c:v>0.42228357728671867</c:v>
                </c:pt>
                <c:pt idx="268">
                  <c:v>0.4344883049539649</c:v>
                </c:pt>
                <c:pt idx="269">
                  <c:v>0.42472452282016787</c:v>
                </c:pt>
                <c:pt idx="270">
                  <c:v>0.42960641388706644</c:v>
                </c:pt>
                <c:pt idx="271">
                  <c:v>0.49795288882364519</c:v>
                </c:pt>
                <c:pt idx="272">
                  <c:v>0.61023638336231023</c:v>
                </c:pt>
                <c:pt idx="273">
                  <c:v>0.60291354676196263</c:v>
                </c:pt>
                <c:pt idx="274">
                  <c:v>0.5931497646281656</c:v>
                </c:pt>
                <c:pt idx="275">
                  <c:v>0.62976394762990417</c:v>
                </c:pt>
                <c:pt idx="276">
                  <c:v>0.64196867529715029</c:v>
                </c:pt>
                <c:pt idx="277">
                  <c:v>0.66393718509819355</c:v>
                </c:pt>
                <c:pt idx="278">
                  <c:v>0.63220489316335338</c:v>
                </c:pt>
                <c:pt idx="279">
                  <c:v>0.61267732889575943</c:v>
                </c:pt>
                <c:pt idx="280">
                  <c:v>0.72496082343442458</c:v>
                </c:pt>
                <c:pt idx="281">
                  <c:v>1.0178742874483335</c:v>
                </c:pt>
                <c:pt idx="282">
                  <c:v>0.98614199551349324</c:v>
                </c:pt>
                <c:pt idx="283">
                  <c:v>1.1399215641207954</c:v>
                </c:pt>
                <c:pt idx="284">
                  <c:v>1.2009452024570264</c:v>
                </c:pt>
                <c:pt idx="285">
                  <c:v>1.2766145139939531</c:v>
                </c:pt>
                <c:pt idx="286">
                  <c:v>1.5158271762719784</c:v>
                </c:pt>
                <c:pt idx="287">
                  <c:v>1.6232287797437448</c:v>
                </c:pt>
                <c:pt idx="288">
                  <c:v>1.4425988102685012</c:v>
                </c:pt>
                <c:pt idx="289">
                  <c:v>1.9893706097611314</c:v>
                </c:pt>
                <c:pt idx="290">
                  <c:v>2.2383470541729542</c:v>
                </c:pt>
                <c:pt idx="291">
                  <c:v>2.4555912066499368</c:v>
                </c:pt>
                <c:pt idx="292">
                  <c:v>2.7167723787290052</c:v>
                </c:pt>
                <c:pt idx="293">
                  <c:v>3.2757489058888818</c:v>
                </c:pt>
                <c:pt idx="294">
                  <c:v>3.9372451454536259</c:v>
                </c:pt>
                <c:pt idx="295">
                  <c:v>5.3871667923224758</c:v>
                </c:pt>
                <c:pt idx="296">
                  <c:v>5.7728361866074556</c:v>
                </c:pt>
                <c:pt idx="297">
                  <c:v>6.0657496506213633</c:v>
                </c:pt>
                <c:pt idx="298">
                  <c:v>6.204883546027971</c:v>
                </c:pt>
                <c:pt idx="299">
                  <c:v>6.9249624783954973</c:v>
                </c:pt>
                <c:pt idx="300">
                  <c:v>7.818348543637919</c:v>
                </c:pt>
                <c:pt idx="301">
                  <c:v>9.2194512798377843</c:v>
                </c:pt>
                <c:pt idx="302">
                  <c:v>9.7564592971966153</c:v>
                </c:pt>
                <c:pt idx="303">
                  <c:v>10.527798085766577</c:v>
                </c:pt>
                <c:pt idx="304">
                  <c:v>11.677483432021168</c:v>
                </c:pt>
                <c:pt idx="305">
                  <c:v>13.271420865363522</c:v>
                </c:pt>
                <c:pt idx="306">
                  <c:v>14.423547157151564</c:v>
                </c:pt>
                <c:pt idx="307">
                  <c:v>16.437327222247188</c:v>
                </c:pt>
                <c:pt idx="308">
                  <c:v>18.104493021593022</c:v>
                </c:pt>
                <c:pt idx="309">
                  <c:v>19.686225727268127</c:v>
                </c:pt>
                <c:pt idx="310">
                  <c:v>22.232131918655686</c:v>
                </c:pt>
                <c:pt idx="311">
                  <c:v>23.696699238725234</c:v>
                </c:pt>
                <c:pt idx="312">
                  <c:v>25.739770650222248</c:v>
                </c:pt>
                <c:pt idx="313">
                  <c:v>27.311739573763557</c:v>
                </c:pt>
                <c:pt idx="314">
                  <c:v>26.867487486675795</c:v>
                </c:pt>
                <c:pt idx="315">
                  <c:v>27.445991578103264</c:v>
                </c:pt>
                <c:pt idx="316">
                  <c:v>26.677093735066755</c:v>
                </c:pt>
                <c:pt idx="317">
                  <c:v>25.747093486822592</c:v>
                </c:pt>
                <c:pt idx="318">
                  <c:v>24.433864789826902</c:v>
                </c:pt>
                <c:pt idx="319">
                  <c:v>22.651974550408958</c:v>
                </c:pt>
                <c:pt idx="320">
                  <c:v>20.889611875258606</c:v>
                </c:pt>
                <c:pt idx="321">
                  <c:v>19.468981574791147</c:v>
                </c:pt>
                <c:pt idx="322">
                  <c:v>18.426697832008323</c:v>
                </c:pt>
                <c:pt idx="323">
                  <c:v>19.229768912513123</c:v>
                </c:pt>
                <c:pt idx="324">
                  <c:v>18.504808089078697</c:v>
                </c:pt>
                <c:pt idx="325">
                  <c:v>17.464965291829319</c:v>
                </c:pt>
                <c:pt idx="326">
                  <c:v>15.868586912953516</c:v>
                </c:pt>
                <c:pt idx="327">
                  <c:v>15.553704939138568</c:v>
                </c:pt>
                <c:pt idx="328">
                  <c:v>15.221736346589466</c:v>
                </c:pt>
                <c:pt idx="329">
                  <c:v>13.193310608293146</c:v>
                </c:pt>
                <c:pt idx="330">
                  <c:v>10.801183985512891</c:v>
                </c:pt>
                <c:pt idx="331">
                  <c:v>9.1169315674329141</c:v>
                </c:pt>
                <c:pt idx="332">
                  <c:v>8.8337818855528045</c:v>
                </c:pt>
                <c:pt idx="333">
                  <c:v>8.5848054411409809</c:v>
                </c:pt>
                <c:pt idx="334">
                  <c:v>7.2154349968759561</c:v>
                </c:pt>
                <c:pt idx="335">
                  <c:v>6.1365370710913911</c:v>
                </c:pt>
                <c:pt idx="336">
                  <c:v>5.5336235243294283</c:v>
                </c:pt>
                <c:pt idx="337">
                  <c:v>4.8574816115639896</c:v>
                </c:pt>
                <c:pt idx="338">
                  <c:v>4.2399223916013318</c:v>
                </c:pt>
                <c:pt idx="339">
                  <c:v>4.1032294417281738</c:v>
                </c:pt>
                <c:pt idx="340">
                  <c:v>3.9006309624518871</c:v>
                </c:pt>
                <c:pt idx="341">
                  <c:v>3.7712608491790776</c:v>
                </c:pt>
                <c:pt idx="342">
                  <c:v>3.7541742304449324</c:v>
                </c:pt>
                <c:pt idx="343">
                  <c:v>3.2025205398854042</c:v>
                </c:pt>
                <c:pt idx="344">
                  <c:v>3.0414181346777545</c:v>
                </c:pt>
                <c:pt idx="345">
                  <c:v>2.9730716597411755</c:v>
                </c:pt>
                <c:pt idx="346">
                  <c:v>2.6337802305917313</c:v>
                </c:pt>
                <c:pt idx="347">
                  <c:v>2.4848825530513277</c:v>
                </c:pt>
                <c:pt idx="348">
                  <c:v>2.3042525835760834</c:v>
                </c:pt>
                <c:pt idx="349">
                  <c:v>2.2432289452398524</c:v>
                </c:pt>
                <c:pt idx="350">
                  <c:v>2.1968509801043168</c:v>
                </c:pt>
                <c:pt idx="351">
                  <c:v>1.8355910411538292</c:v>
                </c:pt>
                <c:pt idx="352">
                  <c:v>1.8014178036855399</c:v>
                </c:pt>
                <c:pt idx="353">
                  <c:v>1.7623626751503518</c:v>
                </c:pt>
                <c:pt idx="354">
                  <c:v>1.7623626751503518</c:v>
                </c:pt>
                <c:pt idx="355">
                  <c:v>1.8795280607559159</c:v>
                </c:pt>
                <c:pt idx="356">
                  <c:v>1.6281106708106436</c:v>
                </c:pt>
                <c:pt idx="357">
                  <c:v>1.4914177209374861</c:v>
                </c:pt>
                <c:pt idx="358">
                  <c:v>1.4206303004674583</c:v>
                </c:pt>
                <c:pt idx="359">
                  <c:v>1.3181105880625901</c:v>
                </c:pt>
                <c:pt idx="360">
                  <c:v>1.1960633113901282</c:v>
                </c:pt>
                <c:pt idx="361">
                  <c:v>1.1179530543197524</c:v>
                </c:pt>
                <c:pt idx="362">
                  <c:v>0.97149632231279792</c:v>
                </c:pt>
                <c:pt idx="363">
                  <c:v>0.95196875804520398</c:v>
                </c:pt>
                <c:pt idx="364">
                  <c:v>1.0032286142476381</c:v>
                </c:pt>
                <c:pt idx="365">
                  <c:v>1.0129923963814351</c:v>
                </c:pt>
                <c:pt idx="366">
                  <c:v>0.98370104998004415</c:v>
                </c:pt>
                <c:pt idx="367">
                  <c:v>0.93244119377761014</c:v>
                </c:pt>
                <c:pt idx="368">
                  <c:v>0.90314984737621928</c:v>
                </c:pt>
                <c:pt idx="369">
                  <c:v>0.92267741164381334</c:v>
                </c:pt>
                <c:pt idx="370">
                  <c:v>0.84212620903998825</c:v>
                </c:pt>
                <c:pt idx="371">
                  <c:v>0.71519704130062756</c:v>
                </c:pt>
                <c:pt idx="372">
                  <c:v>0.81039391710514808</c:v>
                </c:pt>
                <c:pt idx="373">
                  <c:v>0.82259864477239408</c:v>
                </c:pt>
                <c:pt idx="374">
                  <c:v>0.85433093670723437</c:v>
                </c:pt>
                <c:pt idx="375">
                  <c:v>0.85677188224068368</c:v>
                </c:pt>
                <c:pt idx="376">
                  <c:v>0.87629944650827751</c:v>
                </c:pt>
                <c:pt idx="377">
                  <c:v>0.83968526350653871</c:v>
                </c:pt>
                <c:pt idx="378">
                  <c:v>0.82015769923894488</c:v>
                </c:pt>
                <c:pt idx="379">
                  <c:v>0.63464583869680269</c:v>
                </c:pt>
                <c:pt idx="380">
                  <c:v>0.55653558162642691</c:v>
                </c:pt>
                <c:pt idx="381">
                  <c:v>0.50527572542399291</c:v>
                </c:pt>
                <c:pt idx="382">
                  <c:v>0.53212612629193445</c:v>
                </c:pt>
                <c:pt idx="383">
                  <c:v>0.4564568147550081</c:v>
                </c:pt>
                <c:pt idx="384">
                  <c:v>0.61755921996265806</c:v>
                </c:pt>
                <c:pt idx="385">
                  <c:v>0.50771667095744211</c:v>
                </c:pt>
                <c:pt idx="386">
                  <c:v>0.50527572542399291</c:v>
                </c:pt>
                <c:pt idx="387">
                  <c:v>0.5028347798905437</c:v>
                </c:pt>
                <c:pt idx="388">
                  <c:v>0.53700801735883297</c:v>
                </c:pt>
                <c:pt idx="389">
                  <c:v>0.51992139862468834</c:v>
                </c:pt>
                <c:pt idx="390">
                  <c:v>0.52480328969158674</c:v>
                </c:pt>
                <c:pt idx="391">
                  <c:v>0.37102372108428472</c:v>
                </c:pt>
                <c:pt idx="392">
                  <c:v>0.45889776028845741</c:v>
                </c:pt>
                <c:pt idx="393">
                  <c:v>0.44425208708776187</c:v>
                </c:pt>
                <c:pt idx="394">
                  <c:v>0.41984263175326947</c:v>
                </c:pt>
                <c:pt idx="395">
                  <c:v>0.36370088448393689</c:v>
                </c:pt>
                <c:pt idx="396">
                  <c:v>0.36125993895048769</c:v>
                </c:pt>
                <c:pt idx="397">
                  <c:v>0.34173237468289369</c:v>
                </c:pt>
                <c:pt idx="398">
                  <c:v>0.28803157294701043</c:v>
                </c:pt>
                <c:pt idx="399">
                  <c:v>0.28070873634666266</c:v>
                </c:pt>
                <c:pt idx="400">
                  <c:v>0.28803157294701043</c:v>
                </c:pt>
                <c:pt idx="401">
                  <c:v>0.37102372108428466</c:v>
                </c:pt>
                <c:pt idx="402">
                  <c:v>0.41251979515292175</c:v>
                </c:pt>
                <c:pt idx="403">
                  <c:v>0.41496074068637107</c:v>
                </c:pt>
                <c:pt idx="404">
                  <c:v>0.44913397815466044</c:v>
                </c:pt>
                <c:pt idx="405">
                  <c:v>0.46866154242225433</c:v>
                </c:pt>
                <c:pt idx="406">
                  <c:v>0.45157492368810959</c:v>
                </c:pt>
                <c:pt idx="407">
                  <c:v>0.45889776028845736</c:v>
                </c:pt>
                <c:pt idx="408">
                  <c:v>0.38811033981842941</c:v>
                </c:pt>
                <c:pt idx="409">
                  <c:v>0.38566939428498009</c:v>
                </c:pt>
                <c:pt idx="410">
                  <c:v>0.37834655768463232</c:v>
                </c:pt>
                <c:pt idx="411">
                  <c:v>0.36125993895048769</c:v>
                </c:pt>
                <c:pt idx="412">
                  <c:v>0.44669303262121113</c:v>
                </c:pt>
                <c:pt idx="413">
                  <c:v>0.45401586922155879</c:v>
                </c:pt>
                <c:pt idx="414">
                  <c:v>0.47598437902260204</c:v>
                </c:pt>
                <c:pt idx="415">
                  <c:v>0.46866154242225427</c:v>
                </c:pt>
                <c:pt idx="416">
                  <c:v>0.4784253245560513</c:v>
                </c:pt>
                <c:pt idx="417">
                  <c:v>0.49551194329019593</c:v>
                </c:pt>
                <c:pt idx="418">
                  <c:v>0.51259856202434073</c:v>
                </c:pt>
                <c:pt idx="419">
                  <c:v>0.41740168621982027</c:v>
                </c:pt>
                <c:pt idx="420">
                  <c:v>0.37834655768463243</c:v>
                </c:pt>
                <c:pt idx="421">
                  <c:v>0.36125993895048769</c:v>
                </c:pt>
                <c:pt idx="422">
                  <c:v>0.40275601301912473</c:v>
                </c:pt>
                <c:pt idx="423">
                  <c:v>0.40519695855257404</c:v>
                </c:pt>
                <c:pt idx="424">
                  <c:v>0.38566939428498015</c:v>
                </c:pt>
                <c:pt idx="425">
                  <c:v>0.38322844875153089</c:v>
                </c:pt>
                <c:pt idx="426">
                  <c:v>0.41496074068637101</c:v>
                </c:pt>
                <c:pt idx="427">
                  <c:v>0.5003938343570945</c:v>
                </c:pt>
                <c:pt idx="428">
                  <c:v>0.50771667095744211</c:v>
                </c:pt>
                <c:pt idx="429">
                  <c:v>0.55409463609297771</c:v>
                </c:pt>
                <c:pt idx="430">
                  <c:v>0.5955907101616148</c:v>
                </c:pt>
                <c:pt idx="431">
                  <c:v>0.62244111102955646</c:v>
                </c:pt>
                <c:pt idx="432">
                  <c:v>0.62488205656300566</c:v>
                </c:pt>
                <c:pt idx="433">
                  <c:v>0.6419686752971504</c:v>
                </c:pt>
                <c:pt idx="434">
                  <c:v>0.637086784230252</c:v>
                </c:pt>
                <c:pt idx="435">
                  <c:v>0.67370096723199058</c:v>
                </c:pt>
                <c:pt idx="436">
                  <c:v>0.64196867529715029</c:v>
                </c:pt>
                <c:pt idx="437">
                  <c:v>0.62244111102955646</c:v>
                </c:pt>
                <c:pt idx="438">
                  <c:v>0.60779543782886092</c:v>
                </c:pt>
                <c:pt idx="439">
                  <c:v>0.62000016549610726</c:v>
                </c:pt>
                <c:pt idx="440">
                  <c:v>0.71275609576717824</c:v>
                </c:pt>
                <c:pt idx="441">
                  <c:v>0.77622067963685859</c:v>
                </c:pt>
                <c:pt idx="442">
                  <c:v>0.82503959030584351</c:v>
                </c:pt>
                <c:pt idx="443">
                  <c:v>0.89582701077587146</c:v>
                </c:pt>
                <c:pt idx="444">
                  <c:v>0.98126010444659484</c:v>
                </c:pt>
                <c:pt idx="445">
                  <c:v>0.99590577764729027</c:v>
                </c:pt>
                <c:pt idx="446">
                  <c:v>1.0300790151155799</c:v>
                </c:pt>
                <c:pt idx="447">
                  <c:v>1.0691341436507675</c:v>
                </c:pt>
                <c:pt idx="448">
                  <c:v>1.083779816851463</c:v>
                </c:pt>
                <c:pt idx="449">
                  <c:v>1.1692129105221862</c:v>
                </c:pt>
                <c:pt idx="450">
                  <c:v>1.2839373505943008</c:v>
                </c:pt>
                <c:pt idx="451">
                  <c:v>1.2522050586594609</c:v>
                </c:pt>
                <c:pt idx="452">
                  <c:v>1.2961420782615469</c:v>
                </c:pt>
                <c:pt idx="453">
                  <c:v>1.3425200433970825</c:v>
                </c:pt>
                <c:pt idx="454">
                  <c:v>1.4645673200695444</c:v>
                </c:pt>
                <c:pt idx="455">
                  <c:v>1.7574807840834534</c:v>
                </c:pt>
                <c:pt idx="456">
                  <c:v>1.8917327884231614</c:v>
                </c:pt>
                <c:pt idx="457">
                  <c:v>2.0284257382963196</c:v>
                </c:pt>
                <c:pt idx="458">
                  <c:v>2.2505517818401999</c:v>
                </c:pt>
                <c:pt idx="459">
                  <c:v>2.2676384005743446</c:v>
                </c:pt>
                <c:pt idx="460">
                  <c:v>2.3335439299774738</c:v>
                </c:pt>
                <c:pt idx="461">
                  <c:v>2.5239376815865149</c:v>
                </c:pt>
                <c:pt idx="462">
                  <c:v>2.5044101173189213</c:v>
                </c:pt>
                <c:pt idx="463">
                  <c:v>2.5947251020565432</c:v>
                </c:pt>
                <c:pt idx="464">
                  <c:v>2.7851188536655838</c:v>
                </c:pt>
                <c:pt idx="465">
                  <c:v>2.8583472196690614</c:v>
                </c:pt>
                <c:pt idx="466">
                  <c:v>3.0707094810791458</c:v>
                </c:pt>
                <c:pt idx="467">
                  <c:v>3.2196071586195489</c:v>
                </c:pt>
                <c:pt idx="468">
                  <c:v>3.6003946618376301</c:v>
                </c:pt>
                <c:pt idx="469">
                  <c:v>3.7590561215118306</c:v>
                </c:pt>
                <c:pt idx="470">
                  <c:v>3.9836231105891611</c:v>
                </c:pt>
                <c:pt idx="471">
                  <c:v>4.5157492368810965</c:v>
                </c:pt>
                <c:pt idx="472">
                  <c:v>5.0771667095744215</c:v>
                </c:pt>
                <c:pt idx="473">
                  <c:v>5.4823636681269949</c:v>
                </c:pt>
                <c:pt idx="474">
                  <c:v>5.7777180776743524</c:v>
                </c:pt>
                <c:pt idx="475">
                  <c:v>6.6003167224467489</c:v>
                </c:pt>
                <c:pt idx="476">
                  <c:v>8.1014982255180303</c:v>
                </c:pt>
                <c:pt idx="477">
                  <c:v>9.4489001599820117</c:v>
                </c:pt>
                <c:pt idx="478">
                  <c:v>10.471656338497244</c:v>
                </c:pt>
                <c:pt idx="479">
                  <c:v>11.262522691334798</c:v>
                </c:pt>
                <c:pt idx="480">
                  <c:v>11.948428386234033</c:v>
                </c:pt>
                <c:pt idx="481">
                  <c:v>12.234019013647595</c:v>
                </c:pt>
                <c:pt idx="482">
                  <c:v>13.491105963373956</c:v>
                </c:pt>
                <c:pt idx="483">
                  <c:v>14.074491945868326</c:v>
                </c:pt>
                <c:pt idx="484">
                  <c:v>15.504886028469581</c:v>
                </c:pt>
                <c:pt idx="485">
                  <c:v>17.706618899640794</c:v>
                </c:pt>
                <c:pt idx="486">
                  <c:v>18.936855448499212</c:v>
                </c:pt>
                <c:pt idx="487">
                  <c:v>19.664257217467085</c:v>
                </c:pt>
                <c:pt idx="488">
                  <c:v>20.19394239822557</c:v>
                </c:pt>
                <c:pt idx="489">
                  <c:v>21.700005792363754</c:v>
                </c:pt>
                <c:pt idx="490">
                  <c:v>24.199534018615772</c:v>
                </c:pt>
                <c:pt idx="491">
                  <c:v>24.80244756537774</c:v>
                </c:pt>
                <c:pt idx="492">
                  <c:v>25.800794288558475</c:v>
                </c:pt>
                <c:pt idx="493">
                  <c:v>25.598195809282192</c:v>
                </c:pt>
                <c:pt idx="494">
                  <c:v>26.054652624037203</c:v>
                </c:pt>
                <c:pt idx="495">
                  <c:v>26.791818175138868</c:v>
                </c:pt>
                <c:pt idx="496">
                  <c:v>26.552605512860843</c:v>
                </c:pt>
                <c:pt idx="497">
                  <c:v>24.939140515250894</c:v>
                </c:pt>
                <c:pt idx="498">
                  <c:v>25.5737863539477</c:v>
                </c:pt>
                <c:pt idx="499">
                  <c:v>23.740636258327321</c:v>
                </c:pt>
                <c:pt idx="500">
                  <c:v>23.345203081908544</c:v>
                </c:pt>
                <c:pt idx="501">
                  <c:v>21.948982236775578</c:v>
                </c:pt>
                <c:pt idx="502">
                  <c:v>21.058037117066608</c:v>
                </c:pt>
                <c:pt idx="503">
                  <c:v>20.20858807142627</c:v>
                </c:pt>
                <c:pt idx="504">
                  <c:v>19.381107535586974</c:v>
                </c:pt>
                <c:pt idx="505">
                  <c:v>16.967012403005675</c:v>
                </c:pt>
                <c:pt idx="506">
                  <c:v>15.107011906517352</c:v>
                </c:pt>
                <c:pt idx="507">
                  <c:v>14.706696839031677</c:v>
                </c:pt>
                <c:pt idx="508">
                  <c:v>14.382051083082928</c:v>
                </c:pt>
                <c:pt idx="509">
                  <c:v>14.125751802070756</c:v>
                </c:pt>
                <c:pt idx="510">
                  <c:v>12.966302673682367</c:v>
                </c:pt>
                <c:pt idx="511">
                  <c:v>11.83126300062847</c:v>
                </c:pt>
                <c:pt idx="512">
                  <c:v>11.003782464789179</c:v>
                </c:pt>
                <c:pt idx="513">
                  <c:v>10.444805937629303</c:v>
                </c:pt>
                <c:pt idx="514">
                  <c:v>9.2731520815736683</c:v>
                </c:pt>
                <c:pt idx="515">
                  <c:v>8.8166952668186589</c:v>
                </c:pt>
                <c:pt idx="516">
                  <c:v>8.6702385348117037</c:v>
                </c:pt>
                <c:pt idx="517">
                  <c:v>7.8403170534389632</c:v>
                </c:pt>
                <c:pt idx="518">
                  <c:v>7.3472460556822154</c:v>
                </c:pt>
                <c:pt idx="519">
                  <c:v>7.1202381210714369</c:v>
                </c:pt>
                <c:pt idx="520">
                  <c:v>6.956694770330337</c:v>
                </c:pt>
                <c:pt idx="521">
                  <c:v>6.6418127965153859</c:v>
                </c:pt>
                <c:pt idx="522">
                  <c:v>6.5710253760453572</c:v>
                </c:pt>
                <c:pt idx="523">
                  <c:v>5.9412614284154524</c:v>
                </c:pt>
                <c:pt idx="524">
                  <c:v>5.069843872974074</c:v>
                </c:pt>
                <c:pt idx="525">
                  <c:v>4.9697651061026544</c:v>
                </c:pt>
                <c:pt idx="526">
                  <c:v>4.6524421867542527</c:v>
                </c:pt>
                <c:pt idx="527">
                  <c:v>4.6182689492859641</c:v>
                </c:pt>
                <c:pt idx="528">
                  <c:v>4.7256705527577312</c:v>
                </c:pt>
                <c:pt idx="529">
                  <c:v>4.5718909841504276</c:v>
                </c:pt>
                <c:pt idx="530">
                  <c:v>4.8208674285622513</c:v>
                </c:pt>
                <c:pt idx="531">
                  <c:v>5.3041746441852</c:v>
                </c:pt>
                <c:pt idx="532">
                  <c:v>4.9136233588333216</c:v>
                </c:pt>
                <c:pt idx="533">
                  <c:v>4.7891351366274098</c:v>
                </c:pt>
                <c:pt idx="534">
                  <c:v>4.6182689492859641</c:v>
                </c:pt>
                <c:pt idx="535">
                  <c:v>4.5133082913476468</c:v>
                </c:pt>
                <c:pt idx="536">
                  <c:v>4.5499224743493851</c:v>
                </c:pt>
                <c:pt idx="537">
                  <c:v>4.4864578904797039</c:v>
                </c:pt>
                <c:pt idx="538">
                  <c:v>4.1251979515292172</c:v>
                </c:pt>
                <c:pt idx="539">
                  <c:v>4.2008672630661428</c:v>
                </c:pt>
                <c:pt idx="540">
                  <c:v>3.8835443437177424</c:v>
                </c:pt>
                <c:pt idx="541">
                  <c:v>3.6955915376421511</c:v>
                </c:pt>
                <c:pt idx="542">
                  <c:v>3.4881111672989649</c:v>
                </c:pt>
                <c:pt idx="543">
                  <c:v>3.3782686182937494</c:v>
                </c:pt>
                <c:pt idx="544">
                  <c:v>3.2806307969557795</c:v>
                </c:pt>
                <c:pt idx="545">
                  <c:v>3.0731504266125946</c:v>
                </c:pt>
                <c:pt idx="546">
                  <c:v>2.7167723787290052</c:v>
                </c:pt>
                <c:pt idx="547">
                  <c:v>2.5800794288558473</c:v>
                </c:pt>
                <c:pt idx="548">
                  <c:v>2.3872447317133578</c:v>
                </c:pt>
                <c:pt idx="549">
                  <c:v>2.2725202916412433</c:v>
                </c:pt>
                <c:pt idx="550">
                  <c:v>2.2432289452398524</c:v>
                </c:pt>
                <c:pt idx="551">
                  <c:v>2.0723627578984058</c:v>
                </c:pt>
                <c:pt idx="552">
                  <c:v>1.8770871152224662</c:v>
                </c:pt>
                <c:pt idx="553">
                  <c:v>1.7989768581520906</c:v>
                </c:pt>
                <c:pt idx="554">
                  <c:v>1.7477170019496564</c:v>
                </c:pt>
                <c:pt idx="555">
                  <c:v>1.6647248538123822</c:v>
                </c:pt>
                <c:pt idx="556">
                  <c:v>1.5670870324744126</c:v>
                </c:pt>
                <c:pt idx="557">
                  <c:v>1.5085043396716309</c:v>
                </c:pt>
                <c:pt idx="558">
                  <c:v>1.437716919201603</c:v>
                </c:pt>
                <c:pt idx="559">
                  <c:v>1.2863782961277501</c:v>
                </c:pt>
                <c:pt idx="560">
                  <c:v>1.1228349453866509</c:v>
                </c:pt>
                <c:pt idx="561">
                  <c:v>0.92023646611036392</c:v>
                </c:pt>
                <c:pt idx="562">
                  <c:v>0.72251987790097527</c:v>
                </c:pt>
                <c:pt idx="563">
                  <c:v>0.66881907616509195</c:v>
                </c:pt>
                <c:pt idx="564">
                  <c:v>0.67126002169854115</c:v>
                </c:pt>
                <c:pt idx="565">
                  <c:v>0.62000016549610726</c:v>
                </c:pt>
                <c:pt idx="566">
                  <c:v>0.5931497646281656</c:v>
                </c:pt>
                <c:pt idx="567">
                  <c:v>0.56874030929367314</c:v>
                </c:pt>
                <c:pt idx="568">
                  <c:v>0.5492127450260792</c:v>
                </c:pt>
                <c:pt idx="569">
                  <c:v>0.49063005222329742</c:v>
                </c:pt>
                <c:pt idx="570">
                  <c:v>0.45401586922155884</c:v>
                </c:pt>
                <c:pt idx="571">
                  <c:v>0.44181114155431267</c:v>
                </c:pt>
                <c:pt idx="572">
                  <c:v>0.4296064138870665</c:v>
                </c:pt>
                <c:pt idx="573">
                  <c:v>0.36370088448393695</c:v>
                </c:pt>
                <c:pt idx="574">
                  <c:v>0.31488197381495209</c:v>
                </c:pt>
                <c:pt idx="575">
                  <c:v>0.31488197381495209</c:v>
                </c:pt>
                <c:pt idx="576">
                  <c:v>0.35637804788358923</c:v>
                </c:pt>
                <c:pt idx="577">
                  <c:v>0.35881899341703843</c:v>
                </c:pt>
                <c:pt idx="578">
                  <c:v>0.35393710235013992</c:v>
                </c:pt>
                <c:pt idx="579">
                  <c:v>0.34417332021634295</c:v>
                </c:pt>
                <c:pt idx="580">
                  <c:v>0.32708670148219826</c:v>
                </c:pt>
                <c:pt idx="581">
                  <c:v>0.32464575594874906</c:v>
                </c:pt>
                <c:pt idx="582">
                  <c:v>0.33440953808254603</c:v>
                </c:pt>
                <c:pt idx="583">
                  <c:v>0.31732291934840134</c:v>
                </c:pt>
                <c:pt idx="584">
                  <c:v>0.30511819168115512</c:v>
                </c:pt>
                <c:pt idx="585">
                  <c:v>0.3002363006142566</c:v>
                </c:pt>
                <c:pt idx="586">
                  <c:v>0.29047251848045963</c:v>
                </c:pt>
                <c:pt idx="587">
                  <c:v>0.27826779081321346</c:v>
                </c:pt>
                <c:pt idx="588">
                  <c:v>0.26362211761251808</c:v>
                </c:pt>
                <c:pt idx="589">
                  <c:v>0.25629928101217031</c:v>
                </c:pt>
                <c:pt idx="590">
                  <c:v>0.2489764444118226</c:v>
                </c:pt>
                <c:pt idx="591">
                  <c:v>0.2514173899452718</c:v>
                </c:pt>
                <c:pt idx="592">
                  <c:v>0.24409455334492411</c:v>
                </c:pt>
                <c:pt idx="593">
                  <c:v>0.21968509801043168</c:v>
                </c:pt>
                <c:pt idx="594">
                  <c:v>0.21724415247698245</c:v>
                </c:pt>
                <c:pt idx="595">
                  <c:v>0.21236226141008396</c:v>
                </c:pt>
                <c:pt idx="596">
                  <c:v>0.15133862307385296</c:v>
                </c:pt>
                <c:pt idx="597">
                  <c:v>0.1488976775404037</c:v>
                </c:pt>
                <c:pt idx="598">
                  <c:v>0.15377956860730221</c:v>
                </c:pt>
                <c:pt idx="599">
                  <c:v>0.15622051414075142</c:v>
                </c:pt>
                <c:pt idx="600">
                  <c:v>0.15866145967420067</c:v>
                </c:pt>
                <c:pt idx="601">
                  <c:v>0.1708661873414469</c:v>
                </c:pt>
                <c:pt idx="602">
                  <c:v>0.19771658820938853</c:v>
                </c:pt>
                <c:pt idx="603">
                  <c:v>0.22700793461077939</c:v>
                </c:pt>
                <c:pt idx="604">
                  <c:v>0.20015753374283776</c:v>
                </c:pt>
                <c:pt idx="605">
                  <c:v>0.17818902394179462</c:v>
                </c:pt>
                <c:pt idx="606">
                  <c:v>0.1733071328748961</c:v>
                </c:pt>
                <c:pt idx="607">
                  <c:v>0.16354335074109913</c:v>
                </c:pt>
                <c:pt idx="608">
                  <c:v>0.14401578647350524</c:v>
                </c:pt>
                <c:pt idx="609">
                  <c:v>0.10496065793831735</c:v>
                </c:pt>
                <c:pt idx="610">
                  <c:v>7.0787420470027992E-2</c:v>
                </c:pt>
                <c:pt idx="611">
                  <c:v>7.8110257070375708E-2</c:v>
                </c:pt>
                <c:pt idx="612">
                  <c:v>7.8110257070375708E-2</c:v>
                </c:pt>
                <c:pt idx="613">
                  <c:v>8.0551202603824951E-2</c:v>
                </c:pt>
                <c:pt idx="614">
                  <c:v>9.0314984737621923E-2</c:v>
                </c:pt>
                <c:pt idx="615">
                  <c:v>7.8110257070375708E-2</c:v>
                </c:pt>
                <c:pt idx="616">
                  <c:v>9.2755930271071138E-2</c:v>
                </c:pt>
                <c:pt idx="617">
                  <c:v>0.12937011327280976</c:v>
                </c:pt>
                <c:pt idx="618">
                  <c:v>0.11228349453866507</c:v>
                </c:pt>
                <c:pt idx="619">
                  <c:v>0.11960633113901278</c:v>
                </c:pt>
                <c:pt idx="620">
                  <c:v>0.11472444007211433</c:v>
                </c:pt>
                <c:pt idx="621">
                  <c:v>0.1074016034717666</c:v>
                </c:pt>
                <c:pt idx="622">
                  <c:v>0.20015753374283779</c:v>
                </c:pt>
                <c:pt idx="623">
                  <c:v>0.21480320694353322</c:v>
                </c:pt>
                <c:pt idx="624">
                  <c:v>0.20748037034318553</c:v>
                </c:pt>
                <c:pt idx="625">
                  <c:v>0.2489764444118226</c:v>
                </c:pt>
                <c:pt idx="626">
                  <c:v>0.25874022654561962</c:v>
                </c:pt>
                <c:pt idx="627">
                  <c:v>0.28070873634666277</c:v>
                </c:pt>
                <c:pt idx="628">
                  <c:v>0.32708670148219837</c:v>
                </c:pt>
                <c:pt idx="629">
                  <c:v>0.30023630061425666</c:v>
                </c:pt>
                <c:pt idx="630">
                  <c:v>0.43692925048741416</c:v>
                </c:pt>
                <c:pt idx="631">
                  <c:v>0.61023638336231023</c:v>
                </c:pt>
                <c:pt idx="632">
                  <c:v>0.70055136809993213</c:v>
                </c:pt>
                <c:pt idx="633">
                  <c:v>0.80795297157169876</c:v>
                </c:pt>
                <c:pt idx="634">
                  <c:v>0.8665356643744806</c:v>
                </c:pt>
                <c:pt idx="635">
                  <c:v>1.308346805928793</c:v>
                </c:pt>
                <c:pt idx="636">
                  <c:v>1.9088194071573064</c:v>
                </c:pt>
                <c:pt idx="637">
                  <c:v>2.7533865617307436</c:v>
                </c:pt>
                <c:pt idx="638">
                  <c:v>3.7541742304449324</c:v>
                </c:pt>
                <c:pt idx="639">
                  <c:v>5.1625998032451443</c:v>
                </c:pt>
                <c:pt idx="640">
                  <c:v>5.9437023739489021</c:v>
                </c:pt>
                <c:pt idx="641">
                  <c:v>6.3074032584328377</c:v>
                </c:pt>
                <c:pt idx="642">
                  <c:v>6.7833876374554398</c:v>
                </c:pt>
                <c:pt idx="643">
                  <c:v>8.2113407745232472</c:v>
                </c:pt>
                <c:pt idx="644">
                  <c:v>9.758900242730066</c:v>
                </c:pt>
                <c:pt idx="645">
                  <c:v>10.718191837375617</c:v>
                </c:pt>
                <c:pt idx="646">
                  <c:v>10.593703615169705</c:v>
                </c:pt>
                <c:pt idx="647">
                  <c:v>13.0224444209517</c:v>
                </c:pt>
                <c:pt idx="648">
                  <c:v>13.44228705270497</c:v>
                </c:pt>
                <c:pt idx="649">
                  <c:v>14.34055500901429</c:v>
                </c:pt>
                <c:pt idx="650">
                  <c:v>15.209531618922218</c:v>
                </c:pt>
                <c:pt idx="651">
                  <c:v>15.002051248579033</c:v>
                </c:pt>
                <c:pt idx="652">
                  <c:v>14.484570795487794</c:v>
                </c:pt>
                <c:pt idx="653">
                  <c:v>14.291736098345305</c:v>
                </c:pt>
                <c:pt idx="654">
                  <c:v>12.356066290320056</c:v>
                </c:pt>
                <c:pt idx="655">
                  <c:v>12.031420534371307</c:v>
                </c:pt>
                <c:pt idx="656">
                  <c:v>11.755593689091544</c:v>
                </c:pt>
                <c:pt idx="657">
                  <c:v>10.732837510576312</c:v>
                </c:pt>
                <c:pt idx="658">
                  <c:v>10.266616913687505</c:v>
                </c:pt>
                <c:pt idx="659">
                  <c:v>10.261735022620607</c:v>
                </c:pt>
                <c:pt idx="660">
                  <c:v>10.266616913687509</c:v>
                </c:pt>
                <c:pt idx="661">
                  <c:v>9.2585064083729698</c:v>
                </c:pt>
                <c:pt idx="662">
                  <c:v>9.0412622558959885</c:v>
                </c:pt>
                <c:pt idx="663">
                  <c:v>7.8622855632400057</c:v>
                </c:pt>
                <c:pt idx="664">
                  <c:v>6.7589781821209476</c:v>
                </c:pt>
                <c:pt idx="665">
                  <c:v>5.8460645526109323</c:v>
                </c:pt>
                <c:pt idx="666">
                  <c:v>5.2333872237151722</c:v>
                </c:pt>
                <c:pt idx="667">
                  <c:v>4.8208674285622513</c:v>
                </c:pt>
                <c:pt idx="668">
                  <c:v>4.7061429884901367</c:v>
                </c:pt>
                <c:pt idx="669">
                  <c:v>4.5792138207507751</c:v>
                </c:pt>
                <c:pt idx="670">
                  <c:v>4.9648832150357567</c:v>
                </c:pt>
                <c:pt idx="671">
                  <c:v>5.0405525265726823</c:v>
                </c:pt>
                <c:pt idx="672">
                  <c:v>4.7940170276943093</c:v>
                </c:pt>
                <c:pt idx="673">
                  <c:v>4.647560295687355</c:v>
                </c:pt>
                <c:pt idx="674">
                  <c:v>4.3766153414744888</c:v>
                </c:pt>
                <c:pt idx="675">
                  <c:v>4.4474027619445176</c:v>
                </c:pt>
                <c:pt idx="676">
                  <c:v>4.3961429057420833</c:v>
                </c:pt>
                <c:pt idx="677">
                  <c:v>4.1203160604623195</c:v>
                </c:pt>
                <c:pt idx="678">
                  <c:v>4.0617333676595369</c:v>
                </c:pt>
                <c:pt idx="679">
                  <c:v>4.6011823305518194</c:v>
                </c:pt>
                <c:pt idx="680">
                  <c:v>4.823308374095701</c:v>
                </c:pt>
                <c:pt idx="681">
                  <c:v>4.9746469971695522</c:v>
                </c:pt>
                <c:pt idx="682">
                  <c:v>4.9258280865005677</c:v>
                </c:pt>
                <c:pt idx="683">
                  <c:v>5.0796076551078704</c:v>
                </c:pt>
                <c:pt idx="684">
                  <c:v>5.2992927531183023</c:v>
                </c:pt>
                <c:pt idx="685">
                  <c:v>5.6141747269332551</c:v>
                </c:pt>
                <c:pt idx="686">
                  <c:v>5.3603163914545329</c:v>
                </c:pt>
                <c:pt idx="687">
                  <c:v>5.2260643871148247</c:v>
                </c:pt>
                <c:pt idx="688">
                  <c:v>5.2700014067169105</c:v>
                </c:pt>
                <c:pt idx="689">
                  <c:v>5.3310250450531429</c:v>
                </c:pt>
                <c:pt idx="690">
                  <c:v>5.2407100603155206</c:v>
                </c:pt>
                <c:pt idx="691">
                  <c:v>5.5311825787959794</c:v>
                </c:pt>
                <c:pt idx="692">
                  <c:v>5.5189778511287342</c:v>
                </c:pt>
                <c:pt idx="693">
                  <c:v>5.672757419736036</c:v>
                </c:pt>
                <c:pt idx="694">
                  <c:v>5.7459857857395136</c:v>
                </c:pt>
                <c:pt idx="695">
                  <c:v>6.0340173586865244</c:v>
                </c:pt>
                <c:pt idx="696">
                  <c:v>6.0584268140210167</c:v>
                </c:pt>
                <c:pt idx="697">
                  <c:v>6.0608677595544647</c:v>
                </c:pt>
                <c:pt idx="698">
                  <c:v>5.6263794546005004</c:v>
                </c:pt>
                <c:pt idx="699">
                  <c:v>5.6190566180001529</c:v>
                </c:pt>
                <c:pt idx="700">
                  <c:v>5.3651982825214315</c:v>
                </c:pt>
                <c:pt idx="701">
                  <c:v>4.8867729579653796</c:v>
                </c:pt>
                <c:pt idx="702">
                  <c:v>4.6036232760852682</c:v>
                </c:pt>
                <c:pt idx="703">
                  <c:v>4.4522846530114162</c:v>
                </c:pt>
                <c:pt idx="704">
                  <c:v>4.4034657423424299</c:v>
                </c:pt>
                <c:pt idx="705">
                  <c:v>4.3229145397386057</c:v>
                </c:pt>
                <c:pt idx="706">
                  <c:v>3.9006309624518862</c:v>
                </c:pt>
                <c:pt idx="707">
                  <c:v>3.429528474496184</c:v>
                </c:pt>
                <c:pt idx="708">
                  <c:v>3.2415756684205919</c:v>
                </c:pt>
                <c:pt idx="709">
                  <c:v>2.8314968188011198</c:v>
                </c:pt>
                <c:pt idx="710">
                  <c:v>2.768032234931439</c:v>
                </c:pt>
                <c:pt idx="711">
                  <c:v>2.7021267055283098</c:v>
                </c:pt>
                <c:pt idx="712">
                  <c:v>2.4287408057819948</c:v>
                </c:pt>
                <c:pt idx="713">
                  <c:v>2.1309454507011871</c:v>
                </c:pt>
                <c:pt idx="714">
                  <c:v>1.9014965705569586</c:v>
                </c:pt>
                <c:pt idx="715">
                  <c:v>1.8380319866872785</c:v>
                </c:pt>
                <c:pt idx="716">
                  <c:v>1.7013390368141208</c:v>
                </c:pt>
                <c:pt idx="717">
                  <c:v>1.6256697252771946</c:v>
                </c:pt>
                <c:pt idx="718">
                  <c:v>1.5914964878089053</c:v>
                </c:pt>
                <c:pt idx="719">
                  <c:v>1.5402366316064711</c:v>
                </c:pt>
                <c:pt idx="720">
                  <c:v>1.3547247710643284</c:v>
                </c:pt>
                <c:pt idx="721">
                  <c:v>1.2961420782615469</c:v>
                </c:pt>
                <c:pt idx="722">
                  <c:v>1.0886617079183616</c:v>
                </c:pt>
                <c:pt idx="723">
                  <c:v>1.0544884704500723</c:v>
                </c:pt>
                <c:pt idx="724">
                  <c:v>1.0178742874483337</c:v>
                </c:pt>
                <c:pt idx="725">
                  <c:v>0.97637821337969655</c:v>
                </c:pt>
                <c:pt idx="726">
                  <c:v>0.93244119377761014</c:v>
                </c:pt>
                <c:pt idx="727">
                  <c:v>0.82748053583929271</c:v>
                </c:pt>
                <c:pt idx="728">
                  <c:v>0.74692933323546773</c:v>
                </c:pt>
                <c:pt idx="729">
                  <c:v>0.79574824390445265</c:v>
                </c:pt>
                <c:pt idx="730">
                  <c:v>0.79086635283755413</c:v>
                </c:pt>
                <c:pt idx="731">
                  <c:v>0.78842540730410504</c:v>
                </c:pt>
                <c:pt idx="732">
                  <c:v>0.83236242690619122</c:v>
                </c:pt>
                <c:pt idx="733">
                  <c:v>0.78354351623720642</c:v>
                </c:pt>
                <c:pt idx="734">
                  <c:v>0.79330729837100333</c:v>
                </c:pt>
                <c:pt idx="735">
                  <c:v>0.95929159464555169</c:v>
                </c:pt>
                <c:pt idx="736">
                  <c:v>0.99102388658039176</c:v>
                </c:pt>
                <c:pt idx="737">
                  <c:v>0.94220497591140706</c:v>
                </c:pt>
                <c:pt idx="738">
                  <c:v>0.9153545750434654</c:v>
                </c:pt>
                <c:pt idx="739">
                  <c:v>0.89582701077587157</c:v>
                </c:pt>
                <c:pt idx="740">
                  <c:v>0.96905537677934894</c:v>
                </c:pt>
                <c:pt idx="741">
                  <c:v>0.91291362951001631</c:v>
                </c:pt>
                <c:pt idx="742">
                  <c:v>0.73472460556822161</c:v>
                </c:pt>
                <c:pt idx="743">
                  <c:v>0.62244111102955646</c:v>
                </c:pt>
                <c:pt idx="744">
                  <c:v>0.58826787356126709</c:v>
                </c:pt>
                <c:pt idx="745">
                  <c:v>0.57362220036057177</c:v>
                </c:pt>
                <c:pt idx="746">
                  <c:v>0.54433085395918079</c:v>
                </c:pt>
                <c:pt idx="747">
                  <c:v>0.42716546835361718</c:v>
                </c:pt>
                <c:pt idx="748">
                  <c:v>0.44669303262121113</c:v>
                </c:pt>
                <c:pt idx="749">
                  <c:v>0.47354343348915279</c:v>
                </c:pt>
                <c:pt idx="750">
                  <c:v>0.48574816115639896</c:v>
                </c:pt>
                <c:pt idx="751">
                  <c:v>0.4588977602884573</c:v>
                </c:pt>
                <c:pt idx="752">
                  <c:v>0.46622059688880496</c:v>
                </c:pt>
                <c:pt idx="753">
                  <c:v>0.46866154242225422</c:v>
                </c:pt>
                <c:pt idx="754">
                  <c:v>0.4588977602884573</c:v>
                </c:pt>
                <c:pt idx="755">
                  <c:v>0.42716546835361718</c:v>
                </c:pt>
                <c:pt idx="756">
                  <c:v>0.47598437902260199</c:v>
                </c:pt>
                <c:pt idx="757">
                  <c:v>0.47842532455605119</c:v>
                </c:pt>
                <c:pt idx="758">
                  <c:v>0.44913397815466033</c:v>
                </c:pt>
                <c:pt idx="759">
                  <c:v>0.44913397815466033</c:v>
                </c:pt>
                <c:pt idx="760">
                  <c:v>0.43937019602086341</c:v>
                </c:pt>
                <c:pt idx="761">
                  <c:v>0.43692925048741416</c:v>
                </c:pt>
                <c:pt idx="762">
                  <c:v>0.42716546835361713</c:v>
                </c:pt>
                <c:pt idx="763">
                  <c:v>0.32708670148219826</c:v>
                </c:pt>
                <c:pt idx="764">
                  <c:v>0.26118117207906882</c:v>
                </c:pt>
                <c:pt idx="765">
                  <c:v>0.29047251848045968</c:v>
                </c:pt>
                <c:pt idx="766">
                  <c:v>0.28559062741356117</c:v>
                </c:pt>
                <c:pt idx="767">
                  <c:v>0.31488197381495203</c:v>
                </c:pt>
                <c:pt idx="768">
                  <c:v>0.31976386488185055</c:v>
                </c:pt>
                <c:pt idx="769">
                  <c:v>0.28070873634666271</c:v>
                </c:pt>
                <c:pt idx="770">
                  <c:v>0.25629928101217031</c:v>
                </c:pt>
                <c:pt idx="771">
                  <c:v>0.24409455334492414</c:v>
                </c:pt>
                <c:pt idx="772">
                  <c:v>0.19527564267593928</c:v>
                </c:pt>
                <c:pt idx="773">
                  <c:v>0.18795280607559156</c:v>
                </c:pt>
                <c:pt idx="774">
                  <c:v>0.16598429627454836</c:v>
                </c:pt>
                <c:pt idx="775">
                  <c:v>0.14401578647350521</c:v>
                </c:pt>
                <c:pt idx="776">
                  <c:v>0.17818902394179462</c:v>
                </c:pt>
                <c:pt idx="777">
                  <c:v>0.2758268452797642</c:v>
                </c:pt>
                <c:pt idx="778">
                  <c:v>0.37102372108428466</c:v>
                </c:pt>
                <c:pt idx="779">
                  <c:v>0.4344883049539649</c:v>
                </c:pt>
                <c:pt idx="780">
                  <c:v>0.47842532455605119</c:v>
                </c:pt>
                <c:pt idx="781">
                  <c:v>0.49551194329019582</c:v>
                </c:pt>
                <c:pt idx="782">
                  <c:v>0.6907875859661351</c:v>
                </c:pt>
                <c:pt idx="783">
                  <c:v>0.78842540730410471</c:v>
                </c:pt>
                <c:pt idx="784">
                  <c:v>0.7347246055682215</c:v>
                </c:pt>
                <c:pt idx="785">
                  <c:v>0.76157500643616316</c:v>
                </c:pt>
                <c:pt idx="786">
                  <c:v>0.85188999117378494</c:v>
                </c:pt>
                <c:pt idx="787">
                  <c:v>0.86165377330758197</c:v>
                </c:pt>
                <c:pt idx="788">
                  <c:v>0.86653566437448049</c:v>
                </c:pt>
                <c:pt idx="789">
                  <c:v>0.73716555110167092</c:v>
                </c:pt>
                <c:pt idx="790">
                  <c:v>0.7322836600347723</c:v>
                </c:pt>
                <c:pt idx="791">
                  <c:v>0.93244119377761003</c:v>
                </c:pt>
                <c:pt idx="792">
                  <c:v>1.0300790151155799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58-445A-8A34-2C7E5095D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'LP-CDA'!$E$3:$E$4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'LP-CDA'!$A$5:$C$798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'LP-CDA'!$E$5:$E$798</c:f>
              <c:numCache>
                <c:formatCode>General</c:formatCode>
                <c:ptCount val="794"/>
                <c:pt idx="7">
                  <c:v>0</c:v>
                </c:pt>
                <c:pt idx="14">
                  <c:v>0</c:v>
                </c:pt>
                <c:pt idx="18">
                  <c:v>0</c:v>
                </c:pt>
                <c:pt idx="22">
                  <c:v>0</c:v>
                </c:pt>
                <c:pt idx="23">
                  <c:v>0</c:v>
                </c:pt>
                <c:pt idx="25">
                  <c:v>2.1541161785235095E-27</c:v>
                </c:pt>
                <c:pt idx="26">
                  <c:v>1.8463852958772938E-27</c:v>
                </c:pt>
                <c:pt idx="27">
                  <c:v>9.2319264793864698E-27</c:v>
                </c:pt>
                <c:pt idx="28">
                  <c:v>3.8774091213423172E-26</c:v>
                </c:pt>
                <c:pt idx="29">
                  <c:v>1.5694275014956998E-25</c:v>
                </c:pt>
                <c:pt idx="30">
                  <c:v>6.2961738589415724E-25</c:v>
                </c:pt>
                <c:pt idx="32">
                  <c:v>6.9331767860192389E-24</c:v>
                </c:pt>
                <c:pt idx="33">
                  <c:v>8.1905651725116752E-24</c:v>
                </c:pt>
                <c:pt idx="34">
                  <c:v>8.1905651725116752E-24</c:v>
                </c:pt>
                <c:pt idx="35">
                  <c:v>1.2918788638194249E-22</c:v>
                </c:pt>
                <c:pt idx="36">
                  <c:v>3.5486048278524887E-22</c:v>
                </c:pt>
                <c:pt idx="37">
                  <c:v>1.5810966565656442E-21</c:v>
                </c:pt>
                <c:pt idx="38">
                  <c:v>1.7069226446008535E-20</c:v>
                </c:pt>
                <c:pt idx="39">
                  <c:v>1.7076789240180447E-20</c:v>
                </c:pt>
                <c:pt idx="40">
                  <c:v>4.4892746204477918E-20</c:v>
                </c:pt>
                <c:pt idx="41">
                  <c:v>2.4409455334492409E-3</c:v>
                </c:pt>
                <c:pt idx="42">
                  <c:v>2.4409455334492417E-3</c:v>
                </c:pt>
                <c:pt idx="43">
                  <c:v>2.4409455334492417E-3</c:v>
                </c:pt>
                <c:pt idx="44">
                  <c:v>2.4409455334492417E-3</c:v>
                </c:pt>
                <c:pt idx="45">
                  <c:v>2.4409455334492417E-3</c:v>
                </c:pt>
                <c:pt idx="46">
                  <c:v>2.4409455334492417E-3</c:v>
                </c:pt>
                <c:pt idx="47">
                  <c:v>2.4409455334492417E-3</c:v>
                </c:pt>
                <c:pt idx="48">
                  <c:v>4.9563527885051629E-19</c:v>
                </c:pt>
                <c:pt idx="49">
                  <c:v>1.2100470675061433E-22</c:v>
                </c:pt>
                <c:pt idx="50">
                  <c:v>1.2100470675061433E-22</c:v>
                </c:pt>
                <c:pt idx="51">
                  <c:v>1.2856750092252772E-22</c:v>
                </c:pt>
                <c:pt idx="52">
                  <c:v>1.3061002872363183E-22</c:v>
                </c:pt>
                <c:pt idx="53">
                  <c:v>1.2304723455171844E-22</c:v>
                </c:pt>
                <c:pt idx="54">
                  <c:v>9.2796057864064849E-23</c:v>
                </c:pt>
                <c:pt idx="55">
                  <c:v>2.7021806238777813E-22</c:v>
                </c:pt>
                <c:pt idx="56">
                  <c:v>8.7524159614084977E-22</c:v>
                </c:pt>
                <c:pt idx="57">
                  <c:v>8.7524159614084977E-22</c:v>
                </c:pt>
                <c:pt idx="58">
                  <c:v>1.6371406854391398E-20</c:v>
                </c:pt>
                <c:pt idx="59">
                  <c:v>1.6373449382192502E-20</c:v>
                </c:pt>
                <c:pt idx="60">
                  <c:v>4.5588523268293949E-20</c:v>
                </c:pt>
                <c:pt idx="61">
                  <c:v>2.4409455334492409E-3</c:v>
                </c:pt>
                <c:pt idx="62">
                  <c:v>2.4409455334492404E-3</c:v>
                </c:pt>
                <c:pt idx="63">
                  <c:v>2.4409455334492409E-3</c:v>
                </c:pt>
                <c:pt idx="64">
                  <c:v>2.4409455334492409E-3</c:v>
                </c:pt>
                <c:pt idx="65">
                  <c:v>2.4409455334492409E-3</c:v>
                </c:pt>
                <c:pt idx="66">
                  <c:v>2.4409455334492409E-3</c:v>
                </c:pt>
                <c:pt idx="67">
                  <c:v>2.4409455334492409E-3</c:v>
                </c:pt>
                <c:pt idx="68">
                  <c:v>2.4830165825226063E-19</c:v>
                </c:pt>
                <c:pt idx="69">
                  <c:v>2.4745462530500633E-19</c:v>
                </c:pt>
                <c:pt idx="70">
                  <c:v>3.6301412025184298E-22</c:v>
                </c:pt>
                <c:pt idx="71">
                  <c:v>3.6301412025184298E-22</c:v>
                </c:pt>
                <c:pt idx="72">
                  <c:v>3.6112342170886464E-22</c:v>
                </c:pt>
                <c:pt idx="73">
                  <c:v>3.6065074707312007E-22</c:v>
                </c:pt>
                <c:pt idx="74">
                  <c:v>3.6076891573205623E-22</c:v>
                </c:pt>
                <c:pt idx="75">
                  <c:v>1.2324991127040112E-22</c:v>
                </c:pt>
                <c:pt idx="76">
                  <c:v>2.2452045197867895E-24</c:v>
                </c:pt>
                <c:pt idx="77">
                  <c:v>2.2415117491950347E-24</c:v>
                </c:pt>
                <c:pt idx="78">
                  <c:v>2.2424349418429735E-24</c:v>
                </c:pt>
                <c:pt idx="79">
                  <c:v>3.517363988646245E-25</c:v>
                </c:pt>
                <c:pt idx="80">
                  <c:v>1.2088053733946658E-25</c:v>
                </c:pt>
                <c:pt idx="81">
                  <c:v>2.6974535181957342E-27</c:v>
                </c:pt>
                <c:pt idx="82">
                  <c:v>2.6938472969147236E-27</c:v>
                </c:pt>
                <c:pt idx="83">
                  <c:v>2.6938472969147236E-27</c:v>
                </c:pt>
                <c:pt idx="84">
                  <c:v>9.9869790600980095E-28</c:v>
                </c:pt>
                <c:pt idx="85">
                  <c:v>7.5505258071153982E-29</c:v>
                </c:pt>
                <c:pt idx="86">
                  <c:v>7.5477084467396095E-29</c:v>
                </c:pt>
                <c:pt idx="87">
                  <c:v>1.7777543971230658E-29</c:v>
                </c:pt>
                <c:pt idx="88">
                  <c:v>3.2399644321577268E-30</c:v>
                </c:pt>
                <c:pt idx="89">
                  <c:v>8.1703450897890516E-31</c:v>
                </c:pt>
                <c:pt idx="90">
                  <c:v>2.6201451494840751E-30</c:v>
                </c:pt>
                <c:pt idx="91">
                  <c:v>9.6071988814416083E-30</c:v>
                </c:pt>
                <c:pt idx="92">
                  <c:v>9.6071988814416083E-30</c:v>
                </c:pt>
                <c:pt idx="93">
                  <c:v>1.0582005571464715E-28</c:v>
                </c:pt>
                <c:pt idx="94">
                  <c:v>1.0582005571464715E-28</c:v>
                </c:pt>
                <c:pt idx="95">
                  <c:v>1.0593275012967872E-28</c:v>
                </c:pt>
                <c:pt idx="96">
                  <c:v>1.0638352778980502E-28</c:v>
                </c:pt>
                <c:pt idx="97">
                  <c:v>1.0818663843031019E-28</c:v>
                </c:pt>
                <c:pt idx="98">
                  <c:v>5.8968930387081074E-26</c:v>
                </c:pt>
                <c:pt idx="99">
                  <c:v>5.8968930387081074E-26</c:v>
                </c:pt>
                <c:pt idx="100">
                  <c:v>1.0044336009572478E-24</c:v>
                </c:pt>
                <c:pt idx="101">
                  <c:v>2.7769634849994501E-24</c:v>
                </c:pt>
                <c:pt idx="102">
                  <c:v>2.7769634849994501E-24</c:v>
                </c:pt>
                <c:pt idx="103">
                  <c:v>5.7725389890307722E-23</c:v>
                </c:pt>
                <c:pt idx="104">
                  <c:v>4.2629343711214965E-22</c:v>
                </c:pt>
                <c:pt idx="105">
                  <c:v>4.2635252144161771E-22</c:v>
                </c:pt>
                <c:pt idx="106">
                  <c:v>7.3179487105976999E-21</c:v>
                </c:pt>
                <c:pt idx="107">
                  <c:v>7.3170033613262109E-21</c:v>
                </c:pt>
                <c:pt idx="108">
                  <c:v>3.8297989686569438E-20</c:v>
                </c:pt>
                <c:pt idx="109">
                  <c:v>1.6220680939919851E-19</c:v>
                </c:pt>
                <c:pt idx="110">
                  <c:v>4.8818910668984817E-3</c:v>
                </c:pt>
                <c:pt idx="111">
                  <c:v>7.322836600347723E-3</c:v>
                </c:pt>
                <c:pt idx="112">
                  <c:v>1.2204727667246205E-2</c:v>
                </c:pt>
                <c:pt idx="113">
                  <c:v>1.2204727667246206E-2</c:v>
                </c:pt>
                <c:pt idx="114">
                  <c:v>1.4645673200695448E-2</c:v>
                </c:pt>
                <c:pt idx="115">
                  <c:v>1.7086618734144691E-2</c:v>
                </c:pt>
                <c:pt idx="116">
                  <c:v>1.7086618734144691E-2</c:v>
                </c:pt>
                <c:pt idx="117">
                  <c:v>1.7086618734144687E-2</c:v>
                </c:pt>
                <c:pt idx="118">
                  <c:v>1.4645673200695446E-2</c:v>
                </c:pt>
                <c:pt idx="119">
                  <c:v>1.9527564267593927E-2</c:v>
                </c:pt>
                <c:pt idx="120">
                  <c:v>2.9291346401390892E-2</c:v>
                </c:pt>
                <c:pt idx="121">
                  <c:v>3.1732291934840132E-2</c:v>
                </c:pt>
                <c:pt idx="122">
                  <c:v>3.9055128535187854E-2</c:v>
                </c:pt>
                <c:pt idx="123">
                  <c:v>4.8818910668984819E-2</c:v>
                </c:pt>
                <c:pt idx="124">
                  <c:v>4.8818910668984819E-2</c:v>
                </c:pt>
                <c:pt idx="125">
                  <c:v>6.1023638336231027E-2</c:v>
                </c:pt>
                <c:pt idx="126">
                  <c:v>5.3700801735883305E-2</c:v>
                </c:pt>
                <c:pt idx="127">
                  <c:v>4.6377965135535583E-2</c:v>
                </c:pt>
                <c:pt idx="128">
                  <c:v>4.8818910668984819E-2</c:v>
                </c:pt>
                <c:pt idx="129">
                  <c:v>4.393701960208634E-2</c:v>
                </c:pt>
                <c:pt idx="130">
                  <c:v>4.393701960208634E-2</c:v>
                </c:pt>
                <c:pt idx="131">
                  <c:v>6.1023638336231027E-2</c:v>
                </c:pt>
                <c:pt idx="132">
                  <c:v>5.8582692802781784E-2</c:v>
                </c:pt>
                <c:pt idx="133">
                  <c:v>6.5905529403129506E-2</c:v>
                </c:pt>
                <c:pt idx="134">
                  <c:v>7.8110257070375708E-2</c:v>
                </c:pt>
                <c:pt idx="135">
                  <c:v>8.299214813727418E-2</c:v>
                </c:pt>
                <c:pt idx="136">
                  <c:v>8.787403920417268E-2</c:v>
                </c:pt>
                <c:pt idx="137">
                  <c:v>0.10007876687141889</c:v>
                </c:pt>
                <c:pt idx="138">
                  <c:v>8.0551202603824951E-2</c:v>
                </c:pt>
                <c:pt idx="139">
                  <c:v>8.0551202603824951E-2</c:v>
                </c:pt>
                <c:pt idx="140">
                  <c:v>7.5669311536926465E-2</c:v>
                </c:pt>
                <c:pt idx="141">
                  <c:v>8.5433093670723423E-2</c:v>
                </c:pt>
                <c:pt idx="142">
                  <c:v>9.7637821337969638E-2</c:v>
                </c:pt>
                <c:pt idx="143">
                  <c:v>9.5196875804520395E-2</c:v>
                </c:pt>
                <c:pt idx="144">
                  <c:v>8.299214813727418E-2</c:v>
                </c:pt>
                <c:pt idx="145">
                  <c:v>8.787403920417268E-2</c:v>
                </c:pt>
                <c:pt idx="146">
                  <c:v>8.5433093670723423E-2</c:v>
                </c:pt>
                <c:pt idx="147">
                  <c:v>9.275593027107118E-2</c:v>
                </c:pt>
                <c:pt idx="148">
                  <c:v>8.2992148137274194E-2</c:v>
                </c:pt>
                <c:pt idx="149">
                  <c:v>6.8346474936578749E-2</c:v>
                </c:pt>
                <c:pt idx="150">
                  <c:v>6.8346474936578749E-2</c:v>
                </c:pt>
                <c:pt idx="151">
                  <c:v>6.5905529403129506E-2</c:v>
                </c:pt>
                <c:pt idx="152">
                  <c:v>8.0551202603824965E-2</c:v>
                </c:pt>
                <c:pt idx="153">
                  <c:v>9.5196875804520395E-2</c:v>
                </c:pt>
                <c:pt idx="154">
                  <c:v>9.2755930271071166E-2</c:v>
                </c:pt>
                <c:pt idx="155">
                  <c:v>9.5196875804520395E-2</c:v>
                </c:pt>
                <c:pt idx="156">
                  <c:v>0.10007876687141888</c:v>
                </c:pt>
                <c:pt idx="157">
                  <c:v>0.10740160347176661</c:v>
                </c:pt>
                <c:pt idx="158">
                  <c:v>0.11472444007211433</c:v>
                </c:pt>
                <c:pt idx="159">
                  <c:v>0.11228349453866508</c:v>
                </c:pt>
                <c:pt idx="160">
                  <c:v>0.11472444007211433</c:v>
                </c:pt>
                <c:pt idx="161">
                  <c:v>0.11716538560556357</c:v>
                </c:pt>
                <c:pt idx="162">
                  <c:v>0.10740160347176661</c:v>
                </c:pt>
                <c:pt idx="163">
                  <c:v>9.7637821337969624E-2</c:v>
                </c:pt>
                <c:pt idx="164">
                  <c:v>8.787403920417268E-2</c:v>
                </c:pt>
                <c:pt idx="165">
                  <c:v>8.5433093670723423E-2</c:v>
                </c:pt>
                <c:pt idx="166">
                  <c:v>7.8110257070375708E-2</c:v>
                </c:pt>
                <c:pt idx="167">
                  <c:v>7.0787420470027992E-2</c:v>
                </c:pt>
                <c:pt idx="168">
                  <c:v>6.5905529403129506E-2</c:v>
                </c:pt>
                <c:pt idx="169">
                  <c:v>7.3228366003477235E-2</c:v>
                </c:pt>
                <c:pt idx="170">
                  <c:v>7.8110257070375708E-2</c:v>
                </c:pt>
                <c:pt idx="171">
                  <c:v>9.2755930271071166E-2</c:v>
                </c:pt>
                <c:pt idx="172">
                  <c:v>9.5196875804520409E-2</c:v>
                </c:pt>
                <c:pt idx="173">
                  <c:v>9.2755930271071166E-2</c:v>
                </c:pt>
                <c:pt idx="174">
                  <c:v>7.8110257070375708E-2</c:v>
                </c:pt>
                <c:pt idx="175">
                  <c:v>7.3228366003477235E-2</c:v>
                </c:pt>
                <c:pt idx="176">
                  <c:v>7.8110257070375708E-2</c:v>
                </c:pt>
                <c:pt idx="177">
                  <c:v>8.0551202603824965E-2</c:v>
                </c:pt>
                <c:pt idx="178">
                  <c:v>7.0787420470027992E-2</c:v>
                </c:pt>
                <c:pt idx="179">
                  <c:v>6.5905529403129506E-2</c:v>
                </c:pt>
                <c:pt idx="180">
                  <c:v>6.1023638336231027E-2</c:v>
                </c:pt>
                <c:pt idx="181">
                  <c:v>6.8346474936578749E-2</c:v>
                </c:pt>
                <c:pt idx="182">
                  <c:v>7.5669311536926465E-2</c:v>
                </c:pt>
                <c:pt idx="183">
                  <c:v>6.8346474936578749E-2</c:v>
                </c:pt>
                <c:pt idx="184">
                  <c:v>7.0787420470027992E-2</c:v>
                </c:pt>
                <c:pt idx="185">
                  <c:v>7.5669311536926465E-2</c:v>
                </c:pt>
                <c:pt idx="186">
                  <c:v>7.0787420470027992E-2</c:v>
                </c:pt>
                <c:pt idx="187">
                  <c:v>7.5669311536926465E-2</c:v>
                </c:pt>
                <c:pt idx="188">
                  <c:v>7.3228366003477235E-2</c:v>
                </c:pt>
                <c:pt idx="189">
                  <c:v>6.8346474936578749E-2</c:v>
                </c:pt>
                <c:pt idx="190">
                  <c:v>6.3464583869680263E-2</c:v>
                </c:pt>
                <c:pt idx="191">
                  <c:v>5.3700801735883305E-2</c:v>
                </c:pt>
                <c:pt idx="192">
                  <c:v>4.6377965135535583E-2</c:v>
                </c:pt>
                <c:pt idx="193">
                  <c:v>4.393701960208634E-2</c:v>
                </c:pt>
                <c:pt idx="194">
                  <c:v>3.9055128535187854E-2</c:v>
                </c:pt>
                <c:pt idx="195">
                  <c:v>4.1496074068637097E-2</c:v>
                </c:pt>
                <c:pt idx="196">
                  <c:v>3.6614183001738618E-2</c:v>
                </c:pt>
                <c:pt idx="197">
                  <c:v>2.9291346401390892E-2</c:v>
                </c:pt>
                <c:pt idx="198">
                  <c:v>2.440945533449241E-2</c:v>
                </c:pt>
                <c:pt idx="199">
                  <c:v>2.196850980104317E-2</c:v>
                </c:pt>
                <c:pt idx="200">
                  <c:v>3.4173237468289375E-2</c:v>
                </c:pt>
                <c:pt idx="201">
                  <c:v>2.9291346401390892E-2</c:v>
                </c:pt>
                <c:pt idx="202">
                  <c:v>2.9291346401390892E-2</c:v>
                </c:pt>
                <c:pt idx="203">
                  <c:v>3.4173237468289375E-2</c:v>
                </c:pt>
                <c:pt idx="204">
                  <c:v>3.9055128535187854E-2</c:v>
                </c:pt>
                <c:pt idx="205">
                  <c:v>4.1496074068637097E-2</c:v>
                </c:pt>
                <c:pt idx="206">
                  <c:v>4.1496074068637097E-2</c:v>
                </c:pt>
                <c:pt idx="207">
                  <c:v>4.1496074068637097E-2</c:v>
                </c:pt>
                <c:pt idx="208">
                  <c:v>5.1259856202434062E-2</c:v>
                </c:pt>
                <c:pt idx="209">
                  <c:v>4.6377965135535583E-2</c:v>
                </c:pt>
                <c:pt idx="210">
                  <c:v>4.8818910668984819E-2</c:v>
                </c:pt>
                <c:pt idx="211">
                  <c:v>5.1259856202434062E-2</c:v>
                </c:pt>
                <c:pt idx="212">
                  <c:v>5.1259856202434062E-2</c:v>
                </c:pt>
                <c:pt idx="213">
                  <c:v>5.3700801735883305E-2</c:v>
                </c:pt>
                <c:pt idx="214">
                  <c:v>4.6377965135535583E-2</c:v>
                </c:pt>
                <c:pt idx="215">
                  <c:v>4.1496074068637097E-2</c:v>
                </c:pt>
                <c:pt idx="216">
                  <c:v>3.6614183001738618E-2</c:v>
                </c:pt>
                <c:pt idx="217">
                  <c:v>3.6614183001738618E-2</c:v>
                </c:pt>
                <c:pt idx="218">
                  <c:v>3.6614183001738618E-2</c:v>
                </c:pt>
                <c:pt idx="219">
                  <c:v>3.9055128535187854E-2</c:v>
                </c:pt>
                <c:pt idx="220">
                  <c:v>3.1732291934840132E-2</c:v>
                </c:pt>
                <c:pt idx="221">
                  <c:v>2.6850400867941653E-2</c:v>
                </c:pt>
                <c:pt idx="222">
                  <c:v>2.9291346401390892E-2</c:v>
                </c:pt>
                <c:pt idx="223">
                  <c:v>3.1732291934840132E-2</c:v>
                </c:pt>
                <c:pt idx="224">
                  <c:v>2.9291346401390892E-2</c:v>
                </c:pt>
                <c:pt idx="225">
                  <c:v>2.6850400867941649E-2</c:v>
                </c:pt>
                <c:pt idx="226">
                  <c:v>2.1968509801043166E-2</c:v>
                </c:pt>
                <c:pt idx="227">
                  <c:v>2.9291346401390889E-2</c:v>
                </c:pt>
                <c:pt idx="228">
                  <c:v>3.1732291934840125E-2</c:v>
                </c:pt>
                <c:pt idx="229">
                  <c:v>2.9291346401390885E-2</c:v>
                </c:pt>
                <c:pt idx="230">
                  <c:v>2.6850400867941653E-2</c:v>
                </c:pt>
                <c:pt idx="231">
                  <c:v>2.6850400867941653E-2</c:v>
                </c:pt>
                <c:pt idx="232">
                  <c:v>2.196850980104317E-2</c:v>
                </c:pt>
                <c:pt idx="233">
                  <c:v>2.440945533449241E-2</c:v>
                </c:pt>
                <c:pt idx="234">
                  <c:v>2.440945533449241E-2</c:v>
                </c:pt>
                <c:pt idx="235">
                  <c:v>2.196850980104317E-2</c:v>
                </c:pt>
                <c:pt idx="236">
                  <c:v>2.440945533449241E-2</c:v>
                </c:pt>
                <c:pt idx="237">
                  <c:v>2.6850400867941653E-2</c:v>
                </c:pt>
                <c:pt idx="238">
                  <c:v>2.1968509801043173E-2</c:v>
                </c:pt>
                <c:pt idx="239">
                  <c:v>2.4409455334492413E-2</c:v>
                </c:pt>
                <c:pt idx="240">
                  <c:v>2.6850400867941656E-2</c:v>
                </c:pt>
                <c:pt idx="241">
                  <c:v>1.9527564267593927E-2</c:v>
                </c:pt>
                <c:pt idx="242">
                  <c:v>1.9527564267593927E-2</c:v>
                </c:pt>
                <c:pt idx="243">
                  <c:v>1.2204727667246205E-2</c:v>
                </c:pt>
                <c:pt idx="244">
                  <c:v>1.4645673200695446E-2</c:v>
                </c:pt>
                <c:pt idx="245">
                  <c:v>1.4645673200695446E-2</c:v>
                </c:pt>
                <c:pt idx="246">
                  <c:v>1.2204727667246205E-2</c:v>
                </c:pt>
                <c:pt idx="247">
                  <c:v>9.7637821337969635E-3</c:v>
                </c:pt>
                <c:pt idx="248">
                  <c:v>1.4645673200695446E-2</c:v>
                </c:pt>
                <c:pt idx="249">
                  <c:v>1.9527564267593927E-2</c:v>
                </c:pt>
                <c:pt idx="250">
                  <c:v>1.9527564267593927E-2</c:v>
                </c:pt>
                <c:pt idx="251">
                  <c:v>1.4645673200695446E-2</c:v>
                </c:pt>
                <c:pt idx="252">
                  <c:v>1.7086618734144687E-2</c:v>
                </c:pt>
                <c:pt idx="253">
                  <c:v>1.9527564267593927E-2</c:v>
                </c:pt>
                <c:pt idx="254">
                  <c:v>1.9527564267593927E-2</c:v>
                </c:pt>
                <c:pt idx="255">
                  <c:v>1.4645673200695446E-2</c:v>
                </c:pt>
                <c:pt idx="256">
                  <c:v>9.7637821337969635E-3</c:v>
                </c:pt>
                <c:pt idx="257">
                  <c:v>1.2204727667246205E-2</c:v>
                </c:pt>
                <c:pt idx="258">
                  <c:v>1.2204727667246205E-2</c:v>
                </c:pt>
                <c:pt idx="259">
                  <c:v>9.7637821337969635E-3</c:v>
                </c:pt>
                <c:pt idx="260">
                  <c:v>7.322836600347723E-3</c:v>
                </c:pt>
                <c:pt idx="261">
                  <c:v>4.8818910668984817E-3</c:v>
                </c:pt>
                <c:pt idx="262">
                  <c:v>4.8818910668984817E-3</c:v>
                </c:pt>
                <c:pt idx="263">
                  <c:v>2.4409455334492417E-3</c:v>
                </c:pt>
                <c:pt idx="264">
                  <c:v>4.8818910668984817E-3</c:v>
                </c:pt>
                <c:pt idx="265">
                  <c:v>7.322836600347723E-3</c:v>
                </c:pt>
                <c:pt idx="266">
                  <c:v>7.322836600347723E-3</c:v>
                </c:pt>
                <c:pt idx="267">
                  <c:v>1.2204727667246205E-2</c:v>
                </c:pt>
                <c:pt idx="268">
                  <c:v>1.2204727667246205E-2</c:v>
                </c:pt>
                <c:pt idx="269">
                  <c:v>1.4645673200695446E-2</c:v>
                </c:pt>
                <c:pt idx="270">
                  <c:v>1.7086618734144687E-2</c:v>
                </c:pt>
                <c:pt idx="271">
                  <c:v>1.4645673200695446E-2</c:v>
                </c:pt>
                <c:pt idx="272">
                  <c:v>1.7086618734144684E-2</c:v>
                </c:pt>
                <c:pt idx="273">
                  <c:v>1.7086618734144687E-2</c:v>
                </c:pt>
                <c:pt idx="274">
                  <c:v>1.2204727667246205E-2</c:v>
                </c:pt>
                <c:pt idx="275">
                  <c:v>1.2204727667246205E-2</c:v>
                </c:pt>
                <c:pt idx="276">
                  <c:v>9.7637821337969635E-3</c:v>
                </c:pt>
                <c:pt idx="277">
                  <c:v>7.322836600347723E-3</c:v>
                </c:pt>
                <c:pt idx="278">
                  <c:v>7.322836600347723E-3</c:v>
                </c:pt>
                <c:pt idx="279">
                  <c:v>7.322836600347723E-3</c:v>
                </c:pt>
                <c:pt idx="280">
                  <c:v>9.7637821337969635E-3</c:v>
                </c:pt>
                <c:pt idx="281">
                  <c:v>1.4645673200695446E-2</c:v>
                </c:pt>
                <c:pt idx="282">
                  <c:v>1.9527564267593927E-2</c:v>
                </c:pt>
                <c:pt idx="283">
                  <c:v>2.440945533449241E-2</c:v>
                </c:pt>
                <c:pt idx="284">
                  <c:v>2.6850400867941653E-2</c:v>
                </c:pt>
                <c:pt idx="285">
                  <c:v>3.1732291934840132E-2</c:v>
                </c:pt>
                <c:pt idx="286">
                  <c:v>3.6614183001738618E-2</c:v>
                </c:pt>
                <c:pt idx="287">
                  <c:v>4.393701960208634E-2</c:v>
                </c:pt>
                <c:pt idx="288">
                  <c:v>4.8818910668984819E-2</c:v>
                </c:pt>
                <c:pt idx="289">
                  <c:v>6.5905529403129506E-2</c:v>
                </c:pt>
                <c:pt idx="290">
                  <c:v>6.8346474936578749E-2</c:v>
                </c:pt>
                <c:pt idx="291">
                  <c:v>8.2992148137274194E-2</c:v>
                </c:pt>
                <c:pt idx="292">
                  <c:v>9.275593027107118E-2</c:v>
                </c:pt>
                <c:pt idx="293">
                  <c:v>9.7637821337969638E-2</c:v>
                </c:pt>
                <c:pt idx="294">
                  <c:v>0.11472444007211433</c:v>
                </c:pt>
                <c:pt idx="295">
                  <c:v>0.12937011327280976</c:v>
                </c:pt>
                <c:pt idx="296">
                  <c:v>0.15622051414075142</c:v>
                </c:pt>
                <c:pt idx="297">
                  <c:v>0.19283469714249005</c:v>
                </c:pt>
                <c:pt idx="298">
                  <c:v>0.22212604354388094</c:v>
                </c:pt>
                <c:pt idx="299">
                  <c:v>0.26118117207906877</c:v>
                </c:pt>
                <c:pt idx="300">
                  <c:v>0.31732291934840134</c:v>
                </c:pt>
                <c:pt idx="301">
                  <c:v>0.35637804788358923</c:v>
                </c:pt>
                <c:pt idx="302">
                  <c:v>0.41740168621982016</c:v>
                </c:pt>
                <c:pt idx="303">
                  <c:v>0.44181114155431261</c:v>
                </c:pt>
                <c:pt idx="304">
                  <c:v>0.47842532455605119</c:v>
                </c:pt>
                <c:pt idx="305">
                  <c:v>0.55897652715987622</c:v>
                </c:pt>
                <c:pt idx="306">
                  <c:v>0.60535449229541172</c:v>
                </c:pt>
                <c:pt idx="307">
                  <c:v>0.6883466404326859</c:v>
                </c:pt>
                <c:pt idx="308">
                  <c:v>0.7811025707037571</c:v>
                </c:pt>
                <c:pt idx="309">
                  <c:v>0.86653566437448049</c:v>
                </c:pt>
                <c:pt idx="310">
                  <c:v>0.94464592144485615</c:v>
                </c:pt>
                <c:pt idx="311">
                  <c:v>1.0154333419148842</c:v>
                </c:pt>
                <c:pt idx="312">
                  <c:v>1.0520475249166228</c:v>
                </c:pt>
                <c:pt idx="313">
                  <c:v>1.1179530543197524</c:v>
                </c:pt>
                <c:pt idx="314">
                  <c:v>1.1570081828549401</c:v>
                </c:pt>
                <c:pt idx="315">
                  <c:v>1.1838585837228819</c:v>
                </c:pt>
                <c:pt idx="316">
                  <c:v>1.144803455187694</c:v>
                </c:pt>
                <c:pt idx="317">
                  <c:v>1.1325987275204479</c:v>
                </c:pt>
                <c:pt idx="318">
                  <c:v>1.1594491283883896</c:v>
                </c:pt>
                <c:pt idx="319">
                  <c:v>1.2082680390573743</c:v>
                </c:pt>
                <c:pt idx="320">
                  <c:v>1.1716538560556358</c:v>
                </c:pt>
                <c:pt idx="321">
                  <c:v>1.1252758909201002</c:v>
                </c:pt>
                <c:pt idx="322">
                  <c:v>1.0691341436507675</c:v>
                </c:pt>
                <c:pt idx="323">
                  <c:v>1.0911026534518107</c:v>
                </c:pt>
                <c:pt idx="324">
                  <c:v>1.0447246883162753</c:v>
                </c:pt>
                <c:pt idx="325">
                  <c:v>0.96905537677934872</c:v>
                </c:pt>
                <c:pt idx="326">
                  <c:v>0.85677188224068346</c:v>
                </c:pt>
                <c:pt idx="327">
                  <c:v>0.82015769923894488</c:v>
                </c:pt>
                <c:pt idx="328">
                  <c:v>0.75181122430236613</c:v>
                </c:pt>
                <c:pt idx="329">
                  <c:v>0.70787420470027995</c:v>
                </c:pt>
                <c:pt idx="330">
                  <c:v>0.60047260122851331</c:v>
                </c:pt>
                <c:pt idx="331">
                  <c:v>0.57850409142747006</c:v>
                </c:pt>
                <c:pt idx="332">
                  <c:v>0.53944896289228228</c:v>
                </c:pt>
                <c:pt idx="333">
                  <c:v>0.50527572542399291</c:v>
                </c:pt>
                <c:pt idx="334">
                  <c:v>0.46622059688880502</c:v>
                </c:pt>
                <c:pt idx="335">
                  <c:v>0.44425208708776187</c:v>
                </c:pt>
                <c:pt idx="336">
                  <c:v>0.41251979515292175</c:v>
                </c:pt>
                <c:pt idx="337">
                  <c:v>0.41251979515292175</c:v>
                </c:pt>
                <c:pt idx="338">
                  <c:v>0.35881899341703843</c:v>
                </c:pt>
                <c:pt idx="339">
                  <c:v>0.32220481041529986</c:v>
                </c:pt>
                <c:pt idx="340">
                  <c:v>0.29291346401390894</c:v>
                </c:pt>
                <c:pt idx="341">
                  <c:v>0.26850400867941648</c:v>
                </c:pt>
                <c:pt idx="342">
                  <c:v>0.22944888014422868</c:v>
                </c:pt>
                <c:pt idx="343">
                  <c:v>0.20748037034318551</c:v>
                </c:pt>
                <c:pt idx="344">
                  <c:v>0.18795280607559156</c:v>
                </c:pt>
                <c:pt idx="345">
                  <c:v>0.19283469714249005</c:v>
                </c:pt>
                <c:pt idx="346">
                  <c:v>0.18062996947524385</c:v>
                </c:pt>
                <c:pt idx="347">
                  <c:v>0.15866145967420067</c:v>
                </c:pt>
                <c:pt idx="348">
                  <c:v>0.13913389540660676</c:v>
                </c:pt>
                <c:pt idx="349">
                  <c:v>0.14401578647350524</c:v>
                </c:pt>
                <c:pt idx="350">
                  <c:v>0.13181105880625904</c:v>
                </c:pt>
                <c:pt idx="351">
                  <c:v>0.13181105880625901</c:v>
                </c:pt>
                <c:pt idx="352">
                  <c:v>0.13425200433970827</c:v>
                </c:pt>
                <c:pt idx="353">
                  <c:v>0.1366929498731575</c:v>
                </c:pt>
                <c:pt idx="354">
                  <c:v>0.13669294987315753</c:v>
                </c:pt>
                <c:pt idx="355">
                  <c:v>0.1366929498731575</c:v>
                </c:pt>
                <c:pt idx="356">
                  <c:v>0.12204727667246204</c:v>
                </c:pt>
                <c:pt idx="357">
                  <c:v>0.11472444007211433</c:v>
                </c:pt>
                <c:pt idx="358">
                  <c:v>0.10007876687141889</c:v>
                </c:pt>
                <c:pt idx="359">
                  <c:v>8.299214813727418E-2</c:v>
                </c:pt>
                <c:pt idx="360">
                  <c:v>7.5669311536926465E-2</c:v>
                </c:pt>
                <c:pt idx="361">
                  <c:v>7.0787420470027992E-2</c:v>
                </c:pt>
                <c:pt idx="362">
                  <c:v>6.1023638336231027E-2</c:v>
                </c:pt>
                <c:pt idx="363">
                  <c:v>6.5905529403129506E-2</c:v>
                </c:pt>
                <c:pt idx="364">
                  <c:v>6.8346474936578749E-2</c:v>
                </c:pt>
                <c:pt idx="365">
                  <c:v>6.5905529403129506E-2</c:v>
                </c:pt>
                <c:pt idx="366">
                  <c:v>7.0787420470027992E-2</c:v>
                </c:pt>
                <c:pt idx="367">
                  <c:v>7.0787420470027992E-2</c:v>
                </c:pt>
                <c:pt idx="368">
                  <c:v>6.8346474936578749E-2</c:v>
                </c:pt>
                <c:pt idx="369">
                  <c:v>7.5669311536926465E-2</c:v>
                </c:pt>
                <c:pt idx="370">
                  <c:v>7.5669311536926465E-2</c:v>
                </c:pt>
                <c:pt idx="371">
                  <c:v>6.8346474936578749E-2</c:v>
                </c:pt>
                <c:pt idx="372">
                  <c:v>6.1023638336231027E-2</c:v>
                </c:pt>
                <c:pt idx="373">
                  <c:v>6.1023638336231027E-2</c:v>
                </c:pt>
                <c:pt idx="374">
                  <c:v>5.6141747269332541E-2</c:v>
                </c:pt>
                <c:pt idx="375">
                  <c:v>4.8818910668984819E-2</c:v>
                </c:pt>
                <c:pt idx="376">
                  <c:v>4.393701960208634E-2</c:v>
                </c:pt>
                <c:pt idx="377">
                  <c:v>3.6614183001738618E-2</c:v>
                </c:pt>
                <c:pt idx="378">
                  <c:v>3.1732291934840132E-2</c:v>
                </c:pt>
                <c:pt idx="379">
                  <c:v>3.1732291934840132E-2</c:v>
                </c:pt>
                <c:pt idx="380">
                  <c:v>2.440945533449241E-2</c:v>
                </c:pt>
                <c:pt idx="381">
                  <c:v>1.9527564267593927E-2</c:v>
                </c:pt>
                <c:pt idx="382">
                  <c:v>2.440945533449241E-2</c:v>
                </c:pt>
                <c:pt idx="383">
                  <c:v>2.6850400867941653E-2</c:v>
                </c:pt>
                <c:pt idx="384">
                  <c:v>2.440945533449241E-2</c:v>
                </c:pt>
                <c:pt idx="385">
                  <c:v>3.4173237468289375E-2</c:v>
                </c:pt>
                <c:pt idx="386">
                  <c:v>3.9055128535187854E-2</c:v>
                </c:pt>
                <c:pt idx="387">
                  <c:v>3.9055128535187854E-2</c:v>
                </c:pt>
                <c:pt idx="388">
                  <c:v>4.393701960208634E-2</c:v>
                </c:pt>
                <c:pt idx="389">
                  <c:v>4.8818910668984819E-2</c:v>
                </c:pt>
                <c:pt idx="390">
                  <c:v>4.6377965135535583E-2</c:v>
                </c:pt>
                <c:pt idx="391">
                  <c:v>4.6377965135535583E-2</c:v>
                </c:pt>
                <c:pt idx="392">
                  <c:v>3.4173237468289375E-2</c:v>
                </c:pt>
                <c:pt idx="393">
                  <c:v>3.4173237468289375E-2</c:v>
                </c:pt>
                <c:pt idx="394">
                  <c:v>3.6614183001738618E-2</c:v>
                </c:pt>
                <c:pt idx="395">
                  <c:v>4.149607406863709E-2</c:v>
                </c:pt>
                <c:pt idx="396">
                  <c:v>3.9055128535187854E-2</c:v>
                </c:pt>
                <c:pt idx="397">
                  <c:v>3.4173237468289375E-2</c:v>
                </c:pt>
                <c:pt idx="398">
                  <c:v>3.6614183001738618E-2</c:v>
                </c:pt>
                <c:pt idx="399">
                  <c:v>4.393701960208634E-2</c:v>
                </c:pt>
                <c:pt idx="400">
                  <c:v>4.1496074068637097E-2</c:v>
                </c:pt>
                <c:pt idx="401">
                  <c:v>3.9055128535187854E-2</c:v>
                </c:pt>
                <c:pt idx="402">
                  <c:v>3.4173237468289375E-2</c:v>
                </c:pt>
                <c:pt idx="403">
                  <c:v>2.9291346401390892E-2</c:v>
                </c:pt>
                <c:pt idx="404">
                  <c:v>2.9291346401390892E-2</c:v>
                </c:pt>
                <c:pt idx="405">
                  <c:v>2.6850400867941653E-2</c:v>
                </c:pt>
                <c:pt idx="406">
                  <c:v>1.9527564267593927E-2</c:v>
                </c:pt>
                <c:pt idx="407">
                  <c:v>2.6850400867941653E-2</c:v>
                </c:pt>
                <c:pt idx="408">
                  <c:v>3.1732291934840132E-2</c:v>
                </c:pt>
                <c:pt idx="409">
                  <c:v>3.1732291934840132E-2</c:v>
                </c:pt>
                <c:pt idx="410">
                  <c:v>2.9291346401390892E-2</c:v>
                </c:pt>
                <c:pt idx="411">
                  <c:v>3.1732291934840132E-2</c:v>
                </c:pt>
                <c:pt idx="412">
                  <c:v>3.1732291934840132E-2</c:v>
                </c:pt>
                <c:pt idx="413">
                  <c:v>4.1496074068637097E-2</c:v>
                </c:pt>
                <c:pt idx="414">
                  <c:v>3.1732291934840132E-2</c:v>
                </c:pt>
                <c:pt idx="415">
                  <c:v>3.1732291934840132E-2</c:v>
                </c:pt>
                <c:pt idx="416">
                  <c:v>2.9291346401390889E-2</c:v>
                </c:pt>
                <c:pt idx="417">
                  <c:v>3.9055128535187854E-2</c:v>
                </c:pt>
                <c:pt idx="418">
                  <c:v>4.6377965135535569E-2</c:v>
                </c:pt>
                <c:pt idx="419">
                  <c:v>4.6377965135535583E-2</c:v>
                </c:pt>
                <c:pt idx="420">
                  <c:v>4.6377965135535569E-2</c:v>
                </c:pt>
                <c:pt idx="421">
                  <c:v>4.6377965135535583E-2</c:v>
                </c:pt>
                <c:pt idx="422">
                  <c:v>3.6614183001738618E-2</c:v>
                </c:pt>
                <c:pt idx="423">
                  <c:v>3.9055128535187854E-2</c:v>
                </c:pt>
                <c:pt idx="424">
                  <c:v>3.1732291934840132E-2</c:v>
                </c:pt>
                <c:pt idx="425">
                  <c:v>2.6850400867941653E-2</c:v>
                </c:pt>
                <c:pt idx="426">
                  <c:v>2.9291346401390892E-2</c:v>
                </c:pt>
                <c:pt idx="427">
                  <c:v>2.6850400867941653E-2</c:v>
                </c:pt>
                <c:pt idx="428">
                  <c:v>2.6850400867941653E-2</c:v>
                </c:pt>
                <c:pt idx="429">
                  <c:v>2.9291346401390892E-2</c:v>
                </c:pt>
                <c:pt idx="430">
                  <c:v>2.9291346401390892E-2</c:v>
                </c:pt>
                <c:pt idx="431">
                  <c:v>3.6614183001738618E-2</c:v>
                </c:pt>
                <c:pt idx="432">
                  <c:v>3.4173237468289375E-2</c:v>
                </c:pt>
                <c:pt idx="433">
                  <c:v>3.6614183001738618E-2</c:v>
                </c:pt>
                <c:pt idx="434">
                  <c:v>3.9055128535187854E-2</c:v>
                </c:pt>
                <c:pt idx="435">
                  <c:v>3.9055128535187854E-2</c:v>
                </c:pt>
                <c:pt idx="436">
                  <c:v>3.9055128535187854E-2</c:v>
                </c:pt>
                <c:pt idx="437">
                  <c:v>3.9055128535187854E-2</c:v>
                </c:pt>
                <c:pt idx="438">
                  <c:v>3.1732291934840132E-2</c:v>
                </c:pt>
                <c:pt idx="439">
                  <c:v>3.1732291934840132E-2</c:v>
                </c:pt>
                <c:pt idx="440">
                  <c:v>2.9291346401390892E-2</c:v>
                </c:pt>
                <c:pt idx="441">
                  <c:v>2.440945533449241E-2</c:v>
                </c:pt>
                <c:pt idx="442">
                  <c:v>2.196850980104317E-2</c:v>
                </c:pt>
                <c:pt idx="443">
                  <c:v>1.9527564267593927E-2</c:v>
                </c:pt>
                <c:pt idx="444">
                  <c:v>2.196850980104317E-2</c:v>
                </c:pt>
                <c:pt idx="445">
                  <c:v>2.440945533449241E-2</c:v>
                </c:pt>
                <c:pt idx="446">
                  <c:v>2.440945533449241E-2</c:v>
                </c:pt>
                <c:pt idx="447">
                  <c:v>2.6850400867941653E-2</c:v>
                </c:pt>
                <c:pt idx="448">
                  <c:v>2.6850400867941653E-2</c:v>
                </c:pt>
                <c:pt idx="449">
                  <c:v>2.9291346401390892E-2</c:v>
                </c:pt>
                <c:pt idx="450">
                  <c:v>3.4173237468289375E-2</c:v>
                </c:pt>
                <c:pt idx="451">
                  <c:v>3.4173237468289368E-2</c:v>
                </c:pt>
                <c:pt idx="452">
                  <c:v>4.8818910668984819E-2</c:v>
                </c:pt>
                <c:pt idx="453">
                  <c:v>7.0787420470027992E-2</c:v>
                </c:pt>
                <c:pt idx="454">
                  <c:v>7.3228366003477235E-2</c:v>
                </c:pt>
                <c:pt idx="455">
                  <c:v>7.5669311536926465E-2</c:v>
                </c:pt>
                <c:pt idx="456">
                  <c:v>9.0314984737621923E-2</c:v>
                </c:pt>
                <c:pt idx="457">
                  <c:v>9.5196875804520395E-2</c:v>
                </c:pt>
                <c:pt idx="458">
                  <c:v>9.2755930271071166E-2</c:v>
                </c:pt>
                <c:pt idx="459">
                  <c:v>8.2992148137274194E-2</c:v>
                </c:pt>
                <c:pt idx="460">
                  <c:v>7.3228366003477235E-2</c:v>
                </c:pt>
                <c:pt idx="461">
                  <c:v>7.5669311536926465E-2</c:v>
                </c:pt>
                <c:pt idx="462">
                  <c:v>8.0551202603824965E-2</c:v>
                </c:pt>
                <c:pt idx="463">
                  <c:v>7.3228366003477235E-2</c:v>
                </c:pt>
                <c:pt idx="464">
                  <c:v>8.0551202603824965E-2</c:v>
                </c:pt>
                <c:pt idx="465">
                  <c:v>8.2992148137274194E-2</c:v>
                </c:pt>
                <c:pt idx="466">
                  <c:v>8.5433093670723423E-2</c:v>
                </c:pt>
                <c:pt idx="467">
                  <c:v>8.787403920417268E-2</c:v>
                </c:pt>
                <c:pt idx="468">
                  <c:v>8.5433093670723451E-2</c:v>
                </c:pt>
                <c:pt idx="469">
                  <c:v>9.0314984737621923E-2</c:v>
                </c:pt>
                <c:pt idx="470">
                  <c:v>0.11228349453866511</c:v>
                </c:pt>
                <c:pt idx="471">
                  <c:v>0.11228349453866511</c:v>
                </c:pt>
                <c:pt idx="472">
                  <c:v>0.12692916773936053</c:v>
                </c:pt>
                <c:pt idx="473">
                  <c:v>0.13181105880625901</c:v>
                </c:pt>
                <c:pt idx="474">
                  <c:v>0.13913389540660673</c:v>
                </c:pt>
                <c:pt idx="475">
                  <c:v>0.1733071328748961</c:v>
                </c:pt>
                <c:pt idx="476">
                  <c:v>0.18062996947524385</c:v>
                </c:pt>
                <c:pt idx="477">
                  <c:v>0.1733071328748961</c:v>
                </c:pt>
                <c:pt idx="478">
                  <c:v>0.17818902394179462</c:v>
                </c:pt>
                <c:pt idx="479">
                  <c:v>0.18551186054214233</c:v>
                </c:pt>
                <c:pt idx="480">
                  <c:v>0.23188982567767788</c:v>
                </c:pt>
                <c:pt idx="481">
                  <c:v>0.2514173899452718</c:v>
                </c:pt>
                <c:pt idx="482">
                  <c:v>0.26118117207906882</c:v>
                </c:pt>
                <c:pt idx="483">
                  <c:v>0.27826779081321346</c:v>
                </c:pt>
                <c:pt idx="484">
                  <c:v>0.30755913721460437</c:v>
                </c:pt>
                <c:pt idx="485">
                  <c:v>0.34173237468289369</c:v>
                </c:pt>
                <c:pt idx="486">
                  <c:v>0.3881103398184293</c:v>
                </c:pt>
                <c:pt idx="487">
                  <c:v>0.40031506748567552</c:v>
                </c:pt>
                <c:pt idx="488">
                  <c:v>0.45401586922155879</c:v>
                </c:pt>
                <c:pt idx="489">
                  <c:v>0.4833072156229497</c:v>
                </c:pt>
                <c:pt idx="490">
                  <c:v>0.53944896289228228</c:v>
                </c:pt>
                <c:pt idx="491">
                  <c:v>0.55653558162642702</c:v>
                </c:pt>
                <c:pt idx="492">
                  <c:v>0.63220489316335349</c:v>
                </c:pt>
                <c:pt idx="493">
                  <c:v>0.65905529403129515</c:v>
                </c:pt>
                <c:pt idx="494">
                  <c:v>0.69322853149958441</c:v>
                </c:pt>
                <c:pt idx="495">
                  <c:v>0.69811042256648292</c:v>
                </c:pt>
                <c:pt idx="496">
                  <c:v>0.7322836600347723</c:v>
                </c:pt>
                <c:pt idx="497">
                  <c:v>0.75425216983581556</c:v>
                </c:pt>
                <c:pt idx="498">
                  <c:v>0.81771675370549579</c:v>
                </c:pt>
                <c:pt idx="499">
                  <c:v>0.82503959030584351</c:v>
                </c:pt>
                <c:pt idx="500">
                  <c:v>0.81283486263859728</c:v>
                </c:pt>
                <c:pt idx="501">
                  <c:v>0.81039391710514797</c:v>
                </c:pt>
                <c:pt idx="502">
                  <c:v>0.80795297157169876</c:v>
                </c:pt>
                <c:pt idx="503">
                  <c:v>0.84212620903998814</c:v>
                </c:pt>
                <c:pt idx="504">
                  <c:v>0.82992148137274202</c:v>
                </c:pt>
                <c:pt idx="505">
                  <c:v>0.78598446177065562</c:v>
                </c:pt>
                <c:pt idx="506">
                  <c:v>0.74448838770201853</c:v>
                </c:pt>
                <c:pt idx="507">
                  <c:v>0.75913406090271374</c:v>
                </c:pt>
                <c:pt idx="508">
                  <c:v>0.75181122430236613</c:v>
                </c:pt>
                <c:pt idx="509">
                  <c:v>0.72984271450132299</c:v>
                </c:pt>
                <c:pt idx="510">
                  <c:v>0.67370096723199047</c:v>
                </c:pt>
                <c:pt idx="511">
                  <c:v>0.65417340296439652</c:v>
                </c:pt>
                <c:pt idx="512">
                  <c:v>0.63464583869680258</c:v>
                </c:pt>
                <c:pt idx="513">
                  <c:v>0.59803165569506411</c:v>
                </c:pt>
                <c:pt idx="514">
                  <c:v>0.56874030929367314</c:v>
                </c:pt>
                <c:pt idx="515">
                  <c:v>0.53456707182538377</c:v>
                </c:pt>
                <c:pt idx="516">
                  <c:v>0.51992139862468834</c:v>
                </c:pt>
                <c:pt idx="517">
                  <c:v>0.48330721562294976</c:v>
                </c:pt>
                <c:pt idx="518">
                  <c:v>0.43937019602086341</c:v>
                </c:pt>
                <c:pt idx="519">
                  <c:v>0.41496074068637101</c:v>
                </c:pt>
                <c:pt idx="520">
                  <c:v>0.40763790408602324</c:v>
                </c:pt>
                <c:pt idx="521">
                  <c:v>0.35637804788358923</c:v>
                </c:pt>
                <c:pt idx="522">
                  <c:v>0.34173237468289369</c:v>
                </c:pt>
                <c:pt idx="523">
                  <c:v>0.32464575594874912</c:v>
                </c:pt>
                <c:pt idx="524">
                  <c:v>0.29535440954735825</c:v>
                </c:pt>
                <c:pt idx="525">
                  <c:v>0.2953544095473582</c:v>
                </c:pt>
                <c:pt idx="526">
                  <c:v>0.29047251848045968</c:v>
                </c:pt>
                <c:pt idx="527">
                  <c:v>0.26606306314596728</c:v>
                </c:pt>
                <c:pt idx="528">
                  <c:v>0.26118117207906877</c:v>
                </c:pt>
                <c:pt idx="529">
                  <c:v>0.2392126622780256</c:v>
                </c:pt>
                <c:pt idx="530">
                  <c:v>0.21968509801043168</c:v>
                </c:pt>
                <c:pt idx="531">
                  <c:v>0.21236226141008396</c:v>
                </c:pt>
                <c:pt idx="532">
                  <c:v>0.20015753374283779</c:v>
                </c:pt>
                <c:pt idx="533">
                  <c:v>0.19771658820938853</c:v>
                </c:pt>
                <c:pt idx="534">
                  <c:v>0.21480320694353322</c:v>
                </c:pt>
                <c:pt idx="535">
                  <c:v>0.22700793461077942</c:v>
                </c:pt>
                <c:pt idx="536">
                  <c:v>0.22212604354388096</c:v>
                </c:pt>
                <c:pt idx="537">
                  <c:v>0.22456698907733016</c:v>
                </c:pt>
                <c:pt idx="538">
                  <c:v>0.23188982567767788</c:v>
                </c:pt>
                <c:pt idx="539">
                  <c:v>0.22700793461077939</c:v>
                </c:pt>
                <c:pt idx="540">
                  <c:v>0.21236226141008396</c:v>
                </c:pt>
                <c:pt idx="541">
                  <c:v>0.18551186054214228</c:v>
                </c:pt>
                <c:pt idx="542">
                  <c:v>0.15866145967420067</c:v>
                </c:pt>
                <c:pt idx="543">
                  <c:v>0.17086618734144685</c:v>
                </c:pt>
                <c:pt idx="544">
                  <c:v>0.16598429627454839</c:v>
                </c:pt>
                <c:pt idx="545">
                  <c:v>0.15622051414075142</c:v>
                </c:pt>
                <c:pt idx="546">
                  <c:v>0.1366929498731575</c:v>
                </c:pt>
                <c:pt idx="547">
                  <c:v>0.12448822220591128</c:v>
                </c:pt>
                <c:pt idx="548">
                  <c:v>0.12204727667246204</c:v>
                </c:pt>
                <c:pt idx="549">
                  <c:v>0.12937011327280976</c:v>
                </c:pt>
                <c:pt idx="550">
                  <c:v>0.10984254900521585</c:v>
                </c:pt>
                <c:pt idx="551">
                  <c:v>9.5196875804520395E-2</c:v>
                </c:pt>
                <c:pt idx="552">
                  <c:v>8.787403920417268E-2</c:v>
                </c:pt>
                <c:pt idx="553">
                  <c:v>0.10007876687141889</c:v>
                </c:pt>
                <c:pt idx="554">
                  <c:v>9.7637821337969638E-2</c:v>
                </c:pt>
                <c:pt idx="555">
                  <c:v>9.275593027107118E-2</c:v>
                </c:pt>
                <c:pt idx="556">
                  <c:v>9.275593027107118E-2</c:v>
                </c:pt>
                <c:pt idx="557">
                  <c:v>8.787403920417268E-2</c:v>
                </c:pt>
                <c:pt idx="558">
                  <c:v>8.5433093670723423E-2</c:v>
                </c:pt>
                <c:pt idx="559">
                  <c:v>8.2992148137274194E-2</c:v>
                </c:pt>
                <c:pt idx="560">
                  <c:v>6.5905529403129506E-2</c:v>
                </c:pt>
                <c:pt idx="561">
                  <c:v>6.1023638336231027E-2</c:v>
                </c:pt>
                <c:pt idx="562">
                  <c:v>4.8818910668984819E-2</c:v>
                </c:pt>
                <c:pt idx="563">
                  <c:v>4.6377965135535583E-2</c:v>
                </c:pt>
                <c:pt idx="564">
                  <c:v>5.6141747269332541E-2</c:v>
                </c:pt>
                <c:pt idx="565">
                  <c:v>5.1259856202434055E-2</c:v>
                </c:pt>
                <c:pt idx="566">
                  <c:v>4.6377965135535569E-2</c:v>
                </c:pt>
                <c:pt idx="567">
                  <c:v>5.1259856202434062E-2</c:v>
                </c:pt>
                <c:pt idx="568">
                  <c:v>6.102363833623102E-2</c:v>
                </c:pt>
                <c:pt idx="569">
                  <c:v>6.3464583869680263E-2</c:v>
                </c:pt>
                <c:pt idx="570">
                  <c:v>5.6141747269332534E-2</c:v>
                </c:pt>
                <c:pt idx="571">
                  <c:v>3.9055128535187847E-2</c:v>
                </c:pt>
                <c:pt idx="572">
                  <c:v>3.6614183001738611E-2</c:v>
                </c:pt>
                <c:pt idx="573">
                  <c:v>3.4173237468289375E-2</c:v>
                </c:pt>
                <c:pt idx="574">
                  <c:v>2.6850400867941653E-2</c:v>
                </c:pt>
                <c:pt idx="575">
                  <c:v>2.4409455334492413E-2</c:v>
                </c:pt>
                <c:pt idx="576">
                  <c:v>2.440945533449241E-2</c:v>
                </c:pt>
                <c:pt idx="577">
                  <c:v>2.440945533449241E-2</c:v>
                </c:pt>
                <c:pt idx="578">
                  <c:v>2.440945533449241E-2</c:v>
                </c:pt>
                <c:pt idx="579">
                  <c:v>2.9291346401390892E-2</c:v>
                </c:pt>
                <c:pt idx="580">
                  <c:v>2.9291346401390892E-2</c:v>
                </c:pt>
                <c:pt idx="581">
                  <c:v>2.9291346401390892E-2</c:v>
                </c:pt>
                <c:pt idx="582">
                  <c:v>1.9527564267593923E-2</c:v>
                </c:pt>
                <c:pt idx="583">
                  <c:v>1.9527564267593927E-2</c:v>
                </c:pt>
                <c:pt idx="584">
                  <c:v>2.6850400867941653E-2</c:v>
                </c:pt>
                <c:pt idx="585">
                  <c:v>2.440945533449241E-2</c:v>
                </c:pt>
                <c:pt idx="586">
                  <c:v>1.9527564267593927E-2</c:v>
                </c:pt>
                <c:pt idx="587">
                  <c:v>2.440945533449241E-2</c:v>
                </c:pt>
                <c:pt idx="588">
                  <c:v>2.6850400867941653E-2</c:v>
                </c:pt>
                <c:pt idx="589">
                  <c:v>2.6850400867941653E-2</c:v>
                </c:pt>
                <c:pt idx="590">
                  <c:v>2.440945533449241E-2</c:v>
                </c:pt>
                <c:pt idx="591">
                  <c:v>1.4645673200695448E-2</c:v>
                </c:pt>
                <c:pt idx="592">
                  <c:v>1.2204727667246206E-2</c:v>
                </c:pt>
                <c:pt idx="593">
                  <c:v>1.7086618734144691E-2</c:v>
                </c:pt>
                <c:pt idx="594">
                  <c:v>1.4645673200695448E-2</c:v>
                </c:pt>
                <c:pt idx="595">
                  <c:v>1.2204727667246205E-2</c:v>
                </c:pt>
                <c:pt idx="596">
                  <c:v>1.2204727667246205E-2</c:v>
                </c:pt>
                <c:pt idx="597">
                  <c:v>1.2204727667246205E-2</c:v>
                </c:pt>
                <c:pt idx="598">
                  <c:v>1.4645673200695446E-2</c:v>
                </c:pt>
                <c:pt idx="599">
                  <c:v>1.4645673200695446E-2</c:v>
                </c:pt>
                <c:pt idx="600">
                  <c:v>9.7637821337969635E-3</c:v>
                </c:pt>
                <c:pt idx="601">
                  <c:v>4.8818910668984835E-3</c:v>
                </c:pt>
                <c:pt idx="602">
                  <c:v>9.7637821337969635E-3</c:v>
                </c:pt>
                <c:pt idx="603">
                  <c:v>7.3228366003477248E-3</c:v>
                </c:pt>
                <c:pt idx="604">
                  <c:v>7.3228366003477248E-3</c:v>
                </c:pt>
                <c:pt idx="605">
                  <c:v>7.3228366003477248E-3</c:v>
                </c:pt>
                <c:pt idx="606">
                  <c:v>9.7637821337969669E-3</c:v>
                </c:pt>
                <c:pt idx="607">
                  <c:v>9.7637821337969669E-3</c:v>
                </c:pt>
                <c:pt idx="608">
                  <c:v>9.7637821337969635E-3</c:v>
                </c:pt>
                <c:pt idx="609">
                  <c:v>9.7637821337969635E-3</c:v>
                </c:pt>
                <c:pt idx="610">
                  <c:v>1.4645673200695446E-2</c:v>
                </c:pt>
                <c:pt idx="611">
                  <c:v>1.7086618734144687E-2</c:v>
                </c:pt>
                <c:pt idx="612">
                  <c:v>1.4645673200695446E-2</c:v>
                </c:pt>
                <c:pt idx="613">
                  <c:v>1.7086618734144687E-2</c:v>
                </c:pt>
                <c:pt idx="614">
                  <c:v>1.9527564267593927E-2</c:v>
                </c:pt>
                <c:pt idx="615">
                  <c:v>1.9527564267593927E-2</c:v>
                </c:pt>
                <c:pt idx="616">
                  <c:v>1.7086618734144687E-2</c:v>
                </c:pt>
                <c:pt idx="617">
                  <c:v>1.2204727667246205E-2</c:v>
                </c:pt>
                <c:pt idx="618">
                  <c:v>9.7637821337969635E-3</c:v>
                </c:pt>
                <c:pt idx="619">
                  <c:v>9.7637821337969635E-3</c:v>
                </c:pt>
                <c:pt idx="620">
                  <c:v>7.3228366003477213E-3</c:v>
                </c:pt>
                <c:pt idx="621">
                  <c:v>4.88189106689848E-3</c:v>
                </c:pt>
                <c:pt idx="622">
                  <c:v>4.88189106689848E-3</c:v>
                </c:pt>
                <c:pt idx="623">
                  <c:v>4.88189106689848E-3</c:v>
                </c:pt>
                <c:pt idx="624">
                  <c:v>4.8818910668984817E-3</c:v>
                </c:pt>
                <c:pt idx="625">
                  <c:v>4.8818910668984817E-3</c:v>
                </c:pt>
                <c:pt idx="626">
                  <c:v>9.7637821337969635E-3</c:v>
                </c:pt>
                <c:pt idx="627">
                  <c:v>7.3228366003477222E-3</c:v>
                </c:pt>
                <c:pt idx="628">
                  <c:v>7.3228366003477213E-3</c:v>
                </c:pt>
                <c:pt idx="629">
                  <c:v>7.3228366003477213E-3</c:v>
                </c:pt>
                <c:pt idx="630">
                  <c:v>4.8818910668984817E-3</c:v>
                </c:pt>
                <c:pt idx="631">
                  <c:v>4.8818910668984817E-3</c:v>
                </c:pt>
                <c:pt idx="632">
                  <c:v>4.8818910668984817E-3</c:v>
                </c:pt>
                <c:pt idx="633">
                  <c:v>1.281681853902507E-18</c:v>
                </c:pt>
                <c:pt idx="634">
                  <c:v>2.9041129620147438E-19</c:v>
                </c:pt>
                <c:pt idx="635">
                  <c:v>2.052239826490419E-19</c:v>
                </c:pt>
                <c:pt idx="636">
                  <c:v>8.1315162936412833E-20</c:v>
                </c:pt>
                <c:pt idx="637">
                  <c:v>2.4409455334492409E-3</c:v>
                </c:pt>
                <c:pt idx="638">
                  <c:v>4.8818910668984817E-3</c:v>
                </c:pt>
                <c:pt idx="639">
                  <c:v>4.8818910668984817E-3</c:v>
                </c:pt>
                <c:pt idx="640">
                  <c:v>4.8818910668984817E-3</c:v>
                </c:pt>
                <c:pt idx="641">
                  <c:v>1.4645673200695446E-2</c:v>
                </c:pt>
                <c:pt idx="642">
                  <c:v>1.9527564267593927E-2</c:v>
                </c:pt>
                <c:pt idx="643">
                  <c:v>2.9291346401390892E-2</c:v>
                </c:pt>
                <c:pt idx="644">
                  <c:v>2.9291346401390892E-2</c:v>
                </c:pt>
                <c:pt idx="645">
                  <c:v>3.4173237468289375E-2</c:v>
                </c:pt>
                <c:pt idx="646">
                  <c:v>4.393701960208634E-2</c:v>
                </c:pt>
                <c:pt idx="647">
                  <c:v>5.1259856202434062E-2</c:v>
                </c:pt>
                <c:pt idx="648">
                  <c:v>5.3700801735883305E-2</c:v>
                </c:pt>
                <c:pt idx="649">
                  <c:v>6.5905529403129506E-2</c:v>
                </c:pt>
                <c:pt idx="650">
                  <c:v>7.5669311536926465E-2</c:v>
                </c:pt>
                <c:pt idx="651">
                  <c:v>0.10740160347176661</c:v>
                </c:pt>
                <c:pt idx="652">
                  <c:v>0.10740160347176661</c:v>
                </c:pt>
                <c:pt idx="653">
                  <c:v>0.10984254900521585</c:v>
                </c:pt>
                <c:pt idx="654">
                  <c:v>0.11960633113901278</c:v>
                </c:pt>
                <c:pt idx="655">
                  <c:v>0.11960633113901283</c:v>
                </c:pt>
                <c:pt idx="656">
                  <c:v>0.13181105880625901</c:v>
                </c:pt>
                <c:pt idx="657">
                  <c:v>0.13669294987315747</c:v>
                </c:pt>
                <c:pt idx="658">
                  <c:v>0.12692916773936053</c:v>
                </c:pt>
                <c:pt idx="659">
                  <c:v>0.14889767754040367</c:v>
                </c:pt>
                <c:pt idx="660">
                  <c:v>0.16354335074109913</c:v>
                </c:pt>
                <c:pt idx="661">
                  <c:v>0.17086618734144685</c:v>
                </c:pt>
                <c:pt idx="662">
                  <c:v>0.18062996947524385</c:v>
                </c:pt>
                <c:pt idx="663">
                  <c:v>0.1733071328748961</c:v>
                </c:pt>
                <c:pt idx="664">
                  <c:v>0.1733071328748961</c:v>
                </c:pt>
                <c:pt idx="665">
                  <c:v>0.17818902394179464</c:v>
                </c:pt>
                <c:pt idx="666">
                  <c:v>0.17574807840834533</c:v>
                </c:pt>
                <c:pt idx="667">
                  <c:v>0.16842524180799764</c:v>
                </c:pt>
                <c:pt idx="668">
                  <c:v>0.15622051414075142</c:v>
                </c:pt>
                <c:pt idx="669">
                  <c:v>0.16354335074109913</c:v>
                </c:pt>
                <c:pt idx="670">
                  <c:v>0.16354335074109919</c:v>
                </c:pt>
                <c:pt idx="671">
                  <c:v>0.16842524180799764</c:v>
                </c:pt>
                <c:pt idx="672">
                  <c:v>0.16110240520764993</c:v>
                </c:pt>
                <c:pt idx="673">
                  <c:v>0.15866145967420067</c:v>
                </c:pt>
                <c:pt idx="674">
                  <c:v>0.16354335074109919</c:v>
                </c:pt>
                <c:pt idx="675">
                  <c:v>0.16842524180799764</c:v>
                </c:pt>
                <c:pt idx="676">
                  <c:v>0.15377956860730219</c:v>
                </c:pt>
                <c:pt idx="677">
                  <c:v>0.15866145967420067</c:v>
                </c:pt>
                <c:pt idx="678">
                  <c:v>0.13913389540660676</c:v>
                </c:pt>
                <c:pt idx="679">
                  <c:v>0.12448822220591128</c:v>
                </c:pt>
                <c:pt idx="680">
                  <c:v>0.12204727667246207</c:v>
                </c:pt>
                <c:pt idx="681">
                  <c:v>0.10740160347176661</c:v>
                </c:pt>
                <c:pt idx="682">
                  <c:v>0.10007876687141889</c:v>
                </c:pt>
                <c:pt idx="683">
                  <c:v>9.0314984737621923E-2</c:v>
                </c:pt>
                <c:pt idx="684">
                  <c:v>8.0551202603824951E-2</c:v>
                </c:pt>
                <c:pt idx="685">
                  <c:v>8.299214813727418E-2</c:v>
                </c:pt>
                <c:pt idx="686">
                  <c:v>7.8110257070375708E-2</c:v>
                </c:pt>
                <c:pt idx="687">
                  <c:v>7.0787420470027979E-2</c:v>
                </c:pt>
                <c:pt idx="688">
                  <c:v>6.5905529403129506E-2</c:v>
                </c:pt>
                <c:pt idx="689">
                  <c:v>6.5905529403129506E-2</c:v>
                </c:pt>
                <c:pt idx="690">
                  <c:v>7.0787420470027979E-2</c:v>
                </c:pt>
                <c:pt idx="691">
                  <c:v>6.1023638336231027E-2</c:v>
                </c:pt>
                <c:pt idx="692">
                  <c:v>5.6141747269332541E-2</c:v>
                </c:pt>
                <c:pt idx="693">
                  <c:v>5.6141747269332541E-2</c:v>
                </c:pt>
                <c:pt idx="694">
                  <c:v>4.6377965135535583E-2</c:v>
                </c:pt>
                <c:pt idx="695">
                  <c:v>4.1496074068637097E-2</c:v>
                </c:pt>
                <c:pt idx="696">
                  <c:v>3.6614183001738618E-2</c:v>
                </c:pt>
                <c:pt idx="697">
                  <c:v>3.6614183001738618E-2</c:v>
                </c:pt>
                <c:pt idx="698">
                  <c:v>3.1732291934840132E-2</c:v>
                </c:pt>
                <c:pt idx="699">
                  <c:v>3.6614183001738618E-2</c:v>
                </c:pt>
                <c:pt idx="700">
                  <c:v>3.6614183001738618E-2</c:v>
                </c:pt>
                <c:pt idx="701">
                  <c:v>4.1496074068637097E-2</c:v>
                </c:pt>
                <c:pt idx="702">
                  <c:v>4.6377965135535583E-2</c:v>
                </c:pt>
                <c:pt idx="703">
                  <c:v>4.8818910668984819E-2</c:v>
                </c:pt>
                <c:pt idx="704">
                  <c:v>4.6377965135535583E-2</c:v>
                </c:pt>
                <c:pt idx="705">
                  <c:v>4.637796513553559E-2</c:v>
                </c:pt>
                <c:pt idx="706">
                  <c:v>4.393701960208634E-2</c:v>
                </c:pt>
                <c:pt idx="707">
                  <c:v>4.6377965135535583E-2</c:v>
                </c:pt>
                <c:pt idx="708">
                  <c:v>3.9055128535187854E-2</c:v>
                </c:pt>
                <c:pt idx="709">
                  <c:v>3.9055128535187854E-2</c:v>
                </c:pt>
                <c:pt idx="710">
                  <c:v>3.6614183001738618E-2</c:v>
                </c:pt>
                <c:pt idx="711">
                  <c:v>2.9291346401390892E-2</c:v>
                </c:pt>
                <c:pt idx="712">
                  <c:v>3.1732291934840132E-2</c:v>
                </c:pt>
                <c:pt idx="713">
                  <c:v>2.196850980104317E-2</c:v>
                </c:pt>
                <c:pt idx="714">
                  <c:v>1.9527564267593927E-2</c:v>
                </c:pt>
                <c:pt idx="715">
                  <c:v>1.7086618734144687E-2</c:v>
                </c:pt>
                <c:pt idx="716">
                  <c:v>1.4645673200695446E-2</c:v>
                </c:pt>
                <c:pt idx="717">
                  <c:v>1.4645673200695446E-2</c:v>
                </c:pt>
                <c:pt idx="718">
                  <c:v>1.9527564267593927E-2</c:v>
                </c:pt>
                <c:pt idx="719">
                  <c:v>1.9527564267593927E-2</c:v>
                </c:pt>
                <c:pt idx="720">
                  <c:v>2.196850980104317E-2</c:v>
                </c:pt>
                <c:pt idx="721">
                  <c:v>2.196850980104317E-2</c:v>
                </c:pt>
                <c:pt idx="722">
                  <c:v>2.440945533449241E-2</c:v>
                </c:pt>
                <c:pt idx="723">
                  <c:v>2.440945533449241E-2</c:v>
                </c:pt>
                <c:pt idx="724">
                  <c:v>1.9527564267593927E-2</c:v>
                </c:pt>
                <c:pt idx="725">
                  <c:v>2.196850980104317E-2</c:v>
                </c:pt>
                <c:pt idx="726">
                  <c:v>2.196850980104317E-2</c:v>
                </c:pt>
                <c:pt idx="727">
                  <c:v>2.196850980104317E-2</c:v>
                </c:pt>
                <c:pt idx="728">
                  <c:v>1.9527564267593927E-2</c:v>
                </c:pt>
                <c:pt idx="729">
                  <c:v>1.7086618734144691E-2</c:v>
                </c:pt>
                <c:pt idx="730">
                  <c:v>1.7086618734144691E-2</c:v>
                </c:pt>
                <c:pt idx="731">
                  <c:v>1.9527564267593927E-2</c:v>
                </c:pt>
                <c:pt idx="732">
                  <c:v>1.2204727667246205E-2</c:v>
                </c:pt>
                <c:pt idx="733">
                  <c:v>9.7637821337969635E-3</c:v>
                </c:pt>
                <c:pt idx="734">
                  <c:v>9.7637821337969635E-3</c:v>
                </c:pt>
                <c:pt idx="735">
                  <c:v>9.7637821337969635E-3</c:v>
                </c:pt>
                <c:pt idx="736">
                  <c:v>9.7637821337969635E-3</c:v>
                </c:pt>
                <c:pt idx="737">
                  <c:v>7.3228366003477239E-3</c:v>
                </c:pt>
                <c:pt idx="738">
                  <c:v>7.3228366003477239E-3</c:v>
                </c:pt>
                <c:pt idx="739">
                  <c:v>7.322836600347723E-3</c:v>
                </c:pt>
                <c:pt idx="740">
                  <c:v>4.8818910668984817E-3</c:v>
                </c:pt>
                <c:pt idx="741">
                  <c:v>2.4409455334492409E-3</c:v>
                </c:pt>
                <c:pt idx="742">
                  <c:v>7.3228366003477222E-3</c:v>
                </c:pt>
                <c:pt idx="743">
                  <c:v>7.3228366003477222E-3</c:v>
                </c:pt>
                <c:pt idx="744">
                  <c:v>7.3228366003477213E-3</c:v>
                </c:pt>
                <c:pt idx="745">
                  <c:v>7.3228366003477213E-3</c:v>
                </c:pt>
                <c:pt idx="746">
                  <c:v>1.2204727667246205E-2</c:v>
                </c:pt>
                <c:pt idx="747">
                  <c:v>1.7086618734144684E-2</c:v>
                </c:pt>
                <c:pt idx="748">
                  <c:v>1.7086618734144684E-2</c:v>
                </c:pt>
                <c:pt idx="749">
                  <c:v>1.2204727667246205E-2</c:v>
                </c:pt>
                <c:pt idx="750">
                  <c:v>1.4645673200695446E-2</c:v>
                </c:pt>
                <c:pt idx="751">
                  <c:v>1.4645673200695446E-2</c:v>
                </c:pt>
                <c:pt idx="752">
                  <c:v>1.2204727667246205E-2</c:v>
                </c:pt>
                <c:pt idx="753">
                  <c:v>9.7637821337969635E-3</c:v>
                </c:pt>
                <c:pt idx="754">
                  <c:v>4.88189106689848E-3</c:v>
                </c:pt>
                <c:pt idx="755">
                  <c:v>4.88189106689848E-3</c:v>
                </c:pt>
                <c:pt idx="756">
                  <c:v>4.88189106689848E-3</c:v>
                </c:pt>
                <c:pt idx="757">
                  <c:v>2.4409455334492396E-3</c:v>
                </c:pt>
                <c:pt idx="758">
                  <c:v>7.3228366003477222E-3</c:v>
                </c:pt>
                <c:pt idx="759">
                  <c:v>7.3228366003477222E-3</c:v>
                </c:pt>
                <c:pt idx="760">
                  <c:v>4.88189106689848E-3</c:v>
                </c:pt>
                <c:pt idx="761">
                  <c:v>4.8818910668984817E-3</c:v>
                </c:pt>
                <c:pt idx="762">
                  <c:v>4.8818910668984817E-3</c:v>
                </c:pt>
                <c:pt idx="763">
                  <c:v>4.8818910668984817E-3</c:v>
                </c:pt>
                <c:pt idx="764">
                  <c:v>4.8818910668984817E-3</c:v>
                </c:pt>
                <c:pt idx="765">
                  <c:v>4.8014667638643771E-19</c:v>
                </c:pt>
                <c:pt idx="766">
                  <c:v>5.4210108624275222E-19</c:v>
                </c:pt>
                <c:pt idx="767">
                  <c:v>2.4409455334492409E-3</c:v>
                </c:pt>
                <c:pt idx="768">
                  <c:v>4.8818910668984817E-3</c:v>
                </c:pt>
                <c:pt idx="769">
                  <c:v>4.8818910668984817E-3</c:v>
                </c:pt>
                <c:pt idx="770">
                  <c:v>7.322836600347723E-3</c:v>
                </c:pt>
                <c:pt idx="771">
                  <c:v>7.322836600347723E-3</c:v>
                </c:pt>
                <c:pt idx="772">
                  <c:v>9.7637821337969635E-3</c:v>
                </c:pt>
                <c:pt idx="773">
                  <c:v>9.7637821337969635E-3</c:v>
                </c:pt>
                <c:pt idx="774">
                  <c:v>7.3228366003477213E-3</c:v>
                </c:pt>
                <c:pt idx="775">
                  <c:v>4.8818910668984817E-3</c:v>
                </c:pt>
                <c:pt idx="776">
                  <c:v>7.322836600347723E-3</c:v>
                </c:pt>
                <c:pt idx="777">
                  <c:v>4.88189106689848E-3</c:v>
                </c:pt>
                <c:pt idx="778">
                  <c:v>4.88189106689848E-3</c:v>
                </c:pt>
                <c:pt idx="779">
                  <c:v>2.4409455334492417E-3</c:v>
                </c:pt>
                <c:pt idx="780">
                  <c:v>2.4409455334492422E-3</c:v>
                </c:pt>
                <c:pt idx="781">
                  <c:v>2.4409455334492422E-3</c:v>
                </c:pt>
                <c:pt idx="782">
                  <c:v>4.8818910668984817E-3</c:v>
                </c:pt>
                <c:pt idx="783">
                  <c:v>2.4409455334492404E-3</c:v>
                </c:pt>
                <c:pt idx="784">
                  <c:v>2.44094553344924E-3</c:v>
                </c:pt>
                <c:pt idx="785">
                  <c:v>2.44094553344924E-3</c:v>
                </c:pt>
                <c:pt idx="786">
                  <c:v>2.44094553344924E-3</c:v>
                </c:pt>
                <c:pt idx="787">
                  <c:v>4.88189106689848E-3</c:v>
                </c:pt>
                <c:pt idx="788">
                  <c:v>4.88189106689848E-3</c:v>
                </c:pt>
                <c:pt idx="789">
                  <c:v>4.8818910668984791E-3</c:v>
                </c:pt>
                <c:pt idx="790">
                  <c:v>4.8818910668984791E-3</c:v>
                </c:pt>
                <c:pt idx="791">
                  <c:v>4.88189106689848E-3</c:v>
                </c:pt>
                <c:pt idx="792">
                  <c:v>7.3228366003477213E-3</c:v>
                </c:pt>
                <c:pt idx="793">
                  <c:v>7.3228366003477204E-3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58-445A-8A34-2C7E5095D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4616625759262635E-2"/>
          <c:y val="2.0193877278695444E-2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LP (Waves)!PivotTable4</c:name>
    <c:fmtId val="65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LP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LP (Waves)'!$A$5:$A$180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'PROVINCIAL - LP (Waves)'!$B$5:$B$180</c:f>
              <c:numCache>
                <c:formatCode>General</c:formatCode>
                <c:ptCount val="176"/>
                <c:pt idx="0">
                  <c:v>1.2424412765256638</c:v>
                </c:pt>
                <c:pt idx="1">
                  <c:v>1.2326774943918668</c:v>
                </c:pt>
                <c:pt idx="2">
                  <c:v>1.357165716597778</c:v>
                </c:pt>
                <c:pt idx="3">
                  <c:v>1.4889767754040368</c:v>
                </c:pt>
                <c:pt idx="4">
                  <c:v>1.701339036814121</c:v>
                </c:pt>
                <c:pt idx="5">
                  <c:v>1.881969006289365</c:v>
                </c:pt>
                <c:pt idx="6">
                  <c:v>1.8892918428897125</c:v>
                </c:pt>
                <c:pt idx="7">
                  <c:v>1.9991343918949285</c:v>
                </c:pt>
                <c:pt idx="8">
                  <c:v>2.3335439299774743</c:v>
                </c:pt>
                <c:pt idx="9">
                  <c:v>2.6728353591269189</c:v>
                </c:pt>
                <c:pt idx="10">
                  <c:v>2.8583472196690609</c:v>
                </c:pt>
                <c:pt idx="11">
                  <c:v>3.1146465006812316</c:v>
                </c:pt>
                <c:pt idx="12">
                  <c:v>3.1927567577516074</c:v>
                </c:pt>
                <c:pt idx="13">
                  <c:v>3.7370876117107881</c:v>
                </c:pt>
                <c:pt idx="14">
                  <c:v>3.6809458644414552</c:v>
                </c:pt>
                <c:pt idx="15">
                  <c:v>3.6955915376421511</c:v>
                </c:pt>
                <c:pt idx="16">
                  <c:v>3.6663001912407602</c:v>
                </c:pt>
                <c:pt idx="17">
                  <c:v>3.8591348883832501</c:v>
                </c:pt>
                <c:pt idx="18">
                  <c:v>4.0397648578584944</c:v>
                </c:pt>
                <c:pt idx="19">
                  <c:v>4.6719697510218472</c:v>
                </c:pt>
                <c:pt idx="20">
                  <c:v>4.4913397815466034</c:v>
                </c:pt>
                <c:pt idx="21">
                  <c:v>4.6304736769532093</c:v>
                </c:pt>
                <c:pt idx="22">
                  <c:v>5.0454344176395818</c:v>
                </c:pt>
                <c:pt idx="23">
                  <c:v>5.3334659905865918</c:v>
                </c:pt>
                <c:pt idx="24">
                  <c:v>5.453072321725605</c:v>
                </c:pt>
                <c:pt idx="25">
                  <c:v>5.4725998859931986</c:v>
                </c:pt>
                <c:pt idx="26">
                  <c:v>5.2431510058489694</c:v>
                </c:pt>
                <c:pt idx="27">
                  <c:v>5.1357494023772023</c:v>
                </c:pt>
                <c:pt idx="28">
                  <c:v>5.2407100603155206</c:v>
                </c:pt>
                <c:pt idx="29">
                  <c:v>5.1943320951799858</c:v>
                </c:pt>
                <c:pt idx="30">
                  <c:v>5.3017336986517511</c:v>
                </c:pt>
                <c:pt idx="31">
                  <c:v>5.2992927531183023</c:v>
                </c:pt>
                <c:pt idx="32">
                  <c:v>5.2407100603155206</c:v>
                </c:pt>
                <c:pt idx="33">
                  <c:v>4.8037808098281065</c:v>
                </c:pt>
                <c:pt idx="34">
                  <c:v>4.7451981170253248</c:v>
                </c:pt>
                <c:pt idx="35">
                  <c:v>4.606064221618718</c:v>
                </c:pt>
                <c:pt idx="36">
                  <c:v>4.3570877772068952</c:v>
                </c:pt>
                <c:pt idx="37">
                  <c:v>3.9860640561226104</c:v>
                </c:pt>
                <c:pt idx="38">
                  <c:v>3.8396073241156556</c:v>
                </c:pt>
                <c:pt idx="39">
                  <c:v>3.5784261520365876</c:v>
                </c:pt>
                <c:pt idx="40">
                  <c:v>3.6663001912407602</c:v>
                </c:pt>
                <c:pt idx="41">
                  <c:v>3.6785049189080063</c:v>
                </c:pt>
                <c:pt idx="42">
                  <c:v>3.4612607664310238</c:v>
                </c:pt>
                <c:pt idx="43">
                  <c:v>3.0511819168115508</c:v>
                </c:pt>
                <c:pt idx="44">
                  <c:v>2.7973235813328299</c:v>
                </c:pt>
                <c:pt idx="45">
                  <c:v>2.6264573939913833</c:v>
                </c:pt>
                <c:pt idx="46">
                  <c:v>2.6850400867941651</c:v>
                </c:pt>
                <c:pt idx="47">
                  <c:v>2.5068510628523706</c:v>
                </c:pt>
                <c:pt idx="48">
                  <c:v>2.5532290279879062</c:v>
                </c:pt>
                <c:pt idx="49">
                  <c:v>2.4555912066499368</c:v>
                </c:pt>
                <c:pt idx="50">
                  <c:v>2.609370775257239</c:v>
                </c:pt>
                <c:pt idx="51">
                  <c:v>2.60448888419034</c:v>
                </c:pt>
                <c:pt idx="52">
                  <c:v>2.60448888419034</c:v>
                </c:pt>
                <c:pt idx="53">
                  <c:v>2.3042525835760834</c:v>
                </c:pt>
                <c:pt idx="54">
                  <c:v>2.4165360781147487</c:v>
                </c:pt>
                <c:pt idx="55">
                  <c:v>2.1626777426360277</c:v>
                </c:pt>
                <c:pt idx="56">
                  <c:v>2.1724415247698246</c:v>
                </c:pt>
                <c:pt idx="57">
                  <c:v>2.077244648965304</c:v>
                </c:pt>
                <c:pt idx="58">
                  <c:v>1.9063784616238575</c:v>
                </c:pt>
                <c:pt idx="59">
                  <c:v>1.6574020172120345</c:v>
                </c:pt>
                <c:pt idx="60">
                  <c:v>1.5866145967420067</c:v>
                </c:pt>
                <c:pt idx="61">
                  <c:v>1.4743311022033414</c:v>
                </c:pt>
                <c:pt idx="62">
                  <c:v>1.5182681218054281</c:v>
                </c:pt>
                <c:pt idx="63">
                  <c:v>1.459685429002646</c:v>
                </c:pt>
                <c:pt idx="64">
                  <c:v>1.4767720477367907</c:v>
                </c:pt>
                <c:pt idx="65">
                  <c:v>1.5158271762719786</c:v>
                </c:pt>
                <c:pt idx="66">
                  <c:v>1.5524413592737176</c:v>
                </c:pt>
                <c:pt idx="67">
                  <c:v>1.5280319039392249</c:v>
                </c:pt>
                <c:pt idx="68">
                  <c:v>1.3840161174657195</c:v>
                </c:pt>
                <c:pt idx="69">
                  <c:v>1.2302365488584175</c:v>
                </c:pt>
                <c:pt idx="70">
                  <c:v>1.2107089845908237</c:v>
                </c:pt>
                <c:pt idx="71">
                  <c:v>1.2204727667246207</c:v>
                </c:pt>
                <c:pt idx="72">
                  <c:v>1.1985042569235773</c:v>
                </c:pt>
                <c:pt idx="73">
                  <c:v>1.1301577819869986</c:v>
                </c:pt>
                <c:pt idx="74">
                  <c:v>1.09354359898526</c:v>
                </c:pt>
                <c:pt idx="75">
                  <c:v>1.0959845445187093</c:v>
                </c:pt>
                <c:pt idx="76">
                  <c:v>1.0911026534518107</c:v>
                </c:pt>
                <c:pt idx="77">
                  <c:v>1.1374806185873463</c:v>
                </c:pt>
                <c:pt idx="78">
                  <c:v>1.1325987275204477</c:v>
                </c:pt>
                <c:pt idx="79">
                  <c:v>1.135039673053897</c:v>
                </c:pt>
                <c:pt idx="80">
                  <c:v>1.2155908756577218</c:v>
                </c:pt>
                <c:pt idx="81">
                  <c:v>1.3303153157298362</c:v>
                </c:pt>
                <c:pt idx="82">
                  <c:v>1.2692916773936052</c:v>
                </c:pt>
                <c:pt idx="83">
                  <c:v>1.2326774943918666</c:v>
                </c:pt>
                <c:pt idx="84">
                  <c:v>1.2546460041929099</c:v>
                </c:pt>
                <c:pt idx="85">
                  <c:v>1.3229924791294887</c:v>
                </c:pt>
                <c:pt idx="86">
                  <c:v>1.3644885531981257</c:v>
                </c:pt>
                <c:pt idx="87">
                  <c:v>1.4206303004674583</c:v>
                </c:pt>
                <c:pt idx="88">
                  <c:v>1.3010239693284453</c:v>
                </c:pt>
                <c:pt idx="89">
                  <c:v>1.3840161174657195</c:v>
                </c:pt>
                <c:pt idx="90">
                  <c:v>1.4352759736681535</c:v>
                </c:pt>
                <c:pt idx="91">
                  <c:v>1.3815751719322706</c:v>
                </c:pt>
                <c:pt idx="92">
                  <c:v>1.2717326229270545</c:v>
                </c:pt>
                <c:pt idx="93">
                  <c:v>1.2644097863267068</c:v>
                </c:pt>
                <c:pt idx="94">
                  <c:v>1.2277956033249684</c:v>
                </c:pt>
                <c:pt idx="95">
                  <c:v>1.3059058603953437</c:v>
                </c:pt>
                <c:pt idx="96">
                  <c:v>1.3010239693284456</c:v>
                </c:pt>
                <c:pt idx="97">
                  <c:v>1.2888192416611994</c:v>
                </c:pt>
                <c:pt idx="98">
                  <c:v>1.3107877514622424</c:v>
                </c:pt>
                <c:pt idx="99">
                  <c:v>1.2766145139939531</c:v>
                </c:pt>
                <c:pt idx="100">
                  <c:v>1.3010239693284456</c:v>
                </c:pt>
                <c:pt idx="101">
                  <c:v>1.1985042569235773</c:v>
                </c:pt>
                <c:pt idx="102">
                  <c:v>1.237559385458765</c:v>
                </c:pt>
                <c:pt idx="103">
                  <c:v>1.2766145139939531</c:v>
                </c:pt>
                <c:pt idx="104">
                  <c:v>1.2424412765256636</c:v>
                </c:pt>
                <c:pt idx="105">
                  <c:v>1.2302365488584175</c:v>
                </c:pt>
                <c:pt idx="106">
                  <c:v>1.274173568460504</c:v>
                </c:pt>
                <c:pt idx="107">
                  <c:v>1.2033861479904757</c:v>
                </c:pt>
                <c:pt idx="108">
                  <c:v>1.1960633113901282</c:v>
                </c:pt>
                <c:pt idx="109">
                  <c:v>1.1399215641207954</c:v>
                </c:pt>
                <c:pt idx="110">
                  <c:v>1.1008664355856077</c:v>
                </c:pt>
                <c:pt idx="111">
                  <c:v>1.227795603324968</c:v>
                </c:pt>
                <c:pt idx="112">
                  <c:v>1.2058270935239253</c:v>
                </c:pt>
                <c:pt idx="113">
                  <c:v>1.1814176381894328</c:v>
                </c:pt>
                <c:pt idx="114">
                  <c:v>1.1496853462545926</c:v>
                </c:pt>
                <c:pt idx="115">
                  <c:v>1.1594491283883894</c:v>
                </c:pt>
                <c:pt idx="116">
                  <c:v>1.154567237321491</c:v>
                </c:pt>
                <c:pt idx="117">
                  <c:v>1.0691341436507675</c:v>
                </c:pt>
                <c:pt idx="118">
                  <c:v>0.93976403037795764</c:v>
                </c:pt>
                <c:pt idx="119">
                  <c:v>0.97393726784624701</c:v>
                </c:pt>
                <c:pt idx="120">
                  <c:v>1.0203152329817826</c:v>
                </c:pt>
                <c:pt idx="121">
                  <c:v>1.0276380695821306</c:v>
                </c:pt>
                <c:pt idx="122">
                  <c:v>0.97393726784624712</c:v>
                </c:pt>
                <c:pt idx="123">
                  <c:v>1.0007876687141888</c:v>
                </c:pt>
                <c:pt idx="124">
                  <c:v>0.99834672318073936</c:v>
                </c:pt>
                <c:pt idx="125">
                  <c:v>1.015433341914884</c:v>
                </c:pt>
                <c:pt idx="126">
                  <c:v>0.98614199551349324</c:v>
                </c:pt>
                <c:pt idx="127">
                  <c:v>0.89094511970897283</c:v>
                </c:pt>
                <c:pt idx="128">
                  <c:v>0.84212620903998814</c:v>
                </c:pt>
                <c:pt idx="129">
                  <c:v>0.84456715457343734</c:v>
                </c:pt>
                <c:pt idx="130">
                  <c:v>0.75425216983581544</c:v>
                </c:pt>
                <c:pt idx="131">
                  <c:v>0.74692933323546773</c:v>
                </c:pt>
                <c:pt idx="132">
                  <c:v>0.72007893236752618</c:v>
                </c:pt>
                <c:pt idx="133">
                  <c:v>0.70055136809993235</c:v>
                </c:pt>
                <c:pt idx="134">
                  <c:v>0.67614191276543978</c:v>
                </c:pt>
                <c:pt idx="135">
                  <c:v>0.68102380383233818</c:v>
                </c:pt>
                <c:pt idx="136">
                  <c:v>0.64929151189749812</c:v>
                </c:pt>
                <c:pt idx="137">
                  <c:v>0.67858285829888898</c:v>
                </c:pt>
                <c:pt idx="138">
                  <c:v>0.70787420470027995</c:v>
                </c:pt>
                <c:pt idx="139">
                  <c:v>0.70787420470027995</c:v>
                </c:pt>
                <c:pt idx="140">
                  <c:v>0.67126002169854126</c:v>
                </c:pt>
                <c:pt idx="141">
                  <c:v>0.63464583869680258</c:v>
                </c:pt>
                <c:pt idx="142">
                  <c:v>0.58582692802781788</c:v>
                </c:pt>
                <c:pt idx="143">
                  <c:v>0.58094503696091937</c:v>
                </c:pt>
                <c:pt idx="144">
                  <c:v>0.49307099775674673</c:v>
                </c:pt>
                <c:pt idx="145">
                  <c:v>0.43692925048741416</c:v>
                </c:pt>
                <c:pt idx="146">
                  <c:v>0.42228357728671873</c:v>
                </c:pt>
                <c:pt idx="147">
                  <c:v>0.4320473594205157</c:v>
                </c:pt>
                <c:pt idx="148">
                  <c:v>0.39787412195222632</c:v>
                </c:pt>
                <c:pt idx="149">
                  <c:v>0.42472452282016793</c:v>
                </c:pt>
                <c:pt idx="150">
                  <c:v>0.42228357728671867</c:v>
                </c:pt>
                <c:pt idx="151">
                  <c:v>0.4344883049539649</c:v>
                </c:pt>
                <c:pt idx="152">
                  <c:v>0.42472452282016787</c:v>
                </c:pt>
                <c:pt idx="153">
                  <c:v>0.42960641388706644</c:v>
                </c:pt>
                <c:pt idx="154">
                  <c:v>0.49795288882364519</c:v>
                </c:pt>
                <c:pt idx="155">
                  <c:v>0.61023638336231023</c:v>
                </c:pt>
                <c:pt idx="156">
                  <c:v>0.60291354676196263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EA-48A5-9A6B-DD46BF74EDB6}"/>
            </c:ext>
          </c:extLst>
        </c:ser>
        <c:ser>
          <c:idx val="1"/>
          <c:order val="1"/>
          <c:tx>
            <c:strRef>
              <c:f>'PROVINCIAL - LP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LP (Waves)'!$A$5:$A$180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'PROVINCIAL - LP (Waves)'!$C$5:$C$180</c:f>
              <c:numCache>
                <c:formatCode>General</c:formatCode>
                <c:ptCount val="176"/>
                <c:pt idx="0">
                  <c:v>0.5931497646281656</c:v>
                </c:pt>
                <c:pt idx="1">
                  <c:v>0.62976394762990417</c:v>
                </c:pt>
                <c:pt idx="2">
                  <c:v>0.64196867529715029</c:v>
                </c:pt>
                <c:pt idx="3">
                  <c:v>0.66393718509819355</c:v>
                </c:pt>
                <c:pt idx="4">
                  <c:v>0.63220489316335338</c:v>
                </c:pt>
                <c:pt idx="5">
                  <c:v>0.61267732889575954</c:v>
                </c:pt>
                <c:pt idx="6">
                  <c:v>0.72496082343442458</c:v>
                </c:pt>
                <c:pt idx="7">
                  <c:v>1.0178742874483335</c:v>
                </c:pt>
                <c:pt idx="8">
                  <c:v>0.98614199551349324</c:v>
                </c:pt>
                <c:pt idx="9">
                  <c:v>1.1399215641207954</c:v>
                </c:pt>
                <c:pt idx="10">
                  <c:v>1.2009452024570266</c:v>
                </c:pt>
                <c:pt idx="11">
                  <c:v>1.2766145139939531</c:v>
                </c:pt>
                <c:pt idx="12">
                  <c:v>1.5158271762719784</c:v>
                </c:pt>
                <c:pt idx="13">
                  <c:v>1.6232287797437448</c:v>
                </c:pt>
                <c:pt idx="14">
                  <c:v>1.4425988102685012</c:v>
                </c:pt>
                <c:pt idx="15">
                  <c:v>1.9893706097611314</c:v>
                </c:pt>
                <c:pt idx="16">
                  <c:v>2.2383470541729542</c:v>
                </c:pt>
                <c:pt idx="17">
                  <c:v>2.4555912066499359</c:v>
                </c:pt>
                <c:pt idx="18">
                  <c:v>2.7167723787290052</c:v>
                </c:pt>
                <c:pt idx="19">
                  <c:v>3.2757489058888813</c:v>
                </c:pt>
                <c:pt idx="20">
                  <c:v>3.9372451454536259</c:v>
                </c:pt>
                <c:pt idx="21">
                  <c:v>5.3871667923224749</c:v>
                </c:pt>
                <c:pt idx="22">
                  <c:v>5.7728361866074556</c:v>
                </c:pt>
                <c:pt idx="23">
                  <c:v>6.0657496506213633</c:v>
                </c:pt>
                <c:pt idx="24">
                  <c:v>6.204883546027971</c:v>
                </c:pt>
                <c:pt idx="25">
                  <c:v>6.9249624783954973</c:v>
                </c:pt>
                <c:pt idx="26">
                  <c:v>7.818348543637919</c:v>
                </c:pt>
                <c:pt idx="27">
                  <c:v>9.2194512798377826</c:v>
                </c:pt>
                <c:pt idx="28">
                  <c:v>9.7564592971966153</c:v>
                </c:pt>
                <c:pt idx="29">
                  <c:v>10.527798085766577</c:v>
                </c:pt>
                <c:pt idx="30">
                  <c:v>11.677483432021168</c:v>
                </c:pt>
                <c:pt idx="31">
                  <c:v>13.271420865363522</c:v>
                </c:pt>
                <c:pt idx="32">
                  <c:v>14.423547157151564</c:v>
                </c:pt>
                <c:pt idx="33">
                  <c:v>16.437327222247188</c:v>
                </c:pt>
                <c:pt idx="34">
                  <c:v>18.104493021593022</c:v>
                </c:pt>
                <c:pt idx="35">
                  <c:v>19.686225727268127</c:v>
                </c:pt>
                <c:pt idx="36">
                  <c:v>22.232131918655686</c:v>
                </c:pt>
                <c:pt idx="37">
                  <c:v>23.696699238725234</c:v>
                </c:pt>
                <c:pt idx="38">
                  <c:v>25.739770650222248</c:v>
                </c:pt>
                <c:pt idx="39">
                  <c:v>27.311739573763557</c:v>
                </c:pt>
                <c:pt idx="40">
                  <c:v>26.867487486675795</c:v>
                </c:pt>
                <c:pt idx="41">
                  <c:v>27.445991578103264</c:v>
                </c:pt>
                <c:pt idx="42">
                  <c:v>26.677093735066755</c:v>
                </c:pt>
                <c:pt idx="43">
                  <c:v>25.747093486822592</c:v>
                </c:pt>
                <c:pt idx="44">
                  <c:v>24.433864789826902</c:v>
                </c:pt>
                <c:pt idx="45">
                  <c:v>22.651974550408955</c:v>
                </c:pt>
                <c:pt idx="46">
                  <c:v>20.889611875258602</c:v>
                </c:pt>
                <c:pt idx="47">
                  <c:v>19.468981574791144</c:v>
                </c:pt>
                <c:pt idx="48">
                  <c:v>18.426697832008323</c:v>
                </c:pt>
                <c:pt idx="49">
                  <c:v>19.229768912513123</c:v>
                </c:pt>
                <c:pt idx="50">
                  <c:v>18.504808089078697</c:v>
                </c:pt>
                <c:pt idx="51">
                  <c:v>17.464965291829319</c:v>
                </c:pt>
                <c:pt idx="52">
                  <c:v>15.868586912953518</c:v>
                </c:pt>
                <c:pt idx="53">
                  <c:v>15.553704939138568</c:v>
                </c:pt>
                <c:pt idx="54">
                  <c:v>15.221736346589468</c:v>
                </c:pt>
                <c:pt idx="55">
                  <c:v>13.193310608293146</c:v>
                </c:pt>
                <c:pt idx="56">
                  <c:v>10.801183985512891</c:v>
                </c:pt>
                <c:pt idx="57">
                  <c:v>9.1169315674329141</c:v>
                </c:pt>
                <c:pt idx="58">
                  <c:v>8.8337818855528045</c:v>
                </c:pt>
                <c:pt idx="59">
                  <c:v>8.5848054411409809</c:v>
                </c:pt>
                <c:pt idx="60">
                  <c:v>7.2154349968759561</c:v>
                </c:pt>
                <c:pt idx="61">
                  <c:v>6.1365370710913911</c:v>
                </c:pt>
                <c:pt idx="62">
                  <c:v>5.5336235243294292</c:v>
                </c:pt>
                <c:pt idx="63">
                  <c:v>4.8574816115639896</c:v>
                </c:pt>
                <c:pt idx="64">
                  <c:v>4.2399223916013318</c:v>
                </c:pt>
                <c:pt idx="65">
                  <c:v>4.1032294417281738</c:v>
                </c:pt>
                <c:pt idx="66">
                  <c:v>3.9006309624518871</c:v>
                </c:pt>
                <c:pt idx="67">
                  <c:v>3.7712608491790776</c:v>
                </c:pt>
                <c:pt idx="68">
                  <c:v>3.7541742304449324</c:v>
                </c:pt>
                <c:pt idx="69">
                  <c:v>3.2025205398854042</c:v>
                </c:pt>
                <c:pt idx="70">
                  <c:v>3.0414181346777545</c:v>
                </c:pt>
                <c:pt idx="71">
                  <c:v>2.9730716597411755</c:v>
                </c:pt>
                <c:pt idx="72">
                  <c:v>2.6337802305917313</c:v>
                </c:pt>
                <c:pt idx="73">
                  <c:v>2.4848825530513277</c:v>
                </c:pt>
                <c:pt idx="74">
                  <c:v>2.3042525835760834</c:v>
                </c:pt>
                <c:pt idx="75">
                  <c:v>2.2432289452398524</c:v>
                </c:pt>
                <c:pt idx="76">
                  <c:v>2.1968509801043163</c:v>
                </c:pt>
                <c:pt idx="77">
                  <c:v>1.8355910411538292</c:v>
                </c:pt>
                <c:pt idx="78">
                  <c:v>1.8014178036855399</c:v>
                </c:pt>
                <c:pt idx="79">
                  <c:v>1.7623626751503518</c:v>
                </c:pt>
                <c:pt idx="80">
                  <c:v>1.7623626751503518</c:v>
                </c:pt>
                <c:pt idx="81">
                  <c:v>1.8795280607559159</c:v>
                </c:pt>
                <c:pt idx="82">
                  <c:v>1.6281106708106436</c:v>
                </c:pt>
                <c:pt idx="83">
                  <c:v>1.4914177209374861</c:v>
                </c:pt>
                <c:pt idx="84">
                  <c:v>1.4206303004674583</c:v>
                </c:pt>
                <c:pt idx="85">
                  <c:v>1.3181105880625901</c:v>
                </c:pt>
                <c:pt idx="86">
                  <c:v>1.1960633113901282</c:v>
                </c:pt>
                <c:pt idx="87">
                  <c:v>1.1179530543197524</c:v>
                </c:pt>
                <c:pt idx="88">
                  <c:v>0.97149632231279792</c:v>
                </c:pt>
                <c:pt idx="89">
                  <c:v>0.95196875804520398</c:v>
                </c:pt>
                <c:pt idx="90">
                  <c:v>1.0032286142476381</c:v>
                </c:pt>
                <c:pt idx="91">
                  <c:v>1.0129923963814351</c:v>
                </c:pt>
                <c:pt idx="92">
                  <c:v>0.98370104998004415</c:v>
                </c:pt>
                <c:pt idx="93">
                  <c:v>0.93244119377761014</c:v>
                </c:pt>
                <c:pt idx="94">
                  <c:v>0.90314984737621928</c:v>
                </c:pt>
                <c:pt idx="95">
                  <c:v>0.92267741164381323</c:v>
                </c:pt>
                <c:pt idx="96">
                  <c:v>0.84212620903998814</c:v>
                </c:pt>
                <c:pt idx="97">
                  <c:v>0.71519704130062767</c:v>
                </c:pt>
                <c:pt idx="98">
                  <c:v>0.81039391710514797</c:v>
                </c:pt>
                <c:pt idx="99">
                  <c:v>0.82259864477239408</c:v>
                </c:pt>
                <c:pt idx="100">
                  <c:v>0.85433093670723437</c:v>
                </c:pt>
                <c:pt idx="101">
                  <c:v>0.85677188224068368</c:v>
                </c:pt>
                <c:pt idx="102">
                  <c:v>0.87629944650827751</c:v>
                </c:pt>
                <c:pt idx="103">
                  <c:v>0.83968526350653871</c:v>
                </c:pt>
                <c:pt idx="104">
                  <c:v>0.82015769923894499</c:v>
                </c:pt>
                <c:pt idx="105">
                  <c:v>0.63464583869680269</c:v>
                </c:pt>
                <c:pt idx="106">
                  <c:v>0.55653558162642691</c:v>
                </c:pt>
                <c:pt idx="107">
                  <c:v>0.50527572542399291</c:v>
                </c:pt>
                <c:pt idx="108">
                  <c:v>0.53212612629193445</c:v>
                </c:pt>
                <c:pt idx="109">
                  <c:v>0.4564568147550081</c:v>
                </c:pt>
                <c:pt idx="110">
                  <c:v>0.61755921996265806</c:v>
                </c:pt>
                <c:pt idx="111">
                  <c:v>0.50771667095744211</c:v>
                </c:pt>
                <c:pt idx="112">
                  <c:v>0.50527572542399291</c:v>
                </c:pt>
                <c:pt idx="113">
                  <c:v>0.50283477989054359</c:v>
                </c:pt>
                <c:pt idx="114">
                  <c:v>0.53700801735883297</c:v>
                </c:pt>
                <c:pt idx="115">
                  <c:v>0.51992139862468822</c:v>
                </c:pt>
                <c:pt idx="116">
                  <c:v>0.52480328969158674</c:v>
                </c:pt>
                <c:pt idx="117">
                  <c:v>0.37102372108428466</c:v>
                </c:pt>
                <c:pt idx="118">
                  <c:v>0.4588977602884573</c:v>
                </c:pt>
                <c:pt idx="119">
                  <c:v>0.44425208708776187</c:v>
                </c:pt>
                <c:pt idx="120">
                  <c:v>0.41984263175326947</c:v>
                </c:pt>
                <c:pt idx="121">
                  <c:v>0.36370088448393689</c:v>
                </c:pt>
                <c:pt idx="122">
                  <c:v>0.36125993895048764</c:v>
                </c:pt>
                <c:pt idx="123">
                  <c:v>0.34173237468289369</c:v>
                </c:pt>
                <c:pt idx="124">
                  <c:v>0.28803157294701048</c:v>
                </c:pt>
                <c:pt idx="125">
                  <c:v>0.28070873634666266</c:v>
                </c:pt>
                <c:pt idx="126">
                  <c:v>0.28803157294701043</c:v>
                </c:pt>
                <c:pt idx="127">
                  <c:v>0.37102372108428455</c:v>
                </c:pt>
                <c:pt idx="128">
                  <c:v>0.41251979515292175</c:v>
                </c:pt>
                <c:pt idx="129">
                  <c:v>0.41496074068637095</c:v>
                </c:pt>
                <c:pt idx="130">
                  <c:v>0.44913397815466044</c:v>
                </c:pt>
                <c:pt idx="131">
                  <c:v>0.46866154242225427</c:v>
                </c:pt>
                <c:pt idx="132">
                  <c:v>0.45157492368810959</c:v>
                </c:pt>
                <c:pt idx="133">
                  <c:v>0.45889776028845736</c:v>
                </c:pt>
                <c:pt idx="134">
                  <c:v>0.3881103398184293</c:v>
                </c:pt>
                <c:pt idx="135">
                  <c:v>0.38566939428498009</c:v>
                </c:pt>
                <c:pt idx="136">
                  <c:v>0.37834655768463232</c:v>
                </c:pt>
                <c:pt idx="137">
                  <c:v>0.36125993895048769</c:v>
                </c:pt>
                <c:pt idx="138">
                  <c:v>0.44669303262121113</c:v>
                </c:pt>
                <c:pt idx="139">
                  <c:v>0.45401586922155879</c:v>
                </c:pt>
                <c:pt idx="140">
                  <c:v>0.47598437902260204</c:v>
                </c:pt>
                <c:pt idx="141">
                  <c:v>0.46866154242225427</c:v>
                </c:pt>
                <c:pt idx="142">
                  <c:v>0.47842532455605119</c:v>
                </c:pt>
                <c:pt idx="143">
                  <c:v>0.49551194329019593</c:v>
                </c:pt>
                <c:pt idx="144">
                  <c:v>0.51259856202434073</c:v>
                </c:pt>
                <c:pt idx="145">
                  <c:v>0.41740168621982027</c:v>
                </c:pt>
                <c:pt idx="146">
                  <c:v>0.37834655768463238</c:v>
                </c:pt>
                <c:pt idx="147">
                  <c:v>0.36125993895048764</c:v>
                </c:pt>
                <c:pt idx="148">
                  <c:v>0.40275601301912473</c:v>
                </c:pt>
                <c:pt idx="149">
                  <c:v>0.40519695855257404</c:v>
                </c:pt>
                <c:pt idx="150">
                  <c:v>0.38566939428498015</c:v>
                </c:pt>
                <c:pt idx="151">
                  <c:v>0.38322844875153089</c:v>
                </c:pt>
                <c:pt idx="152">
                  <c:v>0.41496074068637101</c:v>
                </c:pt>
                <c:pt idx="153">
                  <c:v>0.50039383435709439</c:v>
                </c:pt>
                <c:pt idx="154">
                  <c:v>0.50771667095744211</c:v>
                </c:pt>
                <c:pt idx="155">
                  <c:v>0.55409463609297771</c:v>
                </c:pt>
                <c:pt idx="156">
                  <c:v>0.5955907101616148</c:v>
                </c:pt>
                <c:pt idx="157">
                  <c:v>0.62244111102955646</c:v>
                </c:pt>
                <c:pt idx="158">
                  <c:v>0.62488205656300566</c:v>
                </c:pt>
                <c:pt idx="159">
                  <c:v>0.6419686752971504</c:v>
                </c:pt>
                <c:pt idx="160">
                  <c:v>0.637086784230252</c:v>
                </c:pt>
                <c:pt idx="161">
                  <c:v>0.67370096723199047</c:v>
                </c:pt>
                <c:pt idx="162">
                  <c:v>0.64196867529715029</c:v>
                </c:pt>
                <c:pt idx="163">
                  <c:v>0.62244111102955646</c:v>
                </c:pt>
                <c:pt idx="164">
                  <c:v>0.60779543782886092</c:v>
                </c:pt>
                <c:pt idx="165">
                  <c:v>0.62000016549610726</c:v>
                </c:pt>
                <c:pt idx="166">
                  <c:v>0.71275609576717824</c:v>
                </c:pt>
                <c:pt idx="167">
                  <c:v>0.77622067963685859</c:v>
                </c:pt>
                <c:pt idx="168">
                  <c:v>0.82503959030584351</c:v>
                </c:pt>
                <c:pt idx="169">
                  <c:v>0.89582701077587146</c:v>
                </c:pt>
                <c:pt idx="170">
                  <c:v>0.98126010444659484</c:v>
                </c:pt>
                <c:pt idx="171">
                  <c:v>0.99590577764729027</c:v>
                </c:pt>
                <c:pt idx="172">
                  <c:v>1.0300790151155799</c:v>
                </c:pt>
                <c:pt idx="173">
                  <c:v>1.0691341436507675</c:v>
                </c:pt>
                <c:pt idx="174">
                  <c:v>1.083779816851463</c:v>
                </c:pt>
                <c:pt idx="175">
                  <c:v>1.1692129105221862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EA-48A5-9A6B-DD46BF74EDB6}"/>
            </c:ext>
          </c:extLst>
        </c:ser>
        <c:ser>
          <c:idx val="2"/>
          <c:order val="2"/>
          <c:tx>
            <c:strRef>
              <c:f>'PROVINCIAL - LP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LP (Waves)'!$A$5:$A$180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'PROVINCIAL - LP (Waves)'!$D$5:$D$180</c:f>
              <c:numCache>
                <c:formatCode>General</c:formatCode>
                <c:ptCount val="176"/>
                <c:pt idx="0">
                  <c:v>1.2839373505943008</c:v>
                </c:pt>
                <c:pt idx="1">
                  <c:v>1.2522050586594609</c:v>
                </c:pt>
                <c:pt idx="2">
                  <c:v>1.2961420782615469</c:v>
                </c:pt>
                <c:pt idx="3">
                  <c:v>1.3425200433970823</c:v>
                </c:pt>
                <c:pt idx="4">
                  <c:v>1.4645673200695446</c:v>
                </c:pt>
                <c:pt idx="5">
                  <c:v>1.7574807840834537</c:v>
                </c:pt>
                <c:pt idx="6">
                  <c:v>1.8917327884231621</c:v>
                </c:pt>
                <c:pt idx="7">
                  <c:v>2.0284257382963196</c:v>
                </c:pt>
                <c:pt idx="8">
                  <c:v>2.2505517818401999</c:v>
                </c:pt>
                <c:pt idx="9">
                  <c:v>2.2676384005743451</c:v>
                </c:pt>
                <c:pt idx="10">
                  <c:v>2.3335439299774743</c:v>
                </c:pt>
                <c:pt idx="11">
                  <c:v>2.5239376815865149</c:v>
                </c:pt>
                <c:pt idx="12">
                  <c:v>2.5044101173189213</c:v>
                </c:pt>
                <c:pt idx="13">
                  <c:v>2.5947251020565432</c:v>
                </c:pt>
                <c:pt idx="14">
                  <c:v>2.7851188536655838</c:v>
                </c:pt>
                <c:pt idx="15">
                  <c:v>2.8583472196690614</c:v>
                </c:pt>
                <c:pt idx="16">
                  <c:v>3.0707094810791453</c:v>
                </c:pt>
                <c:pt idx="17">
                  <c:v>3.2196071586195494</c:v>
                </c:pt>
                <c:pt idx="18">
                  <c:v>3.6003946618376301</c:v>
                </c:pt>
                <c:pt idx="19">
                  <c:v>3.7590561215118306</c:v>
                </c:pt>
                <c:pt idx="20">
                  <c:v>3.9836231105891611</c:v>
                </c:pt>
                <c:pt idx="21">
                  <c:v>4.5157492368810965</c:v>
                </c:pt>
                <c:pt idx="22">
                  <c:v>5.0771667095744215</c:v>
                </c:pt>
                <c:pt idx="23">
                  <c:v>5.4823636681269949</c:v>
                </c:pt>
                <c:pt idx="24">
                  <c:v>5.7777180776743524</c:v>
                </c:pt>
                <c:pt idx="25">
                  <c:v>6.6003167224467489</c:v>
                </c:pt>
                <c:pt idx="26">
                  <c:v>8.1014982255180303</c:v>
                </c:pt>
                <c:pt idx="27">
                  <c:v>9.4489001599820117</c:v>
                </c:pt>
                <c:pt idx="28">
                  <c:v>10.471656338497244</c:v>
                </c:pt>
                <c:pt idx="29">
                  <c:v>11.262522691334798</c:v>
                </c:pt>
                <c:pt idx="30">
                  <c:v>11.948428386234033</c:v>
                </c:pt>
                <c:pt idx="31">
                  <c:v>12.234019013647595</c:v>
                </c:pt>
                <c:pt idx="32">
                  <c:v>13.491105963373956</c:v>
                </c:pt>
                <c:pt idx="33">
                  <c:v>14.074491945868322</c:v>
                </c:pt>
                <c:pt idx="34">
                  <c:v>15.50488602846958</c:v>
                </c:pt>
                <c:pt idx="35">
                  <c:v>17.706618899640794</c:v>
                </c:pt>
                <c:pt idx="36">
                  <c:v>18.936855448499212</c:v>
                </c:pt>
                <c:pt idx="37">
                  <c:v>19.664257217467085</c:v>
                </c:pt>
                <c:pt idx="38">
                  <c:v>20.19394239822557</c:v>
                </c:pt>
                <c:pt idx="39">
                  <c:v>21.700005792363751</c:v>
                </c:pt>
                <c:pt idx="40">
                  <c:v>24.199534018615772</c:v>
                </c:pt>
                <c:pt idx="41">
                  <c:v>24.80244756537774</c:v>
                </c:pt>
                <c:pt idx="42">
                  <c:v>25.800794288558475</c:v>
                </c:pt>
                <c:pt idx="43">
                  <c:v>25.598195809282192</c:v>
                </c:pt>
                <c:pt idx="44">
                  <c:v>26.054652624037196</c:v>
                </c:pt>
                <c:pt idx="45">
                  <c:v>26.791818175138868</c:v>
                </c:pt>
                <c:pt idx="46">
                  <c:v>26.552605512860843</c:v>
                </c:pt>
                <c:pt idx="47">
                  <c:v>24.939140515250894</c:v>
                </c:pt>
                <c:pt idx="48">
                  <c:v>25.5737863539477</c:v>
                </c:pt>
                <c:pt idx="49">
                  <c:v>23.740636258327321</c:v>
                </c:pt>
                <c:pt idx="50">
                  <c:v>23.345203081908544</c:v>
                </c:pt>
                <c:pt idx="51">
                  <c:v>21.948982236775578</c:v>
                </c:pt>
                <c:pt idx="52">
                  <c:v>21.058037117066608</c:v>
                </c:pt>
                <c:pt idx="53">
                  <c:v>20.20858807142627</c:v>
                </c:pt>
                <c:pt idx="54">
                  <c:v>19.381107535586974</c:v>
                </c:pt>
                <c:pt idx="55">
                  <c:v>16.967012403005675</c:v>
                </c:pt>
                <c:pt idx="56">
                  <c:v>15.107011906517352</c:v>
                </c:pt>
                <c:pt idx="57">
                  <c:v>14.706696839031677</c:v>
                </c:pt>
                <c:pt idx="58">
                  <c:v>14.382051083082926</c:v>
                </c:pt>
                <c:pt idx="59">
                  <c:v>14.125751802070756</c:v>
                </c:pt>
                <c:pt idx="60">
                  <c:v>12.966302673682366</c:v>
                </c:pt>
                <c:pt idx="61">
                  <c:v>11.83126300062847</c:v>
                </c:pt>
                <c:pt idx="62">
                  <c:v>11.003782464789179</c:v>
                </c:pt>
                <c:pt idx="63">
                  <c:v>10.444805937629301</c:v>
                </c:pt>
                <c:pt idx="64">
                  <c:v>9.2731520815736665</c:v>
                </c:pt>
                <c:pt idx="65">
                  <c:v>8.8166952668186571</c:v>
                </c:pt>
                <c:pt idx="66">
                  <c:v>8.6702385348117037</c:v>
                </c:pt>
                <c:pt idx="67">
                  <c:v>7.8403170534389606</c:v>
                </c:pt>
                <c:pt idx="68">
                  <c:v>7.3472460556822154</c:v>
                </c:pt>
                <c:pt idx="69">
                  <c:v>7.1202381210714369</c:v>
                </c:pt>
                <c:pt idx="70">
                  <c:v>6.956694770330337</c:v>
                </c:pt>
                <c:pt idx="71">
                  <c:v>6.6418127965153859</c:v>
                </c:pt>
                <c:pt idx="72">
                  <c:v>6.5710253760453572</c:v>
                </c:pt>
                <c:pt idx="73">
                  <c:v>5.9412614284154524</c:v>
                </c:pt>
                <c:pt idx="74">
                  <c:v>5.069843872974074</c:v>
                </c:pt>
                <c:pt idx="75">
                  <c:v>4.9697651061026544</c:v>
                </c:pt>
                <c:pt idx="76">
                  <c:v>4.6524421867542527</c:v>
                </c:pt>
                <c:pt idx="77">
                  <c:v>4.6182689492859641</c:v>
                </c:pt>
                <c:pt idx="78">
                  <c:v>4.7256705527577312</c:v>
                </c:pt>
                <c:pt idx="79">
                  <c:v>4.5718909841504276</c:v>
                </c:pt>
                <c:pt idx="80">
                  <c:v>4.8208674285622513</c:v>
                </c:pt>
                <c:pt idx="81">
                  <c:v>5.3041746441852</c:v>
                </c:pt>
                <c:pt idx="82">
                  <c:v>4.9136233588333216</c:v>
                </c:pt>
                <c:pt idx="83">
                  <c:v>4.7891351366274106</c:v>
                </c:pt>
                <c:pt idx="84">
                  <c:v>4.6182689492859641</c:v>
                </c:pt>
                <c:pt idx="85">
                  <c:v>4.5133082913476468</c:v>
                </c:pt>
                <c:pt idx="86">
                  <c:v>4.5499224743493851</c:v>
                </c:pt>
                <c:pt idx="87">
                  <c:v>4.4864578904797048</c:v>
                </c:pt>
                <c:pt idx="88">
                  <c:v>4.1251979515292172</c:v>
                </c:pt>
                <c:pt idx="89">
                  <c:v>4.2008672630661428</c:v>
                </c:pt>
                <c:pt idx="90">
                  <c:v>3.8835443437177424</c:v>
                </c:pt>
                <c:pt idx="91">
                  <c:v>3.6955915376421511</c:v>
                </c:pt>
                <c:pt idx="92">
                  <c:v>3.4881111672989649</c:v>
                </c:pt>
                <c:pt idx="93">
                  <c:v>3.3782686182937489</c:v>
                </c:pt>
                <c:pt idx="94">
                  <c:v>3.2806307969557795</c:v>
                </c:pt>
                <c:pt idx="95">
                  <c:v>3.0731504266125946</c:v>
                </c:pt>
                <c:pt idx="96">
                  <c:v>2.7167723787290052</c:v>
                </c:pt>
                <c:pt idx="97">
                  <c:v>2.5800794288558473</c:v>
                </c:pt>
                <c:pt idx="98">
                  <c:v>2.3872447317133578</c:v>
                </c:pt>
                <c:pt idx="99">
                  <c:v>2.2725202916412433</c:v>
                </c:pt>
                <c:pt idx="100">
                  <c:v>2.2432289452398524</c:v>
                </c:pt>
                <c:pt idx="101">
                  <c:v>2.0723627578984058</c:v>
                </c:pt>
                <c:pt idx="102">
                  <c:v>1.8770871152224662</c:v>
                </c:pt>
                <c:pt idx="103">
                  <c:v>1.7989768581520909</c:v>
                </c:pt>
                <c:pt idx="104">
                  <c:v>1.7477170019496564</c:v>
                </c:pt>
                <c:pt idx="105">
                  <c:v>1.6647248538123822</c:v>
                </c:pt>
                <c:pt idx="106">
                  <c:v>1.5670870324744126</c:v>
                </c:pt>
                <c:pt idx="107">
                  <c:v>1.5085043396716309</c:v>
                </c:pt>
                <c:pt idx="108">
                  <c:v>1.4377169192016026</c:v>
                </c:pt>
                <c:pt idx="109">
                  <c:v>1.2863782961277501</c:v>
                </c:pt>
                <c:pt idx="110">
                  <c:v>1.1228349453866509</c:v>
                </c:pt>
                <c:pt idx="111">
                  <c:v>0.92023646611036392</c:v>
                </c:pt>
                <c:pt idx="112">
                  <c:v>0.72251987790097527</c:v>
                </c:pt>
                <c:pt idx="113">
                  <c:v>0.66881907616509195</c:v>
                </c:pt>
                <c:pt idx="114">
                  <c:v>0.67126002169854115</c:v>
                </c:pt>
                <c:pt idx="115">
                  <c:v>0.62000016549610726</c:v>
                </c:pt>
                <c:pt idx="116">
                  <c:v>0.5931497646281656</c:v>
                </c:pt>
                <c:pt idx="117">
                  <c:v>0.56874030929367314</c:v>
                </c:pt>
                <c:pt idx="118">
                  <c:v>0.5492127450260792</c:v>
                </c:pt>
                <c:pt idx="119">
                  <c:v>0.49063005222329742</c:v>
                </c:pt>
                <c:pt idx="120">
                  <c:v>0.45401586922155879</c:v>
                </c:pt>
                <c:pt idx="121">
                  <c:v>0.44181114155431261</c:v>
                </c:pt>
                <c:pt idx="122">
                  <c:v>0.42960641388706644</c:v>
                </c:pt>
                <c:pt idx="123">
                  <c:v>0.36370088448393689</c:v>
                </c:pt>
                <c:pt idx="124">
                  <c:v>0.31488197381495209</c:v>
                </c:pt>
                <c:pt idx="125">
                  <c:v>0.31488197381495209</c:v>
                </c:pt>
                <c:pt idx="126">
                  <c:v>0.35637804788358923</c:v>
                </c:pt>
                <c:pt idx="127">
                  <c:v>0.35881899341703843</c:v>
                </c:pt>
                <c:pt idx="128">
                  <c:v>0.35393710235013998</c:v>
                </c:pt>
                <c:pt idx="129">
                  <c:v>0.34417332021634295</c:v>
                </c:pt>
                <c:pt idx="130">
                  <c:v>0.32708670148219826</c:v>
                </c:pt>
                <c:pt idx="131">
                  <c:v>0.32464575594874895</c:v>
                </c:pt>
                <c:pt idx="132">
                  <c:v>0.33440953808254603</c:v>
                </c:pt>
                <c:pt idx="133">
                  <c:v>0.31732291934840134</c:v>
                </c:pt>
                <c:pt idx="134">
                  <c:v>0.30511819168115512</c:v>
                </c:pt>
                <c:pt idx="135">
                  <c:v>0.3002363006142566</c:v>
                </c:pt>
                <c:pt idx="136">
                  <c:v>0.29047251848045963</c:v>
                </c:pt>
                <c:pt idx="137">
                  <c:v>0.27826779081321346</c:v>
                </c:pt>
                <c:pt idx="138">
                  <c:v>0.26362211761251808</c:v>
                </c:pt>
                <c:pt idx="139">
                  <c:v>0.25629928101217031</c:v>
                </c:pt>
                <c:pt idx="140">
                  <c:v>0.2489764444118226</c:v>
                </c:pt>
                <c:pt idx="141">
                  <c:v>0.2514173899452718</c:v>
                </c:pt>
                <c:pt idx="142">
                  <c:v>0.24409455334492408</c:v>
                </c:pt>
                <c:pt idx="143">
                  <c:v>0.21968509801043165</c:v>
                </c:pt>
                <c:pt idx="144">
                  <c:v>0.21724415247698245</c:v>
                </c:pt>
                <c:pt idx="145">
                  <c:v>0.21236226141008394</c:v>
                </c:pt>
                <c:pt idx="146">
                  <c:v>0.15133862307385293</c:v>
                </c:pt>
                <c:pt idx="147">
                  <c:v>0.14889767754040367</c:v>
                </c:pt>
                <c:pt idx="148">
                  <c:v>0.15377956860730219</c:v>
                </c:pt>
                <c:pt idx="149">
                  <c:v>0.15622051414075142</c:v>
                </c:pt>
                <c:pt idx="150">
                  <c:v>0.15866145967420064</c:v>
                </c:pt>
                <c:pt idx="151">
                  <c:v>0.17086618734144685</c:v>
                </c:pt>
                <c:pt idx="152">
                  <c:v>0.19771658820938851</c:v>
                </c:pt>
                <c:pt idx="153">
                  <c:v>0.22700793461077939</c:v>
                </c:pt>
                <c:pt idx="154">
                  <c:v>0.20015753374283776</c:v>
                </c:pt>
                <c:pt idx="155">
                  <c:v>0.17818902394179462</c:v>
                </c:pt>
                <c:pt idx="156">
                  <c:v>0.1733071328748961</c:v>
                </c:pt>
                <c:pt idx="157">
                  <c:v>0.16354335074109913</c:v>
                </c:pt>
                <c:pt idx="158">
                  <c:v>0.14401578647350521</c:v>
                </c:pt>
                <c:pt idx="159">
                  <c:v>0.10496065793831735</c:v>
                </c:pt>
                <c:pt idx="160">
                  <c:v>7.0787420470027992E-2</c:v>
                </c:pt>
                <c:pt idx="161">
                  <c:v>7.8110257070375708E-2</c:v>
                </c:pt>
                <c:pt idx="162">
                  <c:v>7.8110257070375708E-2</c:v>
                </c:pt>
                <c:pt idx="163">
                  <c:v>8.0551202603824951E-2</c:v>
                </c:pt>
                <c:pt idx="164">
                  <c:v>9.0314984737621923E-2</c:v>
                </c:pt>
                <c:pt idx="165">
                  <c:v>7.8110257070375708E-2</c:v>
                </c:pt>
                <c:pt idx="166">
                  <c:v>9.2755930271071166E-2</c:v>
                </c:pt>
                <c:pt idx="167">
                  <c:v>0.12937011327280978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EA-48A5-9A6B-DD46BF74EDB6}"/>
            </c:ext>
          </c:extLst>
        </c:ser>
        <c:ser>
          <c:idx val="3"/>
          <c:order val="3"/>
          <c:tx>
            <c:strRef>
              <c:f>'PROVINCIAL - LP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chemeClr val="accent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44EA-48A5-9A6B-DD46BF74EDB6}"/>
              </c:ext>
            </c:extLst>
          </c:dPt>
          <c:cat>
            <c:strRef>
              <c:f>'PROVINCIAL - LP (Waves)'!$A$5:$A$180</c:f>
              <c:strCache>
                <c:ptCount val="176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</c:strCache>
            </c:strRef>
          </c:cat>
          <c:val>
            <c:numRef>
              <c:f>'PROVINCIAL - LP (Waves)'!$E$5:$E$180</c:f>
              <c:numCache>
                <c:formatCode>General</c:formatCode>
                <c:ptCount val="176"/>
                <c:pt idx="0">
                  <c:v>0.11228349453866508</c:v>
                </c:pt>
                <c:pt idx="1">
                  <c:v>0.11960633113901283</c:v>
                </c:pt>
                <c:pt idx="2">
                  <c:v>0.11472444007211433</c:v>
                </c:pt>
                <c:pt idx="3">
                  <c:v>0.10740160347176661</c:v>
                </c:pt>
                <c:pt idx="4">
                  <c:v>0.20015753374283779</c:v>
                </c:pt>
                <c:pt idx="5">
                  <c:v>0.21480320694353319</c:v>
                </c:pt>
                <c:pt idx="6">
                  <c:v>0.20748037034318551</c:v>
                </c:pt>
                <c:pt idx="7">
                  <c:v>0.2489764444118226</c:v>
                </c:pt>
                <c:pt idx="8">
                  <c:v>0.25874022654561957</c:v>
                </c:pt>
                <c:pt idx="9">
                  <c:v>0.28070873634666277</c:v>
                </c:pt>
                <c:pt idx="10">
                  <c:v>0.32708670148219837</c:v>
                </c:pt>
                <c:pt idx="11">
                  <c:v>0.30023630061425666</c:v>
                </c:pt>
                <c:pt idx="12">
                  <c:v>0.43692925048741416</c:v>
                </c:pt>
                <c:pt idx="13">
                  <c:v>0.61023638336231023</c:v>
                </c:pt>
                <c:pt idx="14">
                  <c:v>0.70055136809993213</c:v>
                </c:pt>
                <c:pt idx="15">
                  <c:v>0.80795297157169876</c:v>
                </c:pt>
                <c:pt idx="16">
                  <c:v>0.8665356643744806</c:v>
                </c:pt>
                <c:pt idx="17">
                  <c:v>1.308346805928793</c:v>
                </c:pt>
                <c:pt idx="18">
                  <c:v>1.9088194071573064</c:v>
                </c:pt>
                <c:pt idx="19">
                  <c:v>2.7533865617307436</c:v>
                </c:pt>
                <c:pt idx="20">
                  <c:v>3.7541742304449324</c:v>
                </c:pt>
                <c:pt idx="21">
                  <c:v>5.1625998032451443</c:v>
                </c:pt>
                <c:pt idx="22">
                  <c:v>5.9437023739489021</c:v>
                </c:pt>
                <c:pt idx="23">
                  <c:v>6.3074032584328377</c:v>
                </c:pt>
                <c:pt idx="24">
                  <c:v>6.7833876374554398</c:v>
                </c:pt>
                <c:pt idx="25">
                  <c:v>8.2113407745232472</c:v>
                </c:pt>
                <c:pt idx="26">
                  <c:v>9.758900242730066</c:v>
                </c:pt>
                <c:pt idx="27">
                  <c:v>10.718191837375617</c:v>
                </c:pt>
                <c:pt idx="28">
                  <c:v>10.593703615169705</c:v>
                </c:pt>
                <c:pt idx="29">
                  <c:v>13.0224444209517</c:v>
                </c:pt>
                <c:pt idx="30">
                  <c:v>13.44228705270497</c:v>
                </c:pt>
                <c:pt idx="31">
                  <c:v>14.34055500901429</c:v>
                </c:pt>
                <c:pt idx="32">
                  <c:v>15.209531618922218</c:v>
                </c:pt>
                <c:pt idx="33">
                  <c:v>15.002051248579036</c:v>
                </c:pt>
                <c:pt idx="34">
                  <c:v>14.484570795487794</c:v>
                </c:pt>
                <c:pt idx="35">
                  <c:v>14.291736098345305</c:v>
                </c:pt>
                <c:pt idx="36">
                  <c:v>12.35606629032006</c:v>
                </c:pt>
                <c:pt idx="37">
                  <c:v>12.031420534371307</c:v>
                </c:pt>
                <c:pt idx="38">
                  <c:v>11.755593689091544</c:v>
                </c:pt>
                <c:pt idx="39">
                  <c:v>10.732837510576312</c:v>
                </c:pt>
                <c:pt idx="40">
                  <c:v>10.266616913687505</c:v>
                </c:pt>
                <c:pt idx="41">
                  <c:v>10.261735022620609</c:v>
                </c:pt>
                <c:pt idx="42">
                  <c:v>10.266616913687509</c:v>
                </c:pt>
                <c:pt idx="43">
                  <c:v>9.2585064083729698</c:v>
                </c:pt>
                <c:pt idx="44">
                  <c:v>9.0412622558959885</c:v>
                </c:pt>
                <c:pt idx="45">
                  <c:v>7.8622855632400057</c:v>
                </c:pt>
                <c:pt idx="46">
                  <c:v>6.7589781821209476</c:v>
                </c:pt>
                <c:pt idx="47">
                  <c:v>5.8460645526109323</c:v>
                </c:pt>
                <c:pt idx="48">
                  <c:v>5.2333872237151722</c:v>
                </c:pt>
                <c:pt idx="49">
                  <c:v>4.8208674285622513</c:v>
                </c:pt>
                <c:pt idx="50">
                  <c:v>4.7061429884901367</c:v>
                </c:pt>
                <c:pt idx="51">
                  <c:v>4.5792138207507751</c:v>
                </c:pt>
                <c:pt idx="52">
                  <c:v>4.9648832150357558</c:v>
                </c:pt>
                <c:pt idx="53">
                  <c:v>5.0405525265726823</c:v>
                </c:pt>
                <c:pt idx="54">
                  <c:v>4.7940170276943093</c:v>
                </c:pt>
                <c:pt idx="55">
                  <c:v>4.647560295687355</c:v>
                </c:pt>
                <c:pt idx="56">
                  <c:v>4.3766153414744888</c:v>
                </c:pt>
                <c:pt idx="57">
                  <c:v>4.4474027619445167</c:v>
                </c:pt>
                <c:pt idx="58">
                  <c:v>4.3961429057420833</c:v>
                </c:pt>
                <c:pt idx="59">
                  <c:v>4.1203160604623195</c:v>
                </c:pt>
                <c:pt idx="60">
                  <c:v>4.0617333676595369</c:v>
                </c:pt>
                <c:pt idx="61">
                  <c:v>4.6011823305518202</c:v>
                </c:pt>
                <c:pt idx="62">
                  <c:v>4.823308374095701</c:v>
                </c:pt>
                <c:pt idx="63">
                  <c:v>4.9746469971695522</c:v>
                </c:pt>
                <c:pt idx="64">
                  <c:v>4.9258280865005677</c:v>
                </c:pt>
                <c:pt idx="65">
                  <c:v>5.0796076551078704</c:v>
                </c:pt>
                <c:pt idx="66">
                  <c:v>5.2992927531183023</c:v>
                </c:pt>
                <c:pt idx="67">
                  <c:v>5.6141747269332551</c:v>
                </c:pt>
                <c:pt idx="68">
                  <c:v>5.3603163914545329</c:v>
                </c:pt>
                <c:pt idx="69">
                  <c:v>5.2260643871148247</c:v>
                </c:pt>
                <c:pt idx="70">
                  <c:v>5.2700014067169105</c:v>
                </c:pt>
                <c:pt idx="71">
                  <c:v>5.3310250450531429</c:v>
                </c:pt>
                <c:pt idx="72">
                  <c:v>5.2407100603155206</c:v>
                </c:pt>
                <c:pt idx="73">
                  <c:v>5.5311825787959794</c:v>
                </c:pt>
                <c:pt idx="74">
                  <c:v>5.5189778511287342</c:v>
                </c:pt>
                <c:pt idx="75">
                  <c:v>5.672757419736036</c:v>
                </c:pt>
                <c:pt idx="76">
                  <c:v>5.7459857857395136</c:v>
                </c:pt>
                <c:pt idx="77">
                  <c:v>6.0340173586865244</c:v>
                </c:pt>
                <c:pt idx="78">
                  <c:v>6.0584268140210167</c:v>
                </c:pt>
                <c:pt idx="79">
                  <c:v>6.0608677595544647</c:v>
                </c:pt>
                <c:pt idx="80">
                  <c:v>5.6263794546005004</c:v>
                </c:pt>
                <c:pt idx="81">
                  <c:v>5.6190566180001529</c:v>
                </c:pt>
                <c:pt idx="82">
                  <c:v>5.3651982825214315</c:v>
                </c:pt>
                <c:pt idx="83">
                  <c:v>4.8867729579653796</c:v>
                </c:pt>
                <c:pt idx="84">
                  <c:v>4.6036232760852682</c:v>
                </c:pt>
                <c:pt idx="85">
                  <c:v>4.4522846530114153</c:v>
                </c:pt>
                <c:pt idx="86">
                  <c:v>4.4034657423424299</c:v>
                </c:pt>
                <c:pt idx="87">
                  <c:v>4.3229145397386057</c:v>
                </c:pt>
                <c:pt idx="88">
                  <c:v>3.9006309624518862</c:v>
                </c:pt>
                <c:pt idx="89">
                  <c:v>3.4295284744961836</c:v>
                </c:pt>
                <c:pt idx="90">
                  <c:v>3.2415756684205919</c:v>
                </c:pt>
                <c:pt idx="91">
                  <c:v>2.8314968188011198</c:v>
                </c:pt>
                <c:pt idx="92">
                  <c:v>2.768032234931439</c:v>
                </c:pt>
                <c:pt idx="93">
                  <c:v>2.7021267055283098</c:v>
                </c:pt>
                <c:pt idx="94">
                  <c:v>2.4287408057819948</c:v>
                </c:pt>
                <c:pt idx="95">
                  <c:v>2.1309454507011871</c:v>
                </c:pt>
                <c:pt idx="96">
                  <c:v>1.9014965705569591</c:v>
                </c:pt>
                <c:pt idx="97">
                  <c:v>1.8380319866872787</c:v>
                </c:pt>
                <c:pt idx="98">
                  <c:v>1.7013390368141208</c:v>
                </c:pt>
                <c:pt idx="99">
                  <c:v>1.6256697252771946</c:v>
                </c:pt>
                <c:pt idx="100">
                  <c:v>1.5914964878089053</c:v>
                </c:pt>
                <c:pt idx="101">
                  <c:v>1.5402366316064711</c:v>
                </c:pt>
                <c:pt idx="102">
                  <c:v>1.3547247710643286</c:v>
                </c:pt>
                <c:pt idx="103">
                  <c:v>1.2961420782615469</c:v>
                </c:pt>
                <c:pt idx="104">
                  <c:v>1.0886617079183616</c:v>
                </c:pt>
                <c:pt idx="105">
                  <c:v>1.0544884704500723</c:v>
                </c:pt>
                <c:pt idx="106">
                  <c:v>1.0178742874483337</c:v>
                </c:pt>
                <c:pt idx="107">
                  <c:v>0.97637821337969655</c:v>
                </c:pt>
                <c:pt idx="108">
                  <c:v>0.93244119377761014</c:v>
                </c:pt>
                <c:pt idx="109">
                  <c:v>0.8274805358392926</c:v>
                </c:pt>
                <c:pt idx="110">
                  <c:v>0.74692933323546773</c:v>
                </c:pt>
                <c:pt idx="111">
                  <c:v>0.79574824390445265</c:v>
                </c:pt>
                <c:pt idx="112">
                  <c:v>0.79086635283755413</c:v>
                </c:pt>
                <c:pt idx="113">
                  <c:v>0.78842540730410504</c:v>
                </c:pt>
                <c:pt idx="114">
                  <c:v>0.83236242690619122</c:v>
                </c:pt>
                <c:pt idx="115">
                  <c:v>0.78354351623720642</c:v>
                </c:pt>
                <c:pt idx="116">
                  <c:v>0.79330729837100322</c:v>
                </c:pt>
                <c:pt idx="117">
                  <c:v>0.95929159464555169</c:v>
                </c:pt>
                <c:pt idx="118">
                  <c:v>0.99102388658039176</c:v>
                </c:pt>
                <c:pt idx="119">
                  <c:v>0.94220497591140706</c:v>
                </c:pt>
                <c:pt idx="120">
                  <c:v>0.9153545750434654</c:v>
                </c:pt>
                <c:pt idx="121">
                  <c:v>0.89582701077587146</c:v>
                </c:pt>
                <c:pt idx="122">
                  <c:v>0.96905537677934872</c:v>
                </c:pt>
                <c:pt idx="123">
                  <c:v>0.91291362951001631</c:v>
                </c:pt>
                <c:pt idx="124">
                  <c:v>0.73472460556822161</c:v>
                </c:pt>
                <c:pt idx="125">
                  <c:v>0.62244111102955646</c:v>
                </c:pt>
                <c:pt idx="126">
                  <c:v>0.58826787356126709</c:v>
                </c:pt>
                <c:pt idx="127">
                  <c:v>0.57362220036057177</c:v>
                </c:pt>
                <c:pt idx="128">
                  <c:v>0.54433085395918079</c:v>
                </c:pt>
                <c:pt idx="129">
                  <c:v>0.42716546835361713</c:v>
                </c:pt>
                <c:pt idx="130">
                  <c:v>0.44669303262121113</c:v>
                </c:pt>
                <c:pt idx="131">
                  <c:v>0.47354343348915279</c:v>
                </c:pt>
                <c:pt idx="132">
                  <c:v>0.48574816115639896</c:v>
                </c:pt>
                <c:pt idx="133">
                  <c:v>0.45889776028845736</c:v>
                </c:pt>
                <c:pt idx="134">
                  <c:v>0.46622059688880502</c:v>
                </c:pt>
                <c:pt idx="135">
                  <c:v>0.46866154242225427</c:v>
                </c:pt>
                <c:pt idx="136">
                  <c:v>0.4588977602884573</c:v>
                </c:pt>
                <c:pt idx="137">
                  <c:v>0.42716546835361718</c:v>
                </c:pt>
                <c:pt idx="138">
                  <c:v>0.47598437902260199</c:v>
                </c:pt>
                <c:pt idx="139">
                  <c:v>0.47842532455605119</c:v>
                </c:pt>
                <c:pt idx="140">
                  <c:v>0.44913397815466027</c:v>
                </c:pt>
                <c:pt idx="141">
                  <c:v>0.44913397815466033</c:v>
                </c:pt>
                <c:pt idx="142">
                  <c:v>0.43937019602086336</c:v>
                </c:pt>
                <c:pt idx="143">
                  <c:v>0.43692925048741416</c:v>
                </c:pt>
                <c:pt idx="144">
                  <c:v>0.42716546835361718</c:v>
                </c:pt>
                <c:pt idx="145">
                  <c:v>0.32708670148219826</c:v>
                </c:pt>
                <c:pt idx="146">
                  <c:v>0.26118117207906882</c:v>
                </c:pt>
                <c:pt idx="147">
                  <c:v>0.29047251848045968</c:v>
                </c:pt>
                <c:pt idx="148">
                  <c:v>0.28559062741356117</c:v>
                </c:pt>
                <c:pt idx="149">
                  <c:v>0.31488197381495209</c:v>
                </c:pt>
                <c:pt idx="150">
                  <c:v>0.31976386488185055</c:v>
                </c:pt>
                <c:pt idx="151">
                  <c:v>0.28070873634666271</c:v>
                </c:pt>
                <c:pt idx="152">
                  <c:v>0.25629928101217031</c:v>
                </c:pt>
                <c:pt idx="153">
                  <c:v>0.24409455334492414</c:v>
                </c:pt>
                <c:pt idx="154">
                  <c:v>0.19527564267593928</c:v>
                </c:pt>
                <c:pt idx="155">
                  <c:v>0.18795280607559156</c:v>
                </c:pt>
                <c:pt idx="156">
                  <c:v>0.16598429627454836</c:v>
                </c:pt>
                <c:pt idx="157">
                  <c:v>0.14401578647350521</c:v>
                </c:pt>
                <c:pt idx="158">
                  <c:v>0.17818902394179462</c:v>
                </c:pt>
                <c:pt idx="159">
                  <c:v>0.2758268452797642</c:v>
                </c:pt>
                <c:pt idx="160">
                  <c:v>0.37102372108428466</c:v>
                </c:pt>
                <c:pt idx="161">
                  <c:v>0.4344883049539649</c:v>
                </c:pt>
                <c:pt idx="162">
                  <c:v>0.47842532455605119</c:v>
                </c:pt>
                <c:pt idx="163">
                  <c:v>0.49551194329019582</c:v>
                </c:pt>
                <c:pt idx="164">
                  <c:v>0.6907875859661351</c:v>
                </c:pt>
                <c:pt idx="165">
                  <c:v>0.78842540730410493</c:v>
                </c:pt>
                <c:pt idx="166">
                  <c:v>0.7347246055682215</c:v>
                </c:pt>
                <c:pt idx="167">
                  <c:v>0.76157500643616316</c:v>
                </c:pt>
                <c:pt idx="168">
                  <c:v>0.85188999117378505</c:v>
                </c:pt>
                <c:pt idx="169">
                  <c:v>0.86165377330758197</c:v>
                </c:pt>
                <c:pt idx="170">
                  <c:v>0.86653566437448049</c:v>
                </c:pt>
                <c:pt idx="171">
                  <c:v>0.7371655511016707</c:v>
                </c:pt>
                <c:pt idx="172">
                  <c:v>0.7322836600347723</c:v>
                </c:pt>
                <c:pt idx="173">
                  <c:v>0.93244119377761003</c:v>
                </c:pt>
                <c:pt idx="174">
                  <c:v>1.0300790151155799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4EA-48A5-9A6B-DD46BF74E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84E-3"/>
              <c:y val="0.430790682414698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0156404272180659"/>
          <c:h val="0.1844679759857604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[SACOVDATA.xlsx]NW-CDA!PivotTable1</c:name>
    <c:fmtId val="9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112074012023576E-2"/>
          <c:y val="1.5056356570801423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'NW-CDA'!$F$3:$F$4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'NW-CDA'!$A$5:$C$798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'NW-CDA'!$F$5:$F$798</c:f>
              <c:numCache>
                <c:formatCode>General</c:formatCode>
                <c:ptCount val="794"/>
                <c:pt idx="0">
                  <c:v>0</c:v>
                </c:pt>
                <c:pt idx="1">
                  <c:v>6.7762635780344027E-21</c:v>
                </c:pt>
                <c:pt idx="2">
                  <c:v>1.3552527156068805E-20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3.4768444938187266E-3</c:v>
                </c:pt>
                <c:pt idx="8">
                  <c:v>6.9536889876374531E-3</c:v>
                </c:pt>
                <c:pt idx="9">
                  <c:v>1.0430533481456181E-2</c:v>
                </c:pt>
                <c:pt idx="11">
                  <c:v>1.0430533481456178E-2</c:v>
                </c:pt>
                <c:pt idx="12">
                  <c:v>1.738422246909363E-2</c:v>
                </c:pt>
                <c:pt idx="13">
                  <c:v>1.738422246909363E-2</c:v>
                </c:pt>
                <c:pt idx="14">
                  <c:v>1.7384222469093633E-2</c:v>
                </c:pt>
                <c:pt idx="15">
                  <c:v>1.3907377975274905E-2</c:v>
                </c:pt>
                <c:pt idx="16">
                  <c:v>1.0430533481456178E-2</c:v>
                </c:pt>
                <c:pt idx="17">
                  <c:v>1.3907377975274906E-2</c:v>
                </c:pt>
                <c:pt idx="18">
                  <c:v>1.3907377975274906E-2</c:v>
                </c:pt>
                <c:pt idx="19">
                  <c:v>1.390737797527491E-2</c:v>
                </c:pt>
                <c:pt idx="20">
                  <c:v>2.0861066962912362E-2</c:v>
                </c:pt>
                <c:pt idx="21">
                  <c:v>2.0861066962912362E-2</c:v>
                </c:pt>
                <c:pt idx="22">
                  <c:v>2.0861066962912362E-2</c:v>
                </c:pt>
                <c:pt idx="23">
                  <c:v>2.0861066962912362E-2</c:v>
                </c:pt>
                <c:pt idx="24">
                  <c:v>1.7384222469093633E-2</c:v>
                </c:pt>
                <c:pt idx="25">
                  <c:v>1.7384222469093633E-2</c:v>
                </c:pt>
                <c:pt idx="26">
                  <c:v>1.0430533481456181E-2</c:v>
                </c:pt>
                <c:pt idx="27">
                  <c:v>3.4768444938187266E-3</c:v>
                </c:pt>
                <c:pt idx="28">
                  <c:v>3.4768444938187266E-3</c:v>
                </c:pt>
                <c:pt idx="29">
                  <c:v>3.4768444938187266E-3</c:v>
                </c:pt>
                <c:pt idx="30">
                  <c:v>3.4768444938187266E-3</c:v>
                </c:pt>
                <c:pt idx="31">
                  <c:v>1.0430533481456183E-2</c:v>
                </c:pt>
                <c:pt idx="32">
                  <c:v>1.0430533481456184E-2</c:v>
                </c:pt>
                <c:pt idx="33">
                  <c:v>1.738422246909364E-2</c:v>
                </c:pt>
                <c:pt idx="34">
                  <c:v>2.4337911456731094E-2</c:v>
                </c:pt>
                <c:pt idx="35">
                  <c:v>2.7814755950549823E-2</c:v>
                </c:pt>
                <c:pt idx="36">
                  <c:v>3.1291600444368552E-2</c:v>
                </c:pt>
                <c:pt idx="37">
                  <c:v>3.4768444938187273E-2</c:v>
                </c:pt>
                <c:pt idx="38">
                  <c:v>2.4337911456731091E-2</c:v>
                </c:pt>
                <c:pt idx="39">
                  <c:v>2.4337911456731087E-2</c:v>
                </c:pt>
                <c:pt idx="40">
                  <c:v>1.7384222469093633E-2</c:v>
                </c:pt>
                <c:pt idx="41">
                  <c:v>1.0430533481456181E-2</c:v>
                </c:pt>
                <c:pt idx="42">
                  <c:v>1.0430533481456181E-2</c:v>
                </c:pt>
                <c:pt idx="43">
                  <c:v>1.3907377975274906E-2</c:v>
                </c:pt>
                <c:pt idx="44">
                  <c:v>1.3907377975274906E-2</c:v>
                </c:pt>
                <c:pt idx="45">
                  <c:v>1.3907377975274906E-2</c:v>
                </c:pt>
                <c:pt idx="46">
                  <c:v>1.3907377975274906E-2</c:v>
                </c:pt>
                <c:pt idx="47">
                  <c:v>1.7384222469093633E-2</c:v>
                </c:pt>
                <c:pt idx="48">
                  <c:v>1.7384222469093633E-2</c:v>
                </c:pt>
                <c:pt idx="49">
                  <c:v>2.4337911456731084E-2</c:v>
                </c:pt>
                <c:pt idx="50">
                  <c:v>1.738422246909363E-2</c:v>
                </c:pt>
                <c:pt idx="51">
                  <c:v>1.3907377975274903E-2</c:v>
                </c:pt>
                <c:pt idx="52">
                  <c:v>1.3907377975274903E-2</c:v>
                </c:pt>
                <c:pt idx="53">
                  <c:v>1.3907377975274903E-2</c:v>
                </c:pt>
                <c:pt idx="54">
                  <c:v>1.3907377975274903E-2</c:v>
                </c:pt>
                <c:pt idx="55">
                  <c:v>1.3907377975274903E-2</c:v>
                </c:pt>
                <c:pt idx="56">
                  <c:v>3.4768444938187253E-3</c:v>
                </c:pt>
                <c:pt idx="57">
                  <c:v>1.0430533481456176E-2</c:v>
                </c:pt>
                <c:pt idx="58">
                  <c:v>1.7384222469093633E-2</c:v>
                </c:pt>
                <c:pt idx="59">
                  <c:v>1.738422246909363E-2</c:v>
                </c:pt>
                <c:pt idx="60">
                  <c:v>2.4337911456731084E-2</c:v>
                </c:pt>
                <c:pt idx="61">
                  <c:v>2.0861066962912352E-2</c:v>
                </c:pt>
                <c:pt idx="62">
                  <c:v>2.7814755950549806E-2</c:v>
                </c:pt>
                <c:pt idx="63">
                  <c:v>3.476844493818726E-2</c:v>
                </c:pt>
                <c:pt idx="64">
                  <c:v>3.4768444938187267E-2</c:v>
                </c:pt>
                <c:pt idx="65">
                  <c:v>3.8245289432005995E-2</c:v>
                </c:pt>
                <c:pt idx="66">
                  <c:v>4.1722133925824724E-2</c:v>
                </c:pt>
                <c:pt idx="67">
                  <c:v>4.1722133925824724E-2</c:v>
                </c:pt>
                <c:pt idx="68">
                  <c:v>4.5198978419643446E-2</c:v>
                </c:pt>
                <c:pt idx="69">
                  <c:v>4.5198978419643446E-2</c:v>
                </c:pt>
                <c:pt idx="70">
                  <c:v>5.9106356394918354E-2</c:v>
                </c:pt>
                <c:pt idx="71">
                  <c:v>7.649057886401199E-2</c:v>
                </c:pt>
                <c:pt idx="72">
                  <c:v>7.3013734370193248E-2</c:v>
                </c:pt>
                <c:pt idx="73">
                  <c:v>7.649057886401199E-2</c:v>
                </c:pt>
                <c:pt idx="74">
                  <c:v>6.9536889876374533E-2</c:v>
                </c:pt>
                <c:pt idx="75">
                  <c:v>6.9536889876374533E-2</c:v>
                </c:pt>
                <c:pt idx="76">
                  <c:v>7.3013734370193248E-2</c:v>
                </c:pt>
                <c:pt idx="77">
                  <c:v>5.9106356394918354E-2</c:v>
                </c:pt>
                <c:pt idx="78">
                  <c:v>5.2152667407280903E-2</c:v>
                </c:pt>
                <c:pt idx="79">
                  <c:v>8.6921112345468163E-2</c:v>
                </c:pt>
                <c:pt idx="80">
                  <c:v>8.3444267851649462E-2</c:v>
                </c:pt>
                <c:pt idx="81">
                  <c:v>9.3874801333105634E-2</c:v>
                </c:pt>
                <c:pt idx="82">
                  <c:v>0.10778217930838054</c:v>
                </c:pt>
                <c:pt idx="83">
                  <c:v>0.12516640177747415</c:v>
                </c:pt>
                <c:pt idx="84">
                  <c:v>0.12516640177747421</c:v>
                </c:pt>
                <c:pt idx="85">
                  <c:v>0.17384222469093633</c:v>
                </c:pt>
                <c:pt idx="86">
                  <c:v>0.19122644716002998</c:v>
                </c:pt>
                <c:pt idx="87">
                  <c:v>0.23642542557967339</c:v>
                </c:pt>
                <c:pt idx="88">
                  <c:v>0.26076333703640447</c:v>
                </c:pt>
                <c:pt idx="89">
                  <c:v>0.27814755950549808</c:v>
                </c:pt>
                <c:pt idx="90">
                  <c:v>0.30596231545604791</c:v>
                </c:pt>
                <c:pt idx="91">
                  <c:v>0.36159182735714751</c:v>
                </c:pt>
                <c:pt idx="92">
                  <c:v>0.33030022691277905</c:v>
                </c:pt>
                <c:pt idx="93">
                  <c:v>0.35116129387569145</c:v>
                </c:pt>
                <c:pt idx="94">
                  <c:v>0.32682338241896031</c:v>
                </c:pt>
                <c:pt idx="95">
                  <c:v>0.35463813836951014</c:v>
                </c:pt>
                <c:pt idx="96">
                  <c:v>0.37549920533242254</c:v>
                </c:pt>
                <c:pt idx="97">
                  <c:v>0.38245289432005997</c:v>
                </c:pt>
                <c:pt idx="98">
                  <c:v>0.40679080577679105</c:v>
                </c:pt>
                <c:pt idx="99">
                  <c:v>0.47632769565316563</c:v>
                </c:pt>
                <c:pt idx="100">
                  <c:v>0.47980454014698432</c:v>
                </c:pt>
                <c:pt idx="101">
                  <c:v>0.53891089654190272</c:v>
                </c:pt>
                <c:pt idx="102">
                  <c:v>0.6188783198997333</c:v>
                </c:pt>
                <c:pt idx="103">
                  <c:v>0.6571236093317393</c:v>
                </c:pt>
                <c:pt idx="104">
                  <c:v>0.6953688987637453</c:v>
                </c:pt>
                <c:pt idx="105">
                  <c:v>0.73013734370193262</c:v>
                </c:pt>
                <c:pt idx="106">
                  <c:v>0.76142894414630113</c:v>
                </c:pt>
                <c:pt idx="107">
                  <c:v>0.80662792256594451</c:v>
                </c:pt>
                <c:pt idx="108">
                  <c:v>0.80315107807212571</c:v>
                </c:pt>
                <c:pt idx="109">
                  <c:v>0.78924370009685096</c:v>
                </c:pt>
                <c:pt idx="110">
                  <c:v>0.78924370009685096</c:v>
                </c:pt>
                <c:pt idx="111">
                  <c:v>0.81705845604740079</c:v>
                </c:pt>
                <c:pt idx="112">
                  <c:v>0.82748898952885686</c:v>
                </c:pt>
                <c:pt idx="113">
                  <c:v>0.87616481244231892</c:v>
                </c:pt>
                <c:pt idx="114">
                  <c:v>0.88311850142995652</c:v>
                </c:pt>
                <c:pt idx="115">
                  <c:v>0.89702587940523149</c:v>
                </c:pt>
                <c:pt idx="116">
                  <c:v>0.95613223580014961</c:v>
                </c:pt>
                <c:pt idx="117">
                  <c:v>1.0673912596023489</c:v>
                </c:pt>
                <c:pt idx="118">
                  <c:v>1.1299744604910862</c:v>
                </c:pt>
                <c:pt idx="119">
                  <c:v>1.2516640177747416</c:v>
                </c:pt>
                <c:pt idx="120">
                  <c:v>1.2760019292314726</c:v>
                </c:pt>
                <c:pt idx="121">
                  <c:v>1.3246777521449347</c:v>
                </c:pt>
                <c:pt idx="122">
                  <c:v>1.4707052208853213</c:v>
                </c:pt>
                <c:pt idx="123">
                  <c:v>1.717561179946451</c:v>
                </c:pt>
                <c:pt idx="124">
                  <c:v>1.7836212253290069</c:v>
                </c:pt>
                <c:pt idx="125">
                  <c:v>1.8357738927362879</c:v>
                </c:pt>
                <c:pt idx="126">
                  <c:v>1.8253433592548316</c:v>
                </c:pt>
                <c:pt idx="127">
                  <c:v>2.023523495402499</c:v>
                </c:pt>
                <c:pt idx="128">
                  <c:v>2.0617687848345048</c:v>
                </c:pt>
                <c:pt idx="129">
                  <c:v>2.0200466509086801</c:v>
                </c:pt>
                <c:pt idx="130">
                  <c:v>1.8774960266621126</c:v>
                </c:pt>
                <c:pt idx="131">
                  <c:v>1.8740191821682934</c:v>
                </c:pt>
                <c:pt idx="132">
                  <c:v>1.9087876271064808</c:v>
                </c:pt>
                <c:pt idx="133">
                  <c:v>1.8983570936250247</c:v>
                </c:pt>
                <c:pt idx="134">
                  <c:v>1.8774960266621121</c:v>
                </c:pt>
                <c:pt idx="135">
                  <c:v>1.9157413160941184</c:v>
                </c:pt>
                <c:pt idx="136">
                  <c:v>1.870542337674475</c:v>
                </c:pt>
                <c:pt idx="137">
                  <c:v>1.9713708279952178</c:v>
                </c:pt>
                <c:pt idx="138">
                  <c:v>2.0687224738221421</c:v>
                </c:pt>
                <c:pt idx="139">
                  <c:v>2.0826298517974173</c:v>
                </c:pt>
                <c:pt idx="140">
                  <c:v>2.0687224738221426</c:v>
                </c:pt>
                <c:pt idx="141">
                  <c:v>2.0304771843901368</c:v>
                </c:pt>
                <c:pt idx="142">
                  <c:v>1.9713708279952178</c:v>
                </c:pt>
                <c:pt idx="143">
                  <c:v>1.9435560720446681</c:v>
                </c:pt>
                <c:pt idx="144">
                  <c:v>1.8566349596992</c:v>
                </c:pt>
                <c:pt idx="145">
                  <c:v>1.7523296248846383</c:v>
                </c:pt>
                <c:pt idx="146">
                  <c:v>1.717561179946451</c:v>
                </c:pt>
                <c:pt idx="147">
                  <c:v>1.8218665147610129</c:v>
                </c:pt>
                <c:pt idx="148">
                  <c:v>1.7140843354526325</c:v>
                </c:pt>
                <c:pt idx="149">
                  <c:v>1.7870980698228256</c:v>
                </c:pt>
                <c:pt idx="150">
                  <c:v>1.8357738927362879</c:v>
                </c:pt>
                <c:pt idx="151">
                  <c:v>1.832297048242469</c:v>
                </c:pt>
                <c:pt idx="152">
                  <c:v>1.8601118041930189</c:v>
                </c:pt>
                <c:pt idx="153">
                  <c:v>1.9053107826126623</c:v>
                </c:pt>
                <c:pt idx="154">
                  <c:v>1.8670654931806561</c:v>
                </c:pt>
                <c:pt idx="155">
                  <c:v>1.9157413160941186</c:v>
                </c:pt>
                <c:pt idx="156">
                  <c:v>1.8149128257733753</c:v>
                </c:pt>
                <c:pt idx="157">
                  <c:v>1.7627601583660943</c:v>
                </c:pt>
                <c:pt idx="158">
                  <c:v>1.6202095341195266</c:v>
                </c:pt>
                <c:pt idx="159">
                  <c:v>1.5680568667122456</c:v>
                </c:pt>
                <c:pt idx="160">
                  <c:v>1.5645800222184272</c:v>
                </c:pt>
                <c:pt idx="161">
                  <c:v>1.5089505103173271</c:v>
                </c:pt>
                <c:pt idx="162">
                  <c:v>1.4115988644904029</c:v>
                </c:pt>
                <c:pt idx="163">
                  <c:v>1.3316314411325723</c:v>
                </c:pt>
                <c:pt idx="164">
                  <c:v>1.3072935296758412</c:v>
                </c:pt>
                <c:pt idx="165">
                  <c:v>1.3559693525893035</c:v>
                </c:pt>
                <c:pt idx="166">
                  <c:v>1.2412334842932855</c:v>
                </c:pt>
                <c:pt idx="167">
                  <c:v>1.1021597045405362</c:v>
                </c:pt>
                <c:pt idx="168">
                  <c:v>1.0326228146641621</c:v>
                </c:pt>
                <c:pt idx="169">
                  <c:v>1.0152385921950682</c:v>
                </c:pt>
                <c:pt idx="170">
                  <c:v>1.0048080587136119</c:v>
                </c:pt>
                <c:pt idx="171">
                  <c:v>0.99437752523215572</c:v>
                </c:pt>
                <c:pt idx="172">
                  <c:v>0.97699330276306207</c:v>
                </c:pt>
                <c:pt idx="173">
                  <c:v>0.97351645826924338</c:v>
                </c:pt>
                <c:pt idx="174">
                  <c:v>0.90050272389905017</c:v>
                </c:pt>
                <c:pt idx="175">
                  <c:v>0.88311850142995652</c:v>
                </c:pt>
                <c:pt idx="176">
                  <c:v>0.84487321199795051</c:v>
                </c:pt>
                <c:pt idx="177">
                  <c:v>0.82748898952885697</c:v>
                </c:pt>
                <c:pt idx="178">
                  <c:v>0.79619738908448845</c:v>
                </c:pt>
                <c:pt idx="179">
                  <c:v>0.76838263313393873</c:v>
                </c:pt>
                <c:pt idx="180">
                  <c:v>0.81358161155358211</c:v>
                </c:pt>
                <c:pt idx="181">
                  <c:v>0.87964165693613783</c:v>
                </c:pt>
                <c:pt idx="182">
                  <c:v>0.87616481244231914</c:v>
                </c:pt>
                <c:pt idx="183">
                  <c:v>0.92831747984960011</c:v>
                </c:pt>
                <c:pt idx="184">
                  <c:v>0.95613223580014994</c:v>
                </c:pt>
                <c:pt idx="185">
                  <c:v>0.99785436972597452</c:v>
                </c:pt>
                <c:pt idx="186">
                  <c:v>1.0082849032074308</c:v>
                </c:pt>
                <c:pt idx="187">
                  <c:v>1.0986828600467176</c:v>
                </c:pt>
                <c:pt idx="188">
                  <c:v>1.1230207715034486</c:v>
                </c:pt>
                <c:pt idx="189">
                  <c:v>1.1230207715034486</c:v>
                </c:pt>
                <c:pt idx="190">
                  <c:v>1.0708681040961678</c:v>
                </c:pt>
                <c:pt idx="191">
                  <c:v>1.1230207715034486</c:v>
                </c:pt>
                <c:pt idx="192">
                  <c:v>1.0778217930838052</c:v>
                </c:pt>
                <c:pt idx="193">
                  <c:v>1.0430533481456179</c:v>
                </c:pt>
                <c:pt idx="194">
                  <c:v>0.89007219041759389</c:v>
                </c:pt>
                <c:pt idx="195">
                  <c:v>0.85878058997322548</c:v>
                </c:pt>
                <c:pt idx="196">
                  <c:v>0.8935490349114128</c:v>
                </c:pt>
                <c:pt idx="197">
                  <c:v>0.90745641288668755</c:v>
                </c:pt>
                <c:pt idx="198">
                  <c:v>0.99437752523215572</c:v>
                </c:pt>
                <c:pt idx="199">
                  <c:v>1.0187154366888866</c:v>
                </c:pt>
                <c:pt idx="200">
                  <c:v>0.98047014725688075</c:v>
                </c:pt>
                <c:pt idx="201">
                  <c:v>1.0013312142197932</c:v>
                </c:pt>
                <c:pt idx="202">
                  <c:v>1.0534838816270742</c:v>
                </c:pt>
                <c:pt idx="203">
                  <c:v>1.0291459701703431</c:v>
                </c:pt>
                <c:pt idx="204">
                  <c:v>0.99437752523215572</c:v>
                </c:pt>
                <c:pt idx="205">
                  <c:v>0.82748898952885697</c:v>
                </c:pt>
                <c:pt idx="206">
                  <c:v>0.80315107807212605</c:v>
                </c:pt>
                <c:pt idx="207">
                  <c:v>0.90050272389905028</c:v>
                </c:pt>
                <c:pt idx="208">
                  <c:v>0.88311850142995652</c:v>
                </c:pt>
                <c:pt idx="209">
                  <c:v>0.81010476705976331</c:v>
                </c:pt>
                <c:pt idx="210">
                  <c:v>0.78229001110921359</c:v>
                </c:pt>
                <c:pt idx="211">
                  <c:v>0.79967423357830714</c:v>
                </c:pt>
                <c:pt idx="212">
                  <c:v>0.82053530054121959</c:v>
                </c:pt>
                <c:pt idx="213">
                  <c:v>0.85530374547940669</c:v>
                </c:pt>
                <c:pt idx="214">
                  <c:v>0.79967423357830725</c:v>
                </c:pt>
                <c:pt idx="215">
                  <c:v>0.97003961377542469</c:v>
                </c:pt>
                <c:pt idx="216">
                  <c:v>0.96308592478778721</c:v>
                </c:pt>
                <c:pt idx="217">
                  <c:v>0.98047014725688086</c:v>
                </c:pt>
                <c:pt idx="218">
                  <c:v>0.98394699175069955</c:v>
                </c:pt>
                <c:pt idx="219">
                  <c:v>0.97699330276306218</c:v>
                </c:pt>
                <c:pt idx="220">
                  <c:v>0.95960908029396841</c:v>
                </c:pt>
                <c:pt idx="221">
                  <c:v>0.94570170231869366</c:v>
                </c:pt>
                <c:pt idx="222">
                  <c:v>0.81705845604740091</c:v>
                </c:pt>
                <c:pt idx="223">
                  <c:v>0.82748898952885697</c:v>
                </c:pt>
                <c:pt idx="224">
                  <c:v>0.79619738908448834</c:v>
                </c:pt>
                <c:pt idx="225">
                  <c:v>0.75447525515866354</c:v>
                </c:pt>
                <c:pt idx="226">
                  <c:v>0.76142894414630102</c:v>
                </c:pt>
                <c:pt idx="227">
                  <c:v>0.76838263313393862</c:v>
                </c:pt>
                <c:pt idx="228">
                  <c:v>0.82401214503503817</c:v>
                </c:pt>
                <c:pt idx="229">
                  <c:v>0.82053530054121937</c:v>
                </c:pt>
                <c:pt idx="230">
                  <c:v>0.813581611553582</c:v>
                </c:pt>
                <c:pt idx="231">
                  <c:v>0.87616481244231914</c:v>
                </c:pt>
                <c:pt idx="232">
                  <c:v>0.8970258794052316</c:v>
                </c:pt>
                <c:pt idx="233">
                  <c:v>0.87964165693613783</c:v>
                </c:pt>
                <c:pt idx="234">
                  <c:v>0.87268796794850034</c:v>
                </c:pt>
                <c:pt idx="235">
                  <c:v>0.7718594776277572</c:v>
                </c:pt>
                <c:pt idx="236">
                  <c:v>0.6918920542699265</c:v>
                </c:pt>
                <c:pt idx="237">
                  <c:v>0.6536467648379205</c:v>
                </c:pt>
                <c:pt idx="238">
                  <c:v>0.52848036306044643</c:v>
                </c:pt>
                <c:pt idx="239">
                  <c:v>0.4867582291346218</c:v>
                </c:pt>
                <c:pt idx="240">
                  <c:v>0.47632769565316563</c:v>
                </c:pt>
                <c:pt idx="241">
                  <c:v>0.44155925071497826</c:v>
                </c:pt>
                <c:pt idx="242">
                  <c:v>0.44155925071497831</c:v>
                </c:pt>
                <c:pt idx="243">
                  <c:v>0.45198978419643449</c:v>
                </c:pt>
                <c:pt idx="244">
                  <c:v>0.45894347318407197</c:v>
                </c:pt>
                <c:pt idx="245">
                  <c:v>0.483281384640803</c:v>
                </c:pt>
                <c:pt idx="246">
                  <c:v>0.50414245160371529</c:v>
                </c:pt>
                <c:pt idx="247">
                  <c:v>0.47980454014698426</c:v>
                </c:pt>
                <c:pt idx="248">
                  <c:v>0.47285085115934677</c:v>
                </c:pt>
                <c:pt idx="249">
                  <c:v>0.45198978419643449</c:v>
                </c:pt>
                <c:pt idx="250">
                  <c:v>0.43808240622115951</c:v>
                </c:pt>
                <c:pt idx="251">
                  <c:v>0.41722133925824717</c:v>
                </c:pt>
                <c:pt idx="252">
                  <c:v>0.42765187273970334</c:v>
                </c:pt>
                <c:pt idx="253">
                  <c:v>0.39983711678915357</c:v>
                </c:pt>
                <c:pt idx="254">
                  <c:v>0.43112871723352209</c:v>
                </c:pt>
                <c:pt idx="255">
                  <c:v>0.41026765027060969</c:v>
                </c:pt>
                <c:pt idx="256">
                  <c:v>0.39636027229533483</c:v>
                </c:pt>
                <c:pt idx="257">
                  <c:v>0.41722133925824723</c:v>
                </c:pt>
                <c:pt idx="258">
                  <c:v>0.42069818375206591</c:v>
                </c:pt>
                <c:pt idx="259">
                  <c:v>0.42765187273970334</c:v>
                </c:pt>
                <c:pt idx="260">
                  <c:v>0.42765187273970329</c:v>
                </c:pt>
                <c:pt idx="261">
                  <c:v>0.3859297388138786</c:v>
                </c:pt>
                <c:pt idx="262">
                  <c:v>0.406790805776791</c:v>
                </c:pt>
                <c:pt idx="263">
                  <c:v>0.3859297388138786</c:v>
                </c:pt>
                <c:pt idx="264">
                  <c:v>0.35116129387569145</c:v>
                </c:pt>
                <c:pt idx="265">
                  <c:v>0.32334653792514162</c:v>
                </c:pt>
                <c:pt idx="266">
                  <c:v>0.27467071501167939</c:v>
                </c:pt>
                <c:pt idx="267">
                  <c:v>0.2503328035549483</c:v>
                </c:pt>
                <c:pt idx="268">
                  <c:v>0.23642542557967341</c:v>
                </c:pt>
                <c:pt idx="269">
                  <c:v>0.23642542557967341</c:v>
                </c:pt>
                <c:pt idx="270">
                  <c:v>0.23642542557967341</c:v>
                </c:pt>
                <c:pt idx="271">
                  <c:v>0.21904120311057979</c:v>
                </c:pt>
                <c:pt idx="272">
                  <c:v>0.18079591367857381</c:v>
                </c:pt>
                <c:pt idx="273">
                  <c:v>0.17731906918475507</c:v>
                </c:pt>
                <c:pt idx="274">
                  <c:v>0.18079591367857378</c:v>
                </c:pt>
                <c:pt idx="275">
                  <c:v>0.20513382513530484</c:v>
                </c:pt>
                <c:pt idx="276">
                  <c:v>0.18774960266621124</c:v>
                </c:pt>
                <c:pt idx="277">
                  <c:v>0.21904120311057979</c:v>
                </c:pt>
                <c:pt idx="278">
                  <c:v>0.26076333703640453</c:v>
                </c:pt>
                <c:pt idx="279">
                  <c:v>0.32334653792514156</c:v>
                </c:pt>
                <c:pt idx="280">
                  <c:v>0.31986969343132282</c:v>
                </c:pt>
                <c:pt idx="281">
                  <c:v>0.34768444938187265</c:v>
                </c:pt>
                <c:pt idx="282">
                  <c:v>0.43112871723352203</c:v>
                </c:pt>
                <c:pt idx="283">
                  <c:v>0.50761929609753409</c:v>
                </c:pt>
                <c:pt idx="284">
                  <c:v>0.57020249698627112</c:v>
                </c:pt>
                <c:pt idx="285">
                  <c:v>0.60497094192445844</c:v>
                </c:pt>
                <c:pt idx="286">
                  <c:v>0.67798467629465176</c:v>
                </c:pt>
                <c:pt idx="287">
                  <c:v>0.77185947762775731</c:v>
                </c:pt>
                <c:pt idx="288">
                  <c:v>0.80315107807212593</c:v>
                </c:pt>
                <c:pt idx="289">
                  <c:v>0.79619738908448845</c:v>
                </c:pt>
                <c:pt idx="290">
                  <c:v>0.83791952301031325</c:v>
                </c:pt>
                <c:pt idx="291">
                  <c:v>0.87268796794850034</c:v>
                </c:pt>
                <c:pt idx="292">
                  <c:v>0.9248406353557812</c:v>
                </c:pt>
                <c:pt idx="293">
                  <c:v>1.0013312142197932</c:v>
                </c:pt>
                <c:pt idx="294">
                  <c:v>1.0986828600467176</c:v>
                </c:pt>
                <c:pt idx="295">
                  <c:v>1.1716965944169109</c:v>
                </c:pt>
                <c:pt idx="296">
                  <c:v>1.2238492618241918</c:v>
                </c:pt>
                <c:pt idx="297">
                  <c:v>1.2899093072067476</c:v>
                </c:pt>
                <c:pt idx="298">
                  <c:v>1.4359367759471342</c:v>
                </c:pt>
                <c:pt idx="299">
                  <c:v>1.5715337112060648</c:v>
                </c:pt>
                <c:pt idx="300">
                  <c:v>1.6862695795020826</c:v>
                </c:pt>
                <c:pt idx="301">
                  <c:v>1.8218665147610125</c:v>
                </c:pt>
                <c:pt idx="302">
                  <c:v>2.0513382513530489</c:v>
                </c:pt>
                <c:pt idx="303">
                  <c:v>2.1904120311057977</c:v>
                </c:pt>
                <c:pt idx="304">
                  <c:v>2.2981942104141782</c:v>
                </c:pt>
                <c:pt idx="305">
                  <c:v>2.3955458562411027</c:v>
                </c:pt>
                <c:pt idx="306">
                  <c:v>2.5902491478949514</c:v>
                </c:pt>
                <c:pt idx="307">
                  <c:v>2.7884292840426186</c:v>
                </c:pt>
                <c:pt idx="308">
                  <c:v>2.9379335972768241</c:v>
                </c:pt>
                <c:pt idx="309">
                  <c:v>3.0144241761408357</c:v>
                </c:pt>
                <c:pt idx="310">
                  <c:v>3.1117758219677603</c:v>
                </c:pt>
                <c:pt idx="311">
                  <c:v>3.1222063554492161</c:v>
                </c:pt>
                <c:pt idx="312">
                  <c:v>3.1847895563379538</c:v>
                </c:pt>
                <c:pt idx="313">
                  <c:v>3.0735305325357545</c:v>
                </c:pt>
                <c:pt idx="314">
                  <c:v>2.9935631091779236</c:v>
                </c:pt>
                <c:pt idx="315">
                  <c:v>2.8510124849313558</c:v>
                </c:pt>
                <c:pt idx="316">
                  <c:v>2.7745219060673443</c:v>
                </c:pt>
                <c:pt idx="317">
                  <c:v>2.7293229276477007</c:v>
                </c:pt>
                <c:pt idx="318">
                  <c:v>2.7745219060673434</c:v>
                </c:pt>
                <c:pt idx="319">
                  <c:v>2.6806471047342382</c:v>
                </c:pt>
                <c:pt idx="320">
                  <c:v>2.635448126314595</c:v>
                </c:pt>
                <c:pt idx="321">
                  <c:v>2.5241891025123957</c:v>
                </c:pt>
                <c:pt idx="322">
                  <c:v>2.5520038584629452</c:v>
                </c:pt>
                <c:pt idx="323">
                  <c:v>2.4546522126360211</c:v>
                </c:pt>
                <c:pt idx="324">
                  <c:v>2.2808099879450849</c:v>
                </c:pt>
                <c:pt idx="325">
                  <c:v>2.1000140742665114</c:v>
                </c:pt>
                <c:pt idx="326">
                  <c:v>2.0130929619210427</c:v>
                </c:pt>
                <c:pt idx="327">
                  <c:v>2.0061392729334053</c:v>
                </c:pt>
                <c:pt idx="328">
                  <c:v>1.870542337674475</c:v>
                </c:pt>
                <c:pt idx="329">
                  <c:v>1.717561179946451</c:v>
                </c:pt>
                <c:pt idx="330">
                  <c:v>1.6236863786133451</c:v>
                </c:pt>
                <c:pt idx="331">
                  <c:v>1.5471957997493333</c:v>
                </c:pt>
                <c:pt idx="332">
                  <c:v>1.4776589098729587</c:v>
                </c:pt>
                <c:pt idx="333">
                  <c:v>1.4602746874038652</c:v>
                </c:pt>
                <c:pt idx="334">
                  <c:v>1.3142472186634786</c:v>
                </c:pt>
                <c:pt idx="335">
                  <c:v>1.2551408622685603</c:v>
                </c:pt>
                <c:pt idx="336">
                  <c:v>1.2481871732809229</c:v>
                </c:pt>
                <c:pt idx="337">
                  <c:v>1.1960345058736421</c:v>
                </c:pt>
                <c:pt idx="338">
                  <c:v>1.1890808168860045</c:v>
                </c:pt>
                <c:pt idx="339">
                  <c:v>1.2238492618241918</c:v>
                </c:pt>
                <c:pt idx="340">
                  <c:v>1.1264976159972675</c:v>
                </c:pt>
                <c:pt idx="341">
                  <c:v>1.1473586829601798</c:v>
                </c:pt>
                <c:pt idx="342">
                  <c:v>1.1786502834045485</c:v>
                </c:pt>
                <c:pt idx="343">
                  <c:v>1.1091133935281738</c:v>
                </c:pt>
                <c:pt idx="344">
                  <c:v>1.1056365490343552</c:v>
                </c:pt>
                <c:pt idx="345">
                  <c:v>1.1404049939725425</c:v>
                </c:pt>
                <c:pt idx="346">
                  <c:v>1.0917291710590802</c:v>
                </c:pt>
                <c:pt idx="347">
                  <c:v>1.1334513049849047</c:v>
                </c:pt>
                <c:pt idx="348">
                  <c:v>1.0847754820714426</c:v>
                </c:pt>
                <c:pt idx="349">
                  <c:v>1.053483881627074</c:v>
                </c:pt>
                <c:pt idx="350">
                  <c:v>1.039576503651799</c:v>
                </c:pt>
                <c:pt idx="351">
                  <c:v>0.98047014725688086</c:v>
                </c:pt>
                <c:pt idx="352">
                  <c:v>0.95613223580014961</c:v>
                </c:pt>
                <c:pt idx="353">
                  <c:v>0.93874801333105606</c:v>
                </c:pt>
                <c:pt idx="354">
                  <c:v>0.83096583402267554</c:v>
                </c:pt>
                <c:pt idx="355">
                  <c:v>0.79272054459066965</c:v>
                </c:pt>
                <c:pt idx="356">
                  <c:v>0.73361418819575142</c:v>
                </c:pt>
                <c:pt idx="357">
                  <c:v>0.89702587940523149</c:v>
                </c:pt>
                <c:pt idx="358">
                  <c:v>0.95960908029396852</c:v>
                </c:pt>
                <c:pt idx="359">
                  <c:v>0.92484063535578132</c:v>
                </c:pt>
                <c:pt idx="360">
                  <c:v>0.88311850142995663</c:v>
                </c:pt>
                <c:pt idx="361">
                  <c:v>0.9317943243434188</c:v>
                </c:pt>
                <c:pt idx="362">
                  <c:v>0.90745641288668766</c:v>
                </c:pt>
                <c:pt idx="363">
                  <c:v>0.9283174798496</c:v>
                </c:pt>
                <c:pt idx="364">
                  <c:v>0.73709103268956999</c:v>
                </c:pt>
                <c:pt idx="365">
                  <c:v>0.71970681022047656</c:v>
                </c:pt>
                <c:pt idx="366">
                  <c:v>0.76142894414630113</c:v>
                </c:pt>
                <c:pt idx="367">
                  <c:v>0.77881316661539468</c:v>
                </c:pt>
                <c:pt idx="368">
                  <c:v>0.72666049920811382</c:v>
                </c:pt>
                <c:pt idx="369">
                  <c:v>0.75099841066484496</c:v>
                </c:pt>
                <c:pt idx="370">
                  <c:v>0.79272054459066965</c:v>
                </c:pt>
                <c:pt idx="371">
                  <c:v>0.81705845604740068</c:v>
                </c:pt>
                <c:pt idx="372">
                  <c:v>0.78229001110921359</c:v>
                </c:pt>
                <c:pt idx="373">
                  <c:v>0.76142894414630113</c:v>
                </c:pt>
                <c:pt idx="374">
                  <c:v>0.82748898952885686</c:v>
                </c:pt>
                <c:pt idx="375">
                  <c:v>0.84487321199795062</c:v>
                </c:pt>
                <c:pt idx="376">
                  <c:v>0.890072190417594</c:v>
                </c:pt>
                <c:pt idx="377">
                  <c:v>0.90397956839286897</c:v>
                </c:pt>
                <c:pt idx="378">
                  <c:v>0.83791952301031303</c:v>
                </c:pt>
                <c:pt idx="379">
                  <c:v>0.813581611553582</c:v>
                </c:pt>
                <c:pt idx="380">
                  <c:v>0.83096583402267565</c:v>
                </c:pt>
                <c:pt idx="381">
                  <c:v>0.77533632212157599</c:v>
                </c:pt>
                <c:pt idx="382">
                  <c:v>0.74056787718338879</c:v>
                </c:pt>
                <c:pt idx="383">
                  <c:v>0.7336141881957513</c:v>
                </c:pt>
                <c:pt idx="384">
                  <c:v>0.68493836528228924</c:v>
                </c:pt>
                <c:pt idx="385">
                  <c:v>0.7023225877513829</c:v>
                </c:pt>
                <c:pt idx="386">
                  <c:v>0.75447525515866354</c:v>
                </c:pt>
                <c:pt idx="387">
                  <c:v>0.76490578864011982</c:v>
                </c:pt>
                <c:pt idx="388">
                  <c:v>0.77533632212157599</c:v>
                </c:pt>
                <c:pt idx="389">
                  <c:v>0.86573427896086308</c:v>
                </c:pt>
                <c:pt idx="390">
                  <c:v>0.85878058997322548</c:v>
                </c:pt>
                <c:pt idx="391">
                  <c:v>0.85878058997322548</c:v>
                </c:pt>
                <c:pt idx="392">
                  <c:v>0.86573427896086297</c:v>
                </c:pt>
                <c:pt idx="393">
                  <c:v>0.81705845604740091</c:v>
                </c:pt>
                <c:pt idx="394">
                  <c:v>0.75099841066484496</c:v>
                </c:pt>
                <c:pt idx="395">
                  <c:v>0.76838263313393873</c:v>
                </c:pt>
                <c:pt idx="396">
                  <c:v>0.67450783180083285</c:v>
                </c:pt>
                <c:pt idx="397">
                  <c:v>0.62583200888737078</c:v>
                </c:pt>
                <c:pt idx="398">
                  <c:v>0.66407729831937679</c:v>
                </c:pt>
                <c:pt idx="399">
                  <c:v>0.66407729831937679</c:v>
                </c:pt>
                <c:pt idx="400">
                  <c:v>0.71275312123283896</c:v>
                </c:pt>
                <c:pt idx="401">
                  <c:v>0.82401214503503828</c:v>
                </c:pt>
                <c:pt idx="402">
                  <c:v>0.80315107807212593</c:v>
                </c:pt>
                <c:pt idx="403">
                  <c:v>0.83444267851649445</c:v>
                </c:pt>
                <c:pt idx="404">
                  <c:v>0.90397956839286897</c:v>
                </c:pt>
                <c:pt idx="405">
                  <c:v>0.8935490349114128</c:v>
                </c:pt>
                <c:pt idx="406">
                  <c:v>0.98047014725688086</c:v>
                </c:pt>
                <c:pt idx="407">
                  <c:v>1.0187154366888869</c:v>
                </c:pt>
                <c:pt idx="408">
                  <c:v>0.95265539130633115</c:v>
                </c:pt>
                <c:pt idx="409">
                  <c:v>1.0152385921950682</c:v>
                </c:pt>
                <c:pt idx="410">
                  <c:v>1.0708681040961676</c:v>
                </c:pt>
                <c:pt idx="411">
                  <c:v>1.0882523265652615</c:v>
                </c:pt>
                <c:pt idx="412">
                  <c:v>1.1125902380219925</c:v>
                </c:pt>
                <c:pt idx="413">
                  <c:v>1.0917291710590802</c:v>
                </c:pt>
                <c:pt idx="414">
                  <c:v>1.1125902380219925</c:v>
                </c:pt>
                <c:pt idx="415">
                  <c:v>1.1404049939725425</c:v>
                </c:pt>
                <c:pt idx="416">
                  <c:v>1.168219749923092</c:v>
                </c:pt>
                <c:pt idx="417">
                  <c:v>1.2516640177747418</c:v>
                </c:pt>
                <c:pt idx="418">
                  <c:v>1.1821271278983672</c:v>
                </c:pt>
                <c:pt idx="419">
                  <c:v>1.2029881948612793</c:v>
                </c:pt>
                <c:pt idx="420">
                  <c:v>1.1508355274539988</c:v>
                </c:pt>
                <c:pt idx="421">
                  <c:v>1.1125902380219925</c:v>
                </c:pt>
                <c:pt idx="422">
                  <c:v>1.1577892164416359</c:v>
                </c:pt>
                <c:pt idx="423">
                  <c:v>1.1369281494787236</c:v>
                </c:pt>
                <c:pt idx="424">
                  <c:v>1.0639144151085305</c:v>
                </c:pt>
                <c:pt idx="425">
                  <c:v>1.1125902380219925</c:v>
                </c:pt>
                <c:pt idx="426">
                  <c:v>1.1508355274539988</c:v>
                </c:pt>
                <c:pt idx="427">
                  <c:v>1.2203724173303729</c:v>
                </c:pt>
                <c:pt idx="428">
                  <c:v>1.244710328787104</c:v>
                </c:pt>
                <c:pt idx="429">
                  <c:v>1.2308029508118292</c:v>
                </c:pt>
                <c:pt idx="430">
                  <c:v>1.2377566397994666</c:v>
                </c:pt>
                <c:pt idx="431">
                  <c:v>1.3212009076511162</c:v>
                </c:pt>
                <c:pt idx="432">
                  <c:v>1.4359367759471342</c:v>
                </c:pt>
                <c:pt idx="433">
                  <c:v>1.3803072640460345</c:v>
                </c:pt>
                <c:pt idx="434">
                  <c:v>1.3907377975274906</c:v>
                </c:pt>
                <c:pt idx="435">
                  <c:v>1.4185525534780403</c:v>
                </c:pt>
                <c:pt idx="436">
                  <c:v>1.4776589098729587</c:v>
                </c:pt>
                <c:pt idx="437">
                  <c:v>1.5437189552555146</c:v>
                </c:pt>
                <c:pt idx="438">
                  <c:v>1.5159041993049647</c:v>
                </c:pt>
                <c:pt idx="439">
                  <c:v>1.4707052208853213</c:v>
                </c:pt>
                <c:pt idx="440">
                  <c:v>1.5680568667122456</c:v>
                </c:pt>
                <c:pt idx="441">
                  <c:v>1.6584548235515328</c:v>
                </c:pt>
                <c:pt idx="442">
                  <c:v>1.6932232684897197</c:v>
                </c:pt>
                <c:pt idx="443">
                  <c:v>1.7592833138722754</c:v>
                </c:pt>
                <c:pt idx="444">
                  <c:v>1.689746423995901</c:v>
                </c:pt>
                <c:pt idx="445">
                  <c:v>1.7662370028599133</c:v>
                </c:pt>
                <c:pt idx="446">
                  <c:v>1.780144380835188</c:v>
                </c:pt>
                <c:pt idx="447">
                  <c:v>1.7731906918475506</c:v>
                </c:pt>
                <c:pt idx="448">
                  <c:v>1.7836212253290065</c:v>
                </c:pt>
                <c:pt idx="449">
                  <c:v>1.8774960266621126</c:v>
                </c:pt>
                <c:pt idx="450">
                  <c:v>1.8601118041930189</c:v>
                </c:pt>
                <c:pt idx="451">
                  <c:v>1.9053107826126623</c:v>
                </c:pt>
                <c:pt idx="452">
                  <c:v>1.887926560143568</c:v>
                </c:pt>
                <c:pt idx="453">
                  <c:v>1.9678939835013989</c:v>
                </c:pt>
                <c:pt idx="454">
                  <c:v>1.9539866055261239</c:v>
                </c:pt>
                <c:pt idx="455">
                  <c:v>1.9818013614766739</c:v>
                </c:pt>
                <c:pt idx="456">
                  <c:v>1.9435560720446681</c:v>
                </c:pt>
                <c:pt idx="457">
                  <c:v>1.9018339381188434</c:v>
                </c:pt>
                <c:pt idx="458">
                  <c:v>1.8740191821682937</c:v>
                </c:pt>
                <c:pt idx="459">
                  <c:v>1.8670654931806561</c:v>
                </c:pt>
                <c:pt idx="460">
                  <c:v>1.8774960266621126</c:v>
                </c:pt>
                <c:pt idx="461">
                  <c:v>1.9400792275508496</c:v>
                </c:pt>
                <c:pt idx="462">
                  <c:v>1.9157413160941184</c:v>
                </c:pt>
                <c:pt idx="463">
                  <c:v>1.8774960266621121</c:v>
                </c:pt>
                <c:pt idx="464">
                  <c:v>1.9887550504643117</c:v>
                </c:pt>
                <c:pt idx="465">
                  <c:v>2.0026624284395864</c:v>
                </c:pt>
                <c:pt idx="466">
                  <c:v>2.0826298517974173</c:v>
                </c:pt>
                <c:pt idx="467">
                  <c:v>2.0895835407850547</c:v>
                </c:pt>
                <c:pt idx="468">
                  <c:v>2.0861066962912362</c:v>
                </c:pt>
                <c:pt idx="469">
                  <c:v>2.1069677632541484</c:v>
                </c:pt>
                <c:pt idx="470">
                  <c:v>2.2495183875007161</c:v>
                </c:pt>
                <c:pt idx="471">
                  <c:v>2.2112730980687099</c:v>
                </c:pt>
                <c:pt idx="472">
                  <c:v>2.3607774113029154</c:v>
                </c:pt>
                <c:pt idx="473">
                  <c:v>2.4998511910556642</c:v>
                </c:pt>
                <c:pt idx="474">
                  <c:v>2.4963743465618458</c:v>
                </c:pt>
                <c:pt idx="475">
                  <c:v>2.6111102148578635</c:v>
                </c:pt>
                <c:pt idx="476">
                  <c:v>2.7293229276477007</c:v>
                </c:pt>
                <c:pt idx="477">
                  <c:v>2.7432303056229754</c:v>
                </c:pt>
                <c:pt idx="478">
                  <c:v>2.8823040853757247</c:v>
                </c:pt>
                <c:pt idx="479">
                  <c:v>2.9031651523386364</c:v>
                </c:pt>
                <c:pt idx="480">
                  <c:v>2.8023366620178933</c:v>
                </c:pt>
                <c:pt idx="481">
                  <c:v>2.9135956858200922</c:v>
                </c:pt>
                <c:pt idx="482">
                  <c:v>3.0074704871531988</c:v>
                </c:pt>
                <c:pt idx="483">
                  <c:v>3.0630999990542982</c:v>
                </c:pt>
                <c:pt idx="484">
                  <c:v>3.1639284893750417</c:v>
                </c:pt>
                <c:pt idx="485">
                  <c:v>3.1500211113997665</c:v>
                </c:pt>
                <c:pt idx="486">
                  <c:v>3.1847895563379538</c:v>
                </c:pt>
                <c:pt idx="487">
                  <c:v>3.4698908048310892</c:v>
                </c:pt>
                <c:pt idx="488">
                  <c:v>3.6402561850282069</c:v>
                </c:pt>
                <c:pt idx="489">
                  <c:v>3.6472098740158438</c:v>
                </c:pt>
                <c:pt idx="490">
                  <c:v>3.7028393859169442</c:v>
                </c:pt>
                <c:pt idx="491">
                  <c:v>3.7132699193984</c:v>
                </c:pt>
                <c:pt idx="492">
                  <c:v>3.7967141872500498</c:v>
                </c:pt>
                <c:pt idx="493">
                  <c:v>3.8627742326326056</c:v>
                </c:pt>
                <c:pt idx="494">
                  <c:v>3.7619457423118621</c:v>
                </c:pt>
                <c:pt idx="495">
                  <c:v>3.6750246299663938</c:v>
                </c:pt>
                <c:pt idx="496">
                  <c:v>3.7202236083860378</c:v>
                </c:pt>
                <c:pt idx="497">
                  <c:v>3.7967141872500498</c:v>
                </c:pt>
                <c:pt idx="498">
                  <c:v>3.8210520987067804</c:v>
                </c:pt>
                <c:pt idx="499">
                  <c:v>3.744561519842768</c:v>
                </c:pt>
                <c:pt idx="500">
                  <c:v>3.7793299647809562</c:v>
                </c:pt>
                <c:pt idx="501">
                  <c:v>3.8106215652253246</c:v>
                </c:pt>
                <c:pt idx="502">
                  <c:v>3.8419131656696925</c:v>
                </c:pt>
                <c:pt idx="503">
                  <c:v>3.8975426775707924</c:v>
                </c:pt>
                <c:pt idx="504">
                  <c:v>3.7828068092747746</c:v>
                </c:pt>
                <c:pt idx="505">
                  <c:v>3.7202236083860378</c:v>
                </c:pt>
                <c:pt idx="506">
                  <c:v>3.6993625414231248</c:v>
                </c:pt>
                <c:pt idx="507">
                  <c:v>3.5776729841394692</c:v>
                </c:pt>
                <c:pt idx="508">
                  <c:v>3.351678092041253</c:v>
                </c:pt>
                <c:pt idx="509">
                  <c:v>3.2473727572266902</c:v>
                </c:pt>
                <c:pt idx="510">
                  <c:v>3.0874379105110292</c:v>
                </c:pt>
                <c:pt idx="511">
                  <c:v>2.9900862646841051</c:v>
                </c:pt>
                <c:pt idx="512">
                  <c:v>2.8023366620178933</c:v>
                </c:pt>
                <c:pt idx="513">
                  <c:v>2.6597860377713261</c:v>
                </c:pt>
                <c:pt idx="514">
                  <c:v>2.5415733249814894</c:v>
                </c:pt>
                <c:pt idx="515">
                  <c:v>2.5311427915000331</c:v>
                </c:pt>
                <c:pt idx="516">
                  <c:v>2.4546522126360211</c:v>
                </c:pt>
                <c:pt idx="517">
                  <c:v>2.3781616337720091</c:v>
                </c:pt>
                <c:pt idx="518">
                  <c:v>2.3712079447843712</c:v>
                </c:pt>
                <c:pt idx="519">
                  <c:v>2.4233606121916522</c:v>
                </c:pt>
                <c:pt idx="520">
                  <c:v>2.4094532342163779</c:v>
                </c:pt>
                <c:pt idx="521">
                  <c:v>2.4129300787101964</c:v>
                </c:pt>
                <c:pt idx="522">
                  <c:v>2.3086247438956349</c:v>
                </c:pt>
                <c:pt idx="523">
                  <c:v>2.2356110095254418</c:v>
                </c:pt>
                <c:pt idx="524">
                  <c:v>2.2321341650316229</c:v>
                </c:pt>
                <c:pt idx="525">
                  <c:v>2.1730278086367041</c:v>
                </c:pt>
                <c:pt idx="526">
                  <c:v>2.1452130526861541</c:v>
                </c:pt>
                <c:pt idx="527">
                  <c:v>2.1730278086367041</c:v>
                </c:pt>
                <c:pt idx="528">
                  <c:v>2.1382593636985168</c:v>
                </c:pt>
                <c:pt idx="529">
                  <c:v>2.1313056747108794</c:v>
                </c:pt>
                <c:pt idx="530">
                  <c:v>2.1208751412294231</c:v>
                </c:pt>
                <c:pt idx="531">
                  <c:v>2.284286832438903</c:v>
                </c:pt>
                <c:pt idx="532">
                  <c:v>2.5241891025123953</c:v>
                </c:pt>
                <c:pt idx="533">
                  <c:v>2.4094532342163775</c:v>
                </c:pt>
                <c:pt idx="534">
                  <c:v>2.3712079447843708</c:v>
                </c:pt>
                <c:pt idx="535">
                  <c:v>2.4685595906112958</c:v>
                </c:pt>
                <c:pt idx="536">
                  <c:v>2.5450501694753078</c:v>
                </c:pt>
                <c:pt idx="537">
                  <c:v>2.6145870593516825</c:v>
                </c:pt>
                <c:pt idx="538">
                  <c:v>2.2912405214265408</c:v>
                </c:pt>
                <c:pt idx="539">
                  <c:v>1.995708739451949</c:v>
                </c:pt>
                <c:pt idx="540">
                  <c:v>1.9644171390075804</c:v>
                </c:pt>
                <c:pt idx="541">
                  <c:v>1.9261718495755744</c:v>
                </c:pt>
                <c:pt idx="542">
                  <c:v>1.7801443808351878</c:v>
                </c:pt>
                <c:pt idx="543">
                  <c:v>1.689746423995901</c:v>
                </c:pt>
                <c:pt idx="544">
                  <c:v>1.5437189552555146</c:v>
                </c:pt>
                <c:pt idx="545">
                  <c:v>1.6063021561442514</c:v>
                </c:pt>
                <c:pt idx="546">
                  <c:v>1.613255845131889</c:v>
                </c:pt>
                <c:pt idx="547">
                  <c:v>1.6584548235515324</c:v>
                </c:pt>
                <c:pt idx="548">
                  <c:v>1.6445474455762576</c:v>
                </c:pt>
                <c:pt idx="549">
                  <c:v>1.6723622015268074</c:v>
                </c:pt>
                <c:pt idx="550">
                  <c:v>1.7001769574773571</c:v>
                </c:pt>
                <c:pt idx="551">
                  <c:v>1.7488527803908196</c:v>
                </c:pt>
                <c:pt idx="552">
                  <c:v>1.7488527803908196</c:v>
                </c:pt>
                <c:pt idx="553">
                  <c:v>1.6306400676009827</c:v>
                </c:pt>
                <c:pt idx="554">
                  <c:v>1.613255845131889</c:v>
                </c:pt>
                <c:pt idx="555">
                  <c:v>1.5576263332307896</c:v>
                </c:pt>
                <c:pt idx="556">
                  <c:v>1.4846125988605965</c:v>
                </c:pt>
                <c:pt idx="557">
                  <c:v>1.3907377975274906</c:v>
                </c:pt>
                <c:pt idx="558">
                  <c:v>1.2412334842932853</c:v>
                </c:pt>
                <c:pt idx="559">
                  <c:v>1.1021597045405362</c:v>
                </c:pt>
                <c:pt idx="560">
                  <c:v>1.0291459701703431</c:v>
                </c:pt>
                <c:pt idx="561">
                  <c:v>0.87616481244231914</c:v>
                </c:pt>
                <c:pt idx="562">
                  <c:v>0.83096583402267576</c:v>
                </c:pt>
                <c:pt idx="563">
                  <c:v>0.77185947762775731</c:v>
                </c:pt>
                <c:pt idx="564">
                  <c:v>0.67798467629465164</c:v>
                </c:pt>
                <c:pt idx="565">
                  <c:v>0.6571236093317393</c:v>
                </c:pt>
                <c:pt idx="566">
                  <c:v>0.61540147540591461</c:v>
                </c:pt>
                <c:pt idx="567">
                  <c:v>0.6188783198997333</c:v>
                </c:pt>
                <c:pt idx="568">
                  <c:v>0.60844778641827713</c:v>
                </c:pt>
                <c:pt idx="569">
                  <c:v>0.60844778641827724</c:v>
                </c:pt>
                <c:pt idx="570">
                  <c:v>0.61540147540591472</c:v>
                </c:pt>
                <c:pt idx="571">
                  <c:v>0.60844778641827713</c:v>
                </c:pt>
                <c:pt idx="572">
                  <c:v>0.58758671945536478</c:v>
                </c:pt>
                <c:pt idx="573">
                  <c:v>0.56672565249245244</c:v>
                </c:pt>
                <c:pt idx="574">
                  <c:v>0.51109614059135278</c:v>
                </c:pt>
                <c:pt idx="575">
                  <c:v>0.52848036306044643</c:v>
                </c:pt>
                <c:pt idx="576">
                  <c:v>0.49371191812225917</c:v>
                </c:pt>
                <c:pt idx="577">
                  <c:v>0.483281384640803</c:v>
                </c:pt>
                <c:pt idx="578">
                  <c:v>0.47285085115934683</c:v>
                </c:pt>
                <c:pt idx="579">
                  <c:v>0.42765187273970334</c:v>
                </c:pt>
                <c:pt idx="580">
                  <c:v>0.39636027229533483</c:v>
                </c:pt>
                <c:pt idx="581">
                  <c:v>0.36159182735714757</c:v>
                </c:pt>
                <c:pt idx="582">
                  <c:v>0.34073076039423528</c:v>
                </c:pt>
                <c:pt idx="583">
                  <c:v>0.30248547096222922</c:v>
                </c:pt>
                <c:pt idx="584">
                  <c:v>0.26076333703640453</c:v>
                </c:pt>
                <c:pt idx="585">
                  <c:v>0.24685595906112962</c:v>
                </c:pt>
                <c:pt idx="586">
                  <c:v>0.27814755950549813</c:v>
                </c:pt>
                <c:pt idx="587">
                  <c:v>0.26076333703640453</c:v>
                </c:pt>
                <c:pt idx="588">
                  <c:v>0.26771702602404196</c:v>
                </c:pt>
                <c:pt idx="589">
                  <c:v>0.26424018153022322</c:v>
                </c:pt>
                <c:pt idx="590">
                  <c:v>0.26771702602404196</c:v>
                </c:pt>
                <c:pt idx="591">
                  <c:v>0.27814755950549813</c:v>
                </c:pt>
                <c:pt idx="592">
                  <c:v>0.2503328035549483</c:v>
                </c:pt>
                <c:pt idx="593">
                  <c:v>0.23294858108585473</c:v>
                </c:pt>
                <c:pt idx="594">
                  <c:v>0.24685595906112962</c:v>
                </c:pt>
                <c:pt idx="595">
                  <c:v>0.24685595906112962</c:v>
                </c:pt>
                <c:pt idx="596">
                  <c:v>0.2399022700734921</c:v>
                </c:pt>
                <c:pt idx="597">
                  <c:v>0.25380964804876704</c:v>
                </c:pt>
                <c:pt idx="598">
                  <c:v>0.24337911456731084</c:v>
                </c:pt>
                <c:pt idx="599">
                  <c:v>0.2503328035549483</c:v>
                </c:pt>
                <c:pt idx="600">
                  <c:v>0.22947173659203599</c:v>
                </c:pt>
                <c:pt idx="601">
                  <c:v>0.19122644716002996</c:v>
                </c:pt>
                <c:pt idx="602">
                  <c:v>0.18427275817239255</c:v>
                </c:pt>
                <c:pt idx="603">
                  <c:v>0.15298115772802398</c:v>
                </c:pt>
                <c:pt idx="604">
                  <c:v>0.14255062424656778</c:v>
                </c:pt>
                <c:pt idx="605">
                  <c:v>0.14950431323420527</c:v>
                </c:pt>
                <c:pt idx="606">
                  <c:v>0.11473586829601799</c:v>
                </c:pt>
                <c:pt idx="607">
                  <c:v>0.10778217930838054</c:v>
                </c:pt>
                <c:pt idx="608">
                  <c:v>0.11821271278983669</c:v>
                </c:pt>
                <c:pt idx="609">
                  <c:v>0.11821271278983669</c:v>
                </c:pt>
                <c:pt idx="610">
                  <c:v>0.13559693525893032</c:v>
                </c:pt>
                <c:pt idx="611">
                  <c:v>0.12168955728365542</c:v>
                </c:pt>
                <c:pt idx="612">
                  <c:v>0.11473586829601798</c:v>
                </c:pt>
                <c:pt idx="613">
                  <c:v>0.12516640177747412</c:v>
                </c:pt>
                <c:pt idx="614">
                  <c:v>0.11473586829601798</c:v>
                </c:pt>
                <c:pt idx="615">
                  <c:v>0.10778217930838054</c:v>
                </c:pt>
                <c:pt idx="616">
                  <c:v>9.0397956839286892E-2</c:v>
                </c:pt>
                <c:pt idx="617">
                  <c:v>7.3013734370193276E-2</c:v>
                </c:pt>
                <c:pt idx="618">
                  <c:v>0.10082849032074308</c:v>
                </c:pt>
                <c:pt idx="619">
                  <c:v>0.11125902380219928</c:v>
                </c:pt>
                <c:pt idx="620">
                  <c:v>0.12516640177747415</c:v>
                </c:pt>
                <c:pt idx="621">
                  <c:v>0.13559693525893032</c:v>
                </c:pt>
                <c:pt idx="622">
                  <c:v>0.12864324627129289</c:v>
                </c:pt>
                <c:pt idx="623">
                  <c:v>0.13212009076511164</c:v>
                </c:pt>
                <c:pt idx="624">
                  <c:v>0.19470329165384873</c:v>
                </c:pt>
                <c:pt idx="625">
                  <c:v>0.1668885357032989</c:v>
                </c:pt>
                <c:pt idx="626">
                  <c:v>0.17384222469093635</c:v>
                </c:pt>
                <c:pt idx="627">
                  <c:v>0.15993484671566141</c:v>
                </c:pt>
                <c:pt idx="628">
                  <c:v>0.1564580022218427</c:v>
                </c:pt>
                <c:pt idx="629">
                  <c:v>0.20165698064148613</c:v>
                </c:pt>
                <c:pt idx="630">
                  <c:v>0.21556435861676107</c:v>
                </c:pt>
                <c:pt idx="631">
                  <c:v>0.19122644716002998</c:v>
                </c:pt>
                <c:pt idx="632">
                  <c:v>0.22599489209821727</c:v>
                </c:pt>
                <c:pt idx="633">
                  <c:v>0.20861066962912364</c:v>
                </c:pt>
                <c:pt idx="634">
                  <c:v>0.27814755950549813</c:v>
                </c:pt>
                <c:pt idx="635">
                  <c:v>0.38245289432005997</c:v>
                </c:pt>
                <c:pt idx="636">
                  <c:v>0.44851293970261574</c:v>
                </c:pt>
                <c:pt idx="637">
                  <c:v>0.6188783198997333</c:v>
                </c:pt>
                <c:pt idx="638">
                  <c:v>0.75447525515866365</c:v>
                </c:pt>
                <c:pt idx="639">
                  <c:v>0.83791952301031325</c:v>
                </c:pt>
                <c:pt idx="640">
                  <c:v>0.92484063535578132</c:v>
                </c:pt>
                <c:pt idx="641">
                  <c:v>1.1056365490343552</c:v>
                </c:pt>
                <c:pt idx="642">
                  <c:v>1.3038166851820225</c:v>
                </c:pt>
                <c:pt idx="643">
                  <c:v>1.5159041993049647</c:v>
                </c:pt>
                <c:pt idx="644">
                  <c:v>1.6236863786133451</c:v>
                </c:pt>
                <c:pt idx="645">
                  <c:v>1.794051758810463</c:v>
                </c:pt>
                <c:pt idx="646">
                  <c:v>1.8983570936250247</c:v>
                </c:pt>
                <c:pt idx="647">
                  <c:v>2.0270003398963174</c:v>
                </c:pt>
                <c:pt idx="648">
                  <c:v>2.100014074266511</c:v>
                </c:pt>
                <c:pt idx="649">
                  <c:v>2.0548150958468674</c:v>
                </c:pt>
                <c:pt idx="650">
                  <c:v>2.1382593636985172</c:v>
                </c:pt>
                <c:pt idx="651">
                  <c:v>2.1104446077479673</c:v>
                </c:pt>
                <c:pt idx="652">
                  <c:v>2.0200466509086801</c:v>
                </c:pt>
                <c:pt idx="653">
                  <c:v>2.0582919403406863</c:v>
                </c:pt>
                <c:pt idx="654">
                  <c:v>2.0895835407850547</c:v>
                </c:pt>
                <c:pt idx="655">
                  <c:v>2.0652456293283237</c:v>
                </c:pt>
                <c:pt idx="656">
                  <c:v>2.1208751412294231</c:v>
                </c:pt>
                <c:pt idx="657">
                  <c:v>2.0374308733777737</c:v>
                </c:pt>
                <c:pt idx="658">
                  <c:v>2.0652456293283232</c:v>
                </c:pt>
                <c:pt idx="659">
                  <c:v>2.0791530073035984</c:v>
                </c:pt>
                <c:pt idx="660">
                  <c:v>1.985278205970493</c:v>
                </c:pt>
                <c:pt idx="661">
                  <c:v>1.8844497156497497</c:v>
                </c:pt>
                <c:pt idx="662">
                  <c:v>1.818389670267194</c:v>
                </c:pt>
                <c:pt idx="663">
                  <c:v>1.7140843354526323</c:v>
                </c:pt>
                <c:pt idx="664">
                  <c:v>1.6097790006380706</c:v>
                </c:pt>
                <c:pt idx="665">
                  <c:v>1.4915662878482341</c:v>
                </c:pt>
                <c:pt idx="666">
                  <c:v>1.4011683310089469</c:v>
                </c:pt>
                <c:pt idx="667">
                  <c:v>1.4150757089842219</c:v>
                </c:pt>
                <c:pt idx="668">
                  <c:v>1.4185525534780405</c:v>
                </c:pt>
                <c:pt idx="669">
                  <c:v>1.321200907651116</c:v>
                </c:pt>
                <c:pt idx="670">
                  <c:v>1.2481871732809231</c:v>
                </c:pt>
                <c:pt idx="671">
                  <c:v>1.2064650393550982</c:v>
                </c:pt>
                <c:pt idx="672">
                  <c:v>1.1890808168860048</c:v>
                </c:pt>
                <c:pt idx="673">
                  <c:v>1.1612660609354548</c:v>
                </c:pt>
                <c:pt idx="674">
                  <c:v>1.0812986375776241</c:v>
                </c:pt>
                <c:pt idx="675">
                  <c:v>1.0117617477012495</c:v>
                </c:pt>
                <c:pt idx="676">
                  <c:v>1.0465301926394368</c:v>
                </c:pt>
                <c:pt idx="677">
                  <c:v>1.0534838816270742</c:v>
                </c:pt>
                <c:pt idx="678">
                  <c:v>1.0013312142197932</c:v>
                </c:pt>
                <c:pt idx="679">
                  <c:v>0.94570170231869366</c:v>
                </c:pt>
                <c:pt idx="680">
                  <c:v>0.9248406353557812</c:v>
                </c:pt>
                <c:pt idx="681">
                  <c:v>0.89702587940523137</c:v>
                </c:pt>
                <c:pt idx="682">
                  <c:v>0.87268796794850034</c:v>
                </c:pt>
                <c:pt idx="683">
                  <c:v>0.82053530054121959</c:v>
                </c:pt>
                <c:pt idx="684">
                  <c:v>0.80315107807212593</c:v>
                </c:pt>
                <c:pt idx="685">
                  <c:v>0.77881316661539479</c:v>
                </c:pt>
                <c:pt idx="686">
                  <c:v>0.76142894414630113</c:v>
                </c:pt>
                <c:pt idx="687">
                  <c:v>0.7023225877513829</c:v>
                </c:pt>
                <c:pt idx="688">
                  <c:v>0.70927627673902027</c:v>
                </c:pt>
                <c:pt idx="689">
                  <c:v>0.70927627673902027</c:v>
                </c:pt>
                <c:pt idx="690">
                  <c:v>0.67798467629465164</c:v>
                </c:pt>
                <c:pt idx="691">
                  <c:v>0.66407729831937679</c:v>
                </c:pt>
                <c:pt idx="692">
                  <c:v>0.66407729831937679</c:v>
                </c:pt>
                <c:pt idx="693">
                  <c:v>0.68146152078847044</c:v>
                </c:pt>
                <c:pt idx="694">
                  <c:v>0.69536889876374541</c:v>
                </c:pt>
                <c:pt idx="695">
                  <c:v>0.64669307585028324</c:v>
                </c:pt>
                <c:pt idx="696">
                  <c:v>0.63626254236882696</c:v>
                </c:pt>
                <c:pt idx="697">
                  <c:v>0.60844778641827713</c:v>
                </c:pt>
                <c:pt idx="698">
                  <c:v>0.55629511901099626</c:v>
                </c:pt>
                <c:pt idx="699">
                  <c:v>0.59454040844300238</c:v>
                </c:pt>
                <c:pt idx="700">
                  <c:v>0.58410987496154598</c:v>
                </c:pt>
                <c:pt idx="701">
                  <c:v>0.60149409743063964</c:v>
                </c:pt>
                <c:pt idx="702">
                  <c:v>0.63626254236882684</c:v>
                </c:pt>
                <c:pt idx="703">
                  <c:v>0.60149409743063953</c:v>
                </c:pt>
                <c:pt idx="704">
                  <c:v>0.57367934148008992</c:v>
                </c:pt>
                <c:pt idx="705">
                  <c:v>0.56324880799863375</c:v>
                </c:pt>
                <c:pt idx="706">
                  <c:v>0.46937400666552814</c:v>
                </c:pt>
                <c:pt idx="707">
                  <c:v>0.41374449476442848</c:v>
                </c:pt>
                <c:pt idx="708">
                  <c:v>0.36506867185096631</c:v>
                </c:pt>
                <c:pt idx="709">
                  <c:v>0.35463813836951014</c:v>
                </c:pt>
                <c:pt idx="710">
                  <c:v>0.39983711678915357</c:v>
                </c:pt>
                <c:pt idx="711">
                  <c:v>0.41374449476442848</c:v>
                </c:pt>
                <c:pt idx="712">
                  <c:v>0.39288342780151619</c:v>
                </c:pt>
                <c:pt idx="713">
                  <c:v>0.40679080577679105</c:v>
                </c:pt>
                <c:pt idx="714">
                  <c:v>0.43112871723352214</c:v>
                </c:pt>
                <c:pt idx="715">
                  <c:v>0.45198978419643454</c:v>
                </c:pt>
                <c:pt idx="716">
                  <c:v>0.41374449476442848</c:v>
                </c:pt>
                <c:pt idx="717">
                  <c:v>0.41374449476442848</c:v>
                </c:pt>
                <c:pt idx="718">
                  <c:v>0.42069818375206591</c:v>
                </c:pt>
                <c:pt idx="719">
                  <c:v>0.43460556172734088</c:v>
                </c:pt>
                <c:pt idx="720">
                  <c:v>0.41722133925824723</c:v>
                </c:pt>
                <c:pt idx="721">
                  <c:v>0.3894065833076974</c:v>
                </c:pt>
                <c:pt idx="722">
                  <c:v>0.34073076039423528</c:v>
                </c:pt>
                <c:pt idx="723">
                  <c:v>0.34768444938187271</c:v>
                </c:pt>
                <c:pt idx="724">
                  <c:v>0.29553178197459179</c:v>
                </c:pt>
                <c:pt idx="725">
                  <c:v>0.26424018153022327</c:v>
                </c:pt>
                <c:pt idx="726">
                  <c:v>0.25380964804876704</c:v>
                </c:pt>
                <c:pt idx="727">
                  <c:v>0.22251804760439847</c:v>
                </c:pt>
                <c:pt idx="728">
                  <c:v>0.21904120311057979</c:v>
                </c:pt>
                <c:pt idx="729">
                  <c:v>0.24685595906112962</c:v>
                </c:pt>
                <c:pt idx="730">
                  <c:v>0.2503328035549483</c:v>
                </c:pt>
                <c:pt idx="731">
                  <c:v>0.26076333703640453</c:v>
                </c:pt>
                <c:pt idx="732">
                  <c:v>0.25728649254258579</c:v>
                </c:pt>
                <c:pt idx="733">
                  <c:v>0.26424018153022327</c:v>
                </c:pt>
                <c:pt idx="734">
                  <c:v>0.27814755950549813</c:v>
                </c:pt>
                <c:pt idx="735">
                  <c:v>0.28510124849313562</c:v>
                </c:pt>
                <c:pt idx="736">
                  <c:v>0.26424018153022322</c:v>
                </c:pt>
                <c:pt idx="737">
                  <c:v>0.27467071501167944</c:v>
                </c:pt>
                <c:pt idx="738">
                  <c:v>0.28162440399931687</c:v>
                </c:pt>
                <c:pt idx="739">
                  <c:v>0.26424018153022322</c:v>
                </c:pt>
                <c:pt idx="740">
                  <c:v>0.21904120311057981</c:v>
                </c:pt>
                <c:pt idx="741">
                  <c:v>0.2225180476043985</c:v>
                </c:pt>
                <c:pt idx="742">
                  <c:v>0.20861066962912364</c:v>
                </c:pt>
                <c:pt idx="743">
                  <c:v>0.1947032916538487</c:v>
                </c:pt>
                <c:pt idx="744">
                  <c:v>0.17384222469093633</c:v>
                </c:pt>
                <c:pt idx="745">
                  <c:v>0.15993484671566144</c:v>
                </c:pt>
                <c:pt idx="746">
                  <c:v>0.17036538019711761</c:v>
                </c:pt>
                <c:pt idx="747">
                  <c:v>0.22599489209821724</c:v>
                </c:pt>
                <c:pt idx="748">
                  <c:v>0.21556435861676107</c:v>
                </c:pt>
                <c:pt idx="749">
                  <c:v>0.22251804760439856</c:v>
                </c:pt>
                <c:pt idx="750">
                  <c:v>0.22599489209821727</c:v>
                </c:pt>
                <c:pt idx="751">
                  <c:v>0.23294858108585473</c:v>
                </c:pt>
                <c:pt idx="752">
                  <c:v>0.2259948920982173</c:v>
                </c:pt>
                <c:pt idx="753">
                  <c:v>0.21208751412294236</c:v>
                </c:pt>
                <c:pt idx="754">
                  <c:v>0.16341169120948015</c:v>
                </c:pt>
                <c:pt idx="755">
                  <c:v>0.15993484671566144</c:v>
                </c:pt>
                <c:pt idx="756">
                  <c:v>0.12864324627129292</c:v>
                </c:pt>
                <c:pt idx="757">
                  <c:v>0.12168955728365546</c:v>
                </c:pt>
                <c:pt idx="758">
                  <c:v>0.10430533481456182</c:v>
                </c:pt>
                <c:pt idx="759">
                  <c:v>9.7351645826924363E-2</c:v>
                </c:pt>
                <c:pt idx="760">
                  <c:v>0.12516640177747418</c:v>
                </c:pt>
                <c:pt idx="761">
                  <c:v>0.14255062424656781</c:v>
                </c:pt>
                <c:pt idx="762">
                  <c:v>0.13907377975274907</c:v>
                </c:pt>
                <c:pt idx="763">
                  <c:v>0.14255062424656781</c:v>
                </c:pt>
                <c:pt idx="764">
                  <c:v>0.12864324627129289</c:v>
                </c:pt>
                <c:pt idx="765">
                  <c:v>0.11821271278983672</c:v>
                </c:pt>
                <c:pt idx="766">
                  <c:v>0.11821271278983672</c:v>
                </c:pt>
                <c:pt idx="767">
                  <c:v>9.7351645826924363E-2</c:v>
                </c:pt>
                <c:pt idx="768">
                  <c:v>7.9967423357830705E-2</c:v>
                </c:pt>
                <c:pt idx="769">
                  <c:v>8.3444267851649448E-2</c:v>
                </c:pt>
                <c:pt idx="770">
                  <c:v>8.344426785164942E-2</c:v>
                </c:pt>
                <c:pt idx="771">
                  <c:v>9.7351645826924349E-2</c:v>
                </c:pt>
                <c:pt idx="772">
                  <c:v>0.11821271278983669</c:v>
                </c:pt>
                <c:pt idx="773">
                  <c:v>0.13212009076511161</c:v>
                </c:pt>
                <c:pt idx="774">
                  <c:v>0.12864324627129289</c:v>
                </c:pt>
                <c:pt idx="775">
                  <c:v>0.13907377975274907</c:v>
                </c:pt>
                <c:pt idx="776">
                  <c:v>0.12864324627129289</c:v>
                </c:pt>
                <c:pt idx="777">
                  <c:v>0.14950431323420527</c:v>
                </c:pt>
                <c:pt idx="778">
                  <c:v>0.1668885357032989</c:v>
                </c:pt>
                <c:pt idx="779">
                  <c:v>0.17731906918475507</c:v>
                </c:pt>
                <c:pt idx="780">
                  <c:v>0.18774960266621127</c:v>
                </c:pt>
                <c:pt idx="781">
                  <c:v>0.19818013614766741</c:v>
                </c:pt>
                <c:pt idx="782">
                  <c:v>0.19818013614766741</c:v>
                </c:pt>
                <c:pt idx="783">
                  <c:v>0.22599489209821727</c:v>
                </c:pt>
                <c:pt idx="784">
                  <c:v>0.2433791145673109</c:v>
                </c:pt>
                <c:pt idx="785">
                  <c:v>0.24685595906112964</c:v>
                </c:pt>
                <c:pt idx="786">
                  <c:v>0.25728649254258579</c:v>
                </c:pt>
                <c:pt idx="787">
                  <c:v>0.25728649254258579</c:v>
                </c:pt>
                <c:pt idx="788">
                  <c:v>0.26424018153022322</c:v>
                </c:pt>
                <c:pt idx="789">
                  <c:v>0.26424018153022322</c:v>
                </c:pt>
                <c:pt idx="790">
                  <c:v>0.27814755950549813</c:v>
                </c:pt>
                <c:pt idx="791">
                  <c:v>0.25728649254258579</c:v>
                </c:pt>
                <c:pt idx="792">
                  <c:v>0.23642542557967341</c:v>
                </c:pt>
                <c:pt idx="793">
                  <c:v>0.18774960266621124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33-499A-A584-FD402A00C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'NW-CDA'!$D$3:$D$4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'NW-CDA'!$A$5:$C$798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'NW-CDA'!$D$5:$D$798</c:f>
              <c:numCache>
                <c:formatCode>General</c:formatCode>
                <c:ptCount val="794"/>
                <c:pt idx="18">
                  <c:v>9.7351645826924349E-2</c:v>
                </c:pt>
                <c:pt idx="19">
                  <c:v>6.0844778641827718E-2</c:v>
                </c:pt>
                <c:pt idx="20">
                  <c:v>4.0563185761218479E-2</c:v>
                </c:pt>
                <c:pt idx="21">
                  <c:v>3.0422389320913859E-2</c:v>
                </c:pt>
                <c:pt idx="22">
                  <c:v>2.4337911456731087E-2</c:v>
                </c:pt>
                <c:pt idx="23">
                  <c:v>2.4337911456731087E-2</c:v>
                </c:pt>
                <c:pt idx="24">
                  <c:v>2.0861066962912362E-2</c:v>
                </c:pt>
                <c:pt idx="25">
                  <c:v>1.3907377975274906E-2</c:v>
                </c:pt>
                <c:pt idx="26">
                  <c:v>1.0430533481456183E-2</c:v>
                </c:pt>
                <c:pt idx="27">
                  <c:v>1.3907377975274911E-2</c:v>
                </c:pt>
                <c:pt idx="28">
                  <c:v>1.3907377975274911E-2</c:v>
                </c:pt>
                <c:pt idx="29">
                  <c:v>1.3907377975274911E-2</c:v>
                </c:pt>
                <c:pt idx="30">
                  <c:v>1.7384222469093637E-2</c:v>
                </c:pt>
                <c:pt idx="31">
                  <c:v>1.7384222469093633E-2</c:v>
                </c:pt>
                <c:pt idx="32">
                  <c:v>1.0430533481456181E-2</c:v>
                </c:pt>
                <c:pt idx="33">
                  <c:v>1.0430533481456181E-2</c:v>
                </c:pt>
                <c:pt idx="34">
                  <c:v>2.0861066962912362E-2</c:v>
                </c:pt>
                <c:pt idx="35">
                  <c:v>2.0861066962912362E-2</c:v>
                </c:pt>
                <c:pt idx="36">
                  <c:v>3.1291600444368538E-2</c:v>
                </c:pt>
                <c:pt idx="37">
                  <c:v>2.7814755950549813E-2</c:v>
                </c:pt>
                <c:pt idx="38">
                  <c:v>2.7814755950549813E-2</c:v>
                </c:pt>
                <c:pt idx="39">
                  <c:v>3.8245289432005995E-2</c:v>
                </c:pt>
                <c:pt idx="40">
                  <c:v>3.8245289432005988E-2</c:v>
                </c:pt>
                <c:pt idx="41">
                  <c:v>2.7814755950549813E-2</c:v>
                </c:pt>
                <c:pt idx="42">
                  <c:v>3.1291600444368538E-2</c:v>
                </c:pt>
                <c:pt idx="43">
                  <c:v>2.0861066962912362E-2</c:v>
                </c:pt>
                <c:pt idx="44">
                  <c:v>1.7384222469093633E-2</c:v>
                </c:pt>
                <c:pt idx="45">
                  <c:v>1.7384222469093633E-2</c:v>
                </c:pt>
                <c:pt idx="46">
                  <c:v>6.9536889876374514E-3</c:v>
                </c:pt>
                <c:pt idx="47">
                  <c:v>6.9536889876374557E-3</c:v>
                </c:pt>
                <c:pt idx="48">
                  <c:v>3.4768444938187266E-3</c:v>
                </c:pt>
                <c:pt idx="49">
                  <c:v>3.4768444938187266E-3</c:v>
                </c:pt>
                <c:pt idx="50">
                  <c:v>3.4768444938187266E-3</c:v>
                </c:pt>
                <c:pt idx="51">
                  <c:v>1.3907377975274905E-2</c:v>
                </c:pt>
                <c:pt idx="52">
                  <c:v>1.3907377975274905E-2</c:v>
                </c:pt>
                <c:pt idx="53">
                  <c:v>1.7384222469093633E-2</c:v>
                </c:pt>
                <c:pt idx="54">
                  <c:v>1.7384222469093633E-2</c:v>
                </c:pt>
                <c:pt idx="55">
                  <c:v>1.7384222469093633E-2</c:v>
                </c:pt>
                <c:pt idx="56">
                  <c:v>2.0861066962912362E-2</c:v>
                </c:pt>
                <c:pt idx="57">
                  <c:v>3.4768444938187267E-2</c:v>
                </c:pt>
                <c:pt idx="58">
                  <c:v>2.4337911456731084E-2</c:v>
                </c:pt>
                <c:pt idx="59">
                  <c:v>2.4337911456731084E-2</c:v>
                </c:pt>
                <c:pt idx="60">
                  <c:v>2.0861066962912355E-2</c:v>
                </c:pt>
                <c:pt idx="61">
                  <c:v>2.0861066962912355E-2</c:v>
                </c:pt>
                <c:pt idx="62">
                  <c:v>2.7814755950549809E-2</c:v>
                </c:pt>
                <c:pt idx="63">
                  <c:v>3.1291600444368538E-2</c:v>
                </c:pt>
                <c:pt idx="64">
                  <c:v>2.4337911456731084E-2</c:v>
                </c:pt>
                <c:pt idx="65">
                  <c:v>2.4337911456731087E-2</c:v>
                </c:pt>
                <c:pt idx="66">
                  <c:v>3.4768444938187267E-2</c:v>
                </c:pt>
                <c:pt idx="67">
                  <c:v>5.2152667407280903E-2</c:v>
                </c:pt>
                <c:pt idx="68">
                  <c:v>5.5629511901099625E-2</c:v>
                </c:pt>
                <c:pt idx="69">
                  <c:v>5.2152667407280903E-2</c:v>
                </c:pt>
                <c:pt idx="70">
                  <c:v>6.2583200888737076E-2</c:v>
                </c:pt>
                <c:pt idx="71">
                  <c:v>7.3013734370193248E-2</c:v>
                </c:pt>
                <c:pt idx="72">
                  <c:v>7.6490578864011977E-2</c:v>
                </c:pt>
                <c:pt idx="73">
                  <c:v>8.6921112345468163E-2</c:v>
                </c:pt>
                <c:pt idx="74">
                  <c:v>7.649057886401199E-2</c:v>
                </c:pt>
                <c:pt idx="75">
                  <c:v>7.3013734370193276E-2</c:v>
                </c:pt>
                <c:pt idx="76">
                  <c:v>6.9536889876374533E-2</c:v>
                </c:pt>
                <c:pt idx="77">
                  <c:v>6.6060045382555804E-2</c:v>
                </c:pt>
                <c:pt idx="78">
                  <c:v>5.9106356394918354E-2</c:v>
                </c:pt>
                <c:pt idx="79">
                  <c:v>5.9106356394918354E-2</c:v>
                </c:pt>
                <c:pt idx="80">
                  <c:v>8.3444267851649448E-2</c:v>
                </c:pt>
                <c:pt idx="81">
                  <c:v>0.12864324627129289</c:v>
                </c:pt>
                <c:pt idx="82">
                  <c:v>0.14950431323420524</c:v>
                </c:pt>
                <c:pt idx="83">
                  <c:v>0.1947032916538487</c:v>
                </c:pt>
                <c:pt idx="84">
                  <c:v>0.19818013614766741</c:v>
                </c:pt>
                <c:pt idx="85">
                  <c:v>0.21904120311057979</c:v>
                </c:pt>
                <c:pt idx="86">
                  <c:v>0.28162440399931687</c:v>
                </c:pt>
                <c:pt idx="87">
                  <c:v>0.28162440399931687</c:v>
                </c:pt>
                <c:pt idx="88">
                  <c:v>0.27119387051786076</c:v>
                </c:pt>
                <c:pt idx="89">
                  <c:v>0.5423877410357214</c:v>
                </c:pt>
                <c:pt idx="90">
                  <c:v>0.64669307585028313</c:v>
                </c:pt>
                <c:pt idx="91">
                  <c:v>0.79967423357830714</c:v>
                </c:pt>
                <c:pt idx="92">
                  <c:v>0.9248406353557812</c:v>
                </c:pt>
                <c:pt idx="93">
                  <c:v>1.0639144151085302</c:v>
                </c:pt>
                <c:pt idx="94">
                  <c:v>1.2099418838489169</c:v>
                </c:pt>
                <c:pt idx="95">
                  <c:v>1.3663998860707594</c:v>
                </c:pt>
                <c:pt idx="96">
                  <c:v>1.1577892164416359</c:v>
                </c:pt>
                <c:pt idx="97">
                  <c:v>1.1925576613798232</c:v>
                </c:pt>
                <c:pt idx="98">
                  <c:v>1.3663998860707596</c:v>
                </c:pt>
                <c:pt idx="99">
                  <c:v>1.5854410891813393</c:v>
                </c:pt>
                <c:pt idx="100">
                  <c:v>1.7697138473537319</c:v>
                </c:pt>
                <c:pt idx="101">
                  <c:v>1.995708739451949</c:v>
                </c:pt>
                <c:pt idx="102">
                  <c:v>2.07567616280978</c:v>
                </c:pt>
                <c:pt idx="103">
                  <c:v>2.3538237223152785</c:v>
                </c:pt>
                <c:pt idx="104">
                  <c:v>2.5902491478949514</c:v>
                </c:pt>
                <c:pt idx="105">
                  <c:v>2.9518409752520993</c:v>
                </c:pt>
                <c:pt idx="106">
                  <c:v>3.1048221329801229</c:v>
                </c:pt>
                <c:pt idx="107">
                  <c:v>3.4073076039423524</c:v>
                </c:pt>
                <c:pt idx="108">
                  <c:v>3.6541635630034821</c:v>
                </c:pt>
                <c:pt idx="109">
                  <c:v>3.9566490339657108</c:v>
                </c:pt>
                <c:pt idx="110">
                  <c:v>4.0783385912493664</c:v>
                </c:pt>
                <c:pt idx="111">
                  <c:v>4.2278429044835715</c:v>
                </c:pt>
                <c:pt idx="112">
                  <c:v>4.7250316670996497</c:v>
                </c:pt>
                <c:pt idx="113">
                  <c:v>5.0761929609753409</c:v>
                </c:pt>
                <c:pt idx="114">
                  <c:v>5.2048362072466343</c:v>
                </c:pt>
                <c:pt idx="115">
                  <c:v>5.2117898962342712</c:v>
                </c:pt>
                <c:pt idx="116">
                  <c:v>5.6185807020110614</c:v>
                </c:pt>
                <c:pt idx="117">
                  <c:v>6.0253715077878525</c:v>
                </c:pt>
                <c:pt idx="118">
                  <c:v>6.1713989765282387</c:v>
                </c:pt>
                <c:pt idx="119">
                  <c:v>6.3382875122315374</c:v>
                </c:pt>
                <c:pt idx="120">
                  <c:v>6.7798467629465149</c:v>
                </c:pt>
                <c:pt idx="121">
                  <c:v>7.6142894414630122</c:v>
                </c:pt>
                <c:pt idx="122">
                  <c:v>8.4000562970660422</c:v>
                </c:pt>
                <c:pt idx="123">
                  <c:v>8.6190975001766237</c:v>
                </c:pt>
                <c:pt idx="124">
                  <c:v>9.2310221310887197</c:v>
                </c:pt>
                <c:pt idx="125">
                  <c:v>9.5752297359767731</c:v>
                </c:pt>
                <c:pt idx="126">
                  <c:v>10.715634729949315</c:v>
                </c:pt>
                <c:pt idx="127">
                  <c:v>12.196770484316092</c:v>
                </c:pt>
                <c:pt idx="128">
                  <c:v>13.121611119671874</c:v>
                </c:pt>
                <c:pt idx="129">
                  <c:v>13.424096590634104</c:v>
                </c:pt>
                <c:pt idx="130">
                  <c:v>14.307215092064061</c:v>
                </c:pt>
                <c:pt idx="131">
                  <c:v>13.705720994633422</c:v>
                </c:pt>
                <c:pt idx="132">
                  <c:v>14.178571845792769</c:v>
                </c:pt>
                <c:pt idx="133">
                  <c:v>13.980391709645099</c:v>
                </c:pt>
                <c:pt idx="134">
                  <c:v>14.067312821990567</c:v>
                </c:pt>
                <c:pt idx="135">
                  <c:v>13.84479477438617</c:v>
                </c:pt>
                <c:pt idx="136">
                  <c:v>14.192479223768043</c:v>
                </c:pt>
                <c:pt idx="137">
                  <c:v>13.253731210436985</c:v>
                </c:pt>
                <c:pt idx="138">
                  <c:v>13.385851301202097</c:v>
                </c:pt>
                <c:pt idx="139">
                  <c:v>13.378897612214461</c:v>
                </c:pt>
                <c:pt idx="140">
                  <c:v>13.942146420213094</c:v>
                </c:pt>
                <c:pt idx="141">
                  <c:v>13.302407033350448</c:v>
                </c:pt>
                <c:pt idx="142">
                  <c:v>12.31498319710593</c:v>
                </c:pt>
                <c:pt idx="143">
                  <c:v>11.584845853404</c:v>
                </c:pt>
                <c:pt idx="144">
                  <c:v>11.35885096130578</c:v>
                </c:pt>
                <c:pt idx="145">
                  <c:v>10.97639806698572</c:v>
                </c:pt>
                <c:pt idx="146">
                  <c:v>10.97987491147954</c:v>
                </c:pt>
                <c:pt idx="147">
                  <c:v>10.117617477012496</c:v>
                </c:pt>
                <c:pt idx="148">
                  <c:v>9.6551971593346035</c:v>
                </c:pt>
                <c:pt idx="149">
                  <c:v>9.6378129368655099</c:v>
                </c:pt>
                <c:pt idx="150">
                  <c:v>9.11976310728652</c:v>
                </c:pt>
                <c:pt idx="151">
                  <c:v>8.848569236768661</c:v>
                </c:pt>
                <c:pt idx="152">
                  <c:v>8.6190975001766255</c:v>
                </c:pt>
                <c:pt idx="153">
                  <c:v>8.5356532323249734</c:v>
                </c:pt>
                <c:pt idx="154">
                  <c:v>7.7637937546972164</c:v>
                </c:pt>
                <c:pt idx="155">
                  <c:v>6.9189205426992642</c:v>
                </c:pt>
                <c:pt idx="156">
                  <c:v>6.7033561840825033</c:v>
                </c:pt>
                <c:pt idx="157">
                  <c:v>6.5225602704039307</c:v>
                </c:pt>
                <c:pt idx="158">
                  <c:v>6.2026905769726071</c:v>
                </c:pt>
                <c:pt idx="159">
                  <c:v>6.1227231536147766</c:v>
                </c:pt>
                <c:pt idx="160">
                  <c:v>5.281326786110645</c:v>
                </c:pt>
                <c:pt idx="161">
                  <c:v>5.0031792266051474</c:v>
                </c:pt>
                <c:pt idx="162">
                  <c:v>5.2187435852219091</c:v>
                </c:pt>
                <c:pt idx="163">
                  <c:v>5.0449013605309725</c:v>
                </c:pt>
                <c:pt idx="164">
                  <c:v>4.912781269765861</c:v>
                </c:pt>
                <c:pt idx="165">
                  <c:v>4.7702306455192929</c:v>
                </c:pt>
                <c:pt idx="166">
                  <c:v>4.9162581142596791</c:v>
                </c:pt>
                <c:pt idx="167">
                  <c:v>4.9927486931236924</c:v>
                </c:pt>
                <c:pt idx="168">
                  <c:v>4.8154296239389369</c:v>
                </c:pt>
                <c:pt idx="169">
                  <c:v>4.1270144141628284</c:v>
                </c:pt>
                <c:pt idx="170">
                  <c:v>3.7967141872500498</c:v>
                </c:pt>
                <c:pt idx="171">
                  <c:v>3.6541635630034817</c:v>
                </c:pt>
                <c:pt idx="172">
                  <c:v>3.7063162304107622</c:v>
                </c:pt>
                <c:pt idx="173">
                  <c:v>3.4768444938187266</c:v>
                </c:pt>
                <c:pt idx="174">
                  <c:v>3.4942287162878194</c:v>
                </c:pt>
                <c:pt idx="175">
                  <c:v>3.2578032907081469</c:v>
                </c:pt>
                <c:pt idx="176">
                  <c:v>3.1952200898194105</c:v>
                </c:pt>
                <c:pt idx="177">
                  <c:v>3.1326368889306728</c:v>
                </c:pt>
                <c:pt idx="178">
                  <c:v>3.2647569796957847</c:v>
                </c:pt>
                <c:pt idx="179">
                  <c:v>3.3968770704608957</c:v>
                </c:pt>
                <c:pt idx="180">
                  <c:v>3.2856180466586968</c:v>
                </c:pt>
                <c:pt idx="181">
                  <c:v>3.33081702507834</c:v>
                </c:pt>
                <c:pt idx="182">
                  <c:v>3.5150897832507324</c:v>
                </c:pt>
                <c:pt idx="183">
                  <c:v>3.6263488070529317</c:v>
                </c:pt>
                <c:pt idx="184">
                  <c:v>3.4977055607816392</c:v>
                </c:pt>
                <c:pt idx="185">
                  <c:v>3.4942287162878207</c:v>
                </c:pt>
                <c:pt idx="186">
                  <c:v>3.2890948911525157</c:v>
                </c:pt>
                <c:pt idx="187">
                  <c:v>3.508136094263095</c:v>
                </c:pt>
                <c:pt idx="188">
                  <c:v>3.3934002259670772</c:v>
                </c:pt>
                <c:pt idx="189">
                  <c:v>3.306479113621609</c:v>
                </c:pt>
                <c:pt idx="190">
                  <c:v>3.3725391590041647</c:v>
                </c:pt>
                <c:pt idx="191">
                  <c:v>3.483798182806364</c:v>
                </c:pt>
                <c:pt idx="192">
                  <c:v>3.3864465369794403</c:v>
                </c:pt>
                <c:pt idx="193">
                  <c:v>3.3655854700165277</c:v>
                </c:pt>
                <c:pt idx="194">
                  <c:v>3.2056506233008664</c:v>
                </c:pt>
                <c:pt idx="195">
                  <c:v>3.2925717356463338</c:v>
                </c:pt>
                <c:pt idx="196">
                  <c:v>3.3169096471030648</c:v>
                </c:pt>
                <c:pt idx="197">
                  <c:v>3.2021737788070479</c:v>
                </c:pt>
                <c:pt idx="198">
                  <c:v>3.2369422237452348</c:v>
                </c:pt>
                <c:pt idx="199">
                  <c:v>3.3099559581154279</c:v>
                </c:pt>
                <c:pt idx="200">
                  <c:v>3.2160811567823226</c:v>
                </c:pt>
                <c:pt idx="201">
                  <c:v>3.5116129387569144</c:v>
                </c:pt>
                <c:pt idx="202">
                  <c:v>3.4803213383125455</c:v>
                </c:pt>
                <c:pt idx="203">
                  <c:v>3.3621086255227084</c:v>
                </c:pt>
                <c:pt idx="204">
                  <c:v>3.3134328026092459</c:v>
                </c:pt>
                <c:pt idx="205">
                  <c:v>3.0109473316470172</c:v>
                </c:pt>
                <c:pt idx="206">
                  <c:v>2.9240262193015489</c:v>
                </c:pt>
                <c:pt idx="207">
                  <c:v>3.0978684439924855</c:v>
                </c:pt>
                <c:pt idx="208">
                  <c:v>2.8823040853757247</c:v>
                </c:pt>
                <c:pt idx="209">
                  <c:v>2.7467071501167939</c:v>
                </c:pt>
                <c:pt idx="210">
                  <c:v>2.6945544827095129</c:v>
                </c:pt>
                <c:pt idx="211">
                  <c:v>2.8544893294251743</c:v>
                </c:pt>
                <c:pt idx="212">
                  <c:v>3.278664357671059</c:v>
                </c:pt>
                <c:pt idx="213">
                  <c:v>3.1813127118441349</c:v>
                </c:pt>
                <c:pt idx="214">
                  <c:v>3.1326368889306724</c:v>
                </c:pt>
                <c:pt idx="215">
                  <c:v>3.2786643576710586</c:v>
                </c:pt>
                <c:pt idx="216">
                  <c:v>3.3725391590041647</c:v>
                </c:pt>
                <c:pt idx="217">
                  <c:v>3.2856180466586968</c:v>
                </c:pt>
                <c:pt idx="218">
                  <c:v>3.101345288486304</c:v>
                </c:pt>
                <c:pt idx="219">
                  <c:v>3.0630999990542978</c:v>
                </c:pt>
                <c:pt idx="220">
                  <c:v>3.0839610660172108</c:v>
                </c:pt>
                <c:pt idx="221">
                  <c:v>3.1917432453255907</c:v>
                </c:pt>
                <c:pt idx="222">
                  <c:v>3.1639284893750412</c:v>
                </c:pt>
                <c:pt idx="223">
                  <c:v>3.0491926210790234</c:v>
                </c:pt>
                <c:pt idx="224">
                  <c:v>3.2960485801401527</c:v>
                </c:pt>
                <c:pt idx="225">
                  <c:v>3.4559834268558141</c:v>
                </c:pt>
                <c:pt idx="226">
                  <c:v>3.3864465369794394</c:v>
                </c:pt>
                <c:pt idx="227">
                  <c:v>3.3690623145103458</c:v>
                </c:pt>
                <c:pt idx="228">
                  <c:v>3.3621086255227088</c:v>
                </c:pt>
                <c:pt idx="229">
                  <c:v>3.4525065823619956</c:v>
                </c:pt>
                <c:pt idx="230">
                  <c:v>3.6054877400900196</c:v>
                </c:pt>
                <c:pt idx="231">
                  <c:v>3.6819783189540312</c:v>
                </c:pt>
                <c:pt idx="232">
                  <c:v>3.5846266731271075</c:v>
                </c:pt>
                <c:pt idx="233">
                  <c:v>3.4107844484361713</c:v>
                </c:pt>
                <c:pt idx="234">
                  <c:v>3.3203864915968841</c:v>
                </c:pt>
                <c:pt idx="235">
                  <c:v>3.1117758219677607</c:v>
                </c:pt>
                <c:pt idx="236">
                  <c:v>2.7745219060673447</c:v>
                </c:pt>
                <c:pt idx="237">
                  <c:v>2.6215407483393198</c:v>
                </c:pt>
                <c:pt idx="238">
                  <c:v>2.3712079447843712</c:v>
                </c:pt>
                <c:pt idx="239">
                  <c:v>2.4650827461174774</c:v>
                </c:pt>
                <c:pt idx="240">
                  <c:v>2.2808099879450845</c:v>
                </c:pt>
                <c:pt idx="241">
                  <c:v>2.4789901240927525</c:v>
                </c:pt>
                <c:pt idx="242">
                  <c:v>2.5867723034011325</c:v>
                </c:pt>
                <c:pt idx="243">
                  <c:v>2.635448126314595</c:v>
                </c:pt>
                <c:pt idx="244">
                  <c:v>2.3399163443400033</c:v>
                </c:pt>
                <c:pt idx="245">
                  <c:v>2.0687224738221426</c:v>
                </c:pt>
                <c:pt idx="246">
                  <c:v>1.8149128257733753</c:v>
                </c:pt>
                <c:pt idx="247">
                  <c:v>1.717561179946451</c:v>
                </c:pt>
                <c:pt idx="248">
                  <c:v>1.4046451755027654</c:v>
                </c:pt>
                <c:pt idx="249">
                  <c:v>1.408122019996584</c:v>
                </c:pt>
                <c:pt idx="250">
                  <c:v>1.3420619746140285</c:v>
                </c:pt>
                <c:pt idx="251">
                  <c:v>1.4046451755027654</c:v>
                </c:pt>
                <c:pt idx="252">
                  <c:v>1.5263347327864207</c:v>
                </c:pt>
                <c:pt idx="253">
                  <c:v>1.4950431323420525</c:v>
                </c:pt>
                <c:pt idx="254">
                  <c:v>1.550672644243152</c:v>
                </c:pt>
                <c:pt idx="255">
                  <c:v>1.6063021561442519</c:v>
                </c:pt>
                <c:pt idx="256">
                  <c:v>1.4811357543667774</c:v>
                </c:pt>
                <c:pt idx="257">
                  <c:v>1.4707052208853213</c:v>
                </c:pt>
                <c:pt idx="258">
                  <c:v>1.3837841085398532</c:v>
                </c:pt>
                <c:pt idx="259">
                  <c:v>1.2203724173303729</c:v>
                </c:pt>
                <c:pt idx="260">
                  <c:v>1.1091133935281738</c:v>
                </c:pt>
                <c:pt idx="261">
                  <c:v>1.0569607261208929</c:v>
                </c:pt>
                <c:pt idx="262">
                  <c:v>0.97351645826924338</c:v>
                </c:pt>
                <c:pt idx="263">
                  <c:v>0.9248406353557812</c:v>
                </c:pt>
                <c:pt idx="264">
                  <c:v>0.93527116883723749</c:v>
                </c:pt>
                <c:pt idx="265">
                  <c:v>0.90050272389905017</c:v>
                </c:pt>
                <c:pt idx="266">
                  <c:v>0.83096583402267554</c:v>
                </c:pt>
                <c:pt idx="267">
                  <c:v>0.85182690098558811</c:v>
                </c:pt>
                <c:pt idx="268">
                  <c:v>0.77533632212157599</c:v>
                </c:pt>
                <c:pt idx="269">
                  <c:v>0.77185947762775731</c:v>
                </c:pt>
                <c:pt idx="270">
                  <c:v>0.80315107807212593</c:v>
                </c:pt>
                <c:pt idx="271">
                  <c:v>0.80315107807212605</c:v>
                </c:pt>
                <c:pt idx="272">
                  <c:v>0.72318365471429513</c:v>
                </c:pt>
                <c:pt idx="273">
                  <c:v>0.813581611553582</c:v>
                </c:pt>
                <c:pt idx="274">
                  <c:v>0.82401214503503817</c:v>
                </c:pt>
                <c:pt idx="275">
                  <c:v>0.9283174798496</c:v>
                </c:pt>
                <c:pt idx="276">
                  <c:v>0.95265539130633115</c:v>
                </c:pt>
                <c:pt idx="277">
                  <c:v>0.94917854681251246</c:v>
                </c:pt>
                <c:pt idx="278">
                  <c:v>0.95265539130633103</c:v>
                </c:pt>
                <c:pt idx="279">
                  <c:v>1.1299744604910862</c:v>
                </c:pt>
                <c:pt idx="280">
                  <c:v>1.2968629961943852</c:v>
                </c:pt>
                <c:pt idx="281">
                  <c:v>1.5854410891813393</c:v>
                </c:pt>
                <c:pt idx="282">
                  <c:v>1.8392507372301063</c:v>
                </c:pt>
                <c:pt idx="283">
                  <c:v>2.1208751412294231</c:v>
                </c:pt>
                <c:pt idx="284">
                  <c:v>2.1730278086367041</c:v>
                </c:pt>
                <c:pt idx="285">
                  <c:v>2.5589575474505826</c:v>
                </c:pt>
                <c:pt idx="286">
                  <c:v>2.9205493748077305</c:v>
                </c:pt>
                <c:pt idx="287">
                  <c:v>2.9866094201902862</c:v>
                </c:pt>
                <c:pt idx="288">
                  <c:v>2.92054937480773</c:v>
                </c:pt>
                <c:pt idx="289">
                  <c:v>3.2786643576710595</c:v>
                </c:pt>
                <c:pt idx="290">
                  <c:v>3.3899233814732583</c:v>
                </c:pt>
                <c:pt idx="291">
                  <c:v>3.7271772973736748</c:v>
                </c:pt>
                <c:pt idx="292">
                  <c:v>4.2035049930268409</c:v>
                </c:pt>
                <c:pt idx="293">
                  <c:v>4.964933937173142</c:v>
                </c:pt>
                <c:pt idx="294">
                  <c:v>5.8793440390474663</c:v>
                </c:pt>
                <c:pt idx="295">
                  <c:v>6.7311709400330537</c:v>
                </c:pt>
                <c:pt idx="296">
                  <c:v>6.5086528924286569</c:v>
                </c:pt>
                <c:pt idx="297">
                  <c:v>6.4738844474904695</c:v>
                </c:pt>
                <c:pt idx="298">
                  <c:v>6.508652892428656</c:v>
                </c:pt>
                <c:pt idx="299">
                  <c:v>6.4912686699595623</c:v>
                </c:pt>
                <c:pt idx="300">
                  <c:v>7.0927627673902025</c:v>
                </c:pt>
                <c:pt idx="301">
                  <c:v>8.0210802472398033</c:v>
                </c:pt>
                <c:pt idx="302">
                  <c:v>8.8729071482253907</c:v>
                </c:pt>
                <c:pt idx="303">
                  <c:v>9.4535401786931175</c:v>
                </c:pt>
                <c:pt idx="304">
                  <c:v>10.148909077456864</c:v>
                </c:pt>
                <c:pt idx="305">
                  <c:v>10.646097840072942</c:v>
                </c:pt>
                <c:pt idx="306">
                  <c:v>11.428387851182155</c:v>
                </c:pt>
                <c:pt idx="307">
                  <c:v>12.613991823574342</c:v>
                </c:pt>
                <c:pt idx="308">
                  <c:v>14.150757089842218</c:v>
                </c:pt>
                <c:pt idx="309">
                  <c:v>14.887848122531789</c:v>
                </c:pt>
                <c:pt idx="310">
                  <c:v>16.535872412601861</c:v>
                </c:pt>
                <c:pt idx="311">
                  <c:v>17.356407713143081</c:v>
                </c:pt>
                <c:pt idx="312">
                  <c:v>18.378599994325789</c:v>
                </c:pt>
                <c:pt idx="313">
                  <c:v>18.555919063510544</c:v>
                </c:pt>
                <c:pt idx="314">
                  <c:v>18.701946532250933</c:v>
                </c:pt>
                <c:pt idx="315">
                  <c:v>17.745814296450781</c:v>
                </c:pt>
                <c:pt idx="316">
                  <c:v>17.996147100005725</c:v>
                </c:pt>
                <c:pt idx="317">
                  <c:v>17.391176158081272</c:v>
                </c:pt>
                <c:pt idx="318">
                  <c:v>17.137366510032503</c:v>
                </c:pt>
                <c:pt idx="319">
                  <c:v>15.736198179023557</c:v>
                </c:pt>
                <c:pt idx="320">
                  <c:v>14.567978429100465</c:v>
                </c:pt>
                <c:pt idx="321">
                  <c:v>13.13551849764715</c:v>
                </c:pt>
                <c:pt idx="322">
                  <c:v>12.975583650931489</c:v>
                </c:pt>
                <c:pt idx="323">
                  <c:v>12.088988305007714</c:v>
                </c:pt>
                <c:pt idx="324">
                  <c:v>12.116803060958262</c:v>
                </c:pt>
                <c:pt idx="325">
                  <c:v>11.626567987329821</c:v>
                </c:pt>
                <c:pt idx="326">
                  <c:v>11.591799542391636</c:v>
                </c:pt>
                <c:pt idx="327">
                  <c:v>12.054219860069525</c:v>
                </c:pt>
                <c:pt idx="328">
                  <c:v>11.386665717256331</c:v>
                </c:pt>
                <c:pt idx="329">
                  <c:v>10.580037794690385</c:v>
                </c:pt>
                <c:pt idx="330">
                  <c:v>9.9889742307412011</c:v>
                </c:pt>
                <c:pt idx="331">
                  <c:v>8.60171327770753</c:v>
                </c:pt>
                <c:pt idx="332">
                  <c:v>8.4487321199795051</c:v>
                </c:pt>
                <c:pt idx="333">
                  <c:v>8.2783667397823884</c:v>
                </c:pt>
                <c:pt idx="334">
                  <c:v>7.5447525515866358</c:v>
                </c:pt>
                <c:pt idx="335">
                  <c:v>7.1518691237851195</c:v>
                </c:pt>
                <c:pt idx="336">
                  <c:v>6.1783526655158783</c:v>
                </c:pt>
                <c:pt idx="337">
                  <c:v>5.2430814966786405</c:v>
                </c:pt>
                <c:pt idx="338">
                  <c:v>5.0657624274938851</c:v>
                </c:pt>
                <c:pt idx="339">
                  <c:v>4.4364535741126954</c:v>
                </c:pt>
                <c:pt idx="340">
                  <c:v>4.2939029498661281</c:v>
                </c:pt>
                <c:pt idx="341">
                  <c:v>4.1791670815701094</c:v>
                </c:pt>
                <c:pt idx="342">
                  <c:v>4.3217177058166767</c:v>
                </c:pt>
                <c:pt idx="343">
                  <c:v>3.8001910317438679</c:v>
                </c:pt>
                <c:pt idx="344">
                  <c:v>3.6402561850282065</c:v>
                </c:pt>
                <c:pt idx="345">
                  <c:v>3.584626673127107</c:v>
                </c:pt>
                <c:pt idx="346">
                  <c:v>3.4698908048310888</c:v>
                </c:pt>
                <c:pt idx="347">
                  <c:v>3.4525065823619951</c:v>
                </c:pt>
                <c:pt idx="348">
                  <c:v>3.5046592497692766</c:v>
                </c:pt>
                <c:pt idx="349">
                  <c:v>3.1256831999430355</c:v>
                </c:pt>
                <c:pt idx="350">
                  <c:v>3.2821412021648784</c:v>
                </c:pt>
                <c:pt idx="351">
                  <c:v>3.2612801352019658</c:v>
                </c:pt>
                <c:pt idx="352">
                  <c:v>3.0804842215233919</c:v>
                </c:pt>
                <c:pt idx="353">
                  <c:v>3.0213778651284735</c:v>
                </c:pt>
                <c:pt idx="354">
                  <c:v>2.9379335972768241</c:v>
                </c:pt>
                <c:pt idx="355">
                  <c:v>2.7154155496724255</c:v>
                </c:pt>
                <c:pt idx="356">
                  <c:v>2.6111102148578635</c:v>
                </c:pt>
                <c:pt idx="357">
                  <c:v>2.3746847892781906</c:v>
                </c:pt>
                <c:pt idx="358">
                  <c:v>2.2877636769327223</c:v>
                </c:pt>
                <c:pt idx="359">
                  <c:v>2.2182267870563477</c:v>
                </c:pt>
                <c:pt idx="360">
                  <c:v>2.1834583421181604</c:v>
                </c:pt>
                <c:pt idx="361">
                  <c:v>2.305147899401816</c:v>
                </c:pt>
                <c:pt idx="362">
                  <c:v>2.3329626553523655</c:v>
                </c:pt>
                <c:pt idx="363">
                  <c:v>2.2356110095254413</c:v>
                </c:pt>
                <c:pt idx="364">
                  <c:v>2.200842564587254</c:v>
                </c:pt>
                <c:pt idx="365">
                  <c:v>2.0443845623654111</c:v>
                </c:pt>
                <c:pt idx="366">
                  <c:v>2.0513382513530489</c:v>
                </c:pt>
                <c:pt idx="367">
                  <c:v>2.0096161174272238</c:v>
                </c:pt>
                <c:pt idx="368">
                  <c:v>1.9400792275508496</c:v>
                </c:pt>
                <c:pt idx="369">
                  <c:v>1.9991855839457682</c:v>
                </c:pt>
                <c:pt idx="370">
                  <c:v>2.0339540288839553</c:v>
                </c:pt>
                <c:pt idx="371">
                  <c:v>2.1486898971799731</c:v>
                </c:pt>
                <c:pt idx="372">
                  <c:v>2.1625972751552482</c:v>
                </c:pt>
                <c:pt idx="373">
                  <c:v>2.2147499425625292</c:v>
                </c:pt>
                <c:pt idx="374">
                  <c:v>2.277333143451266</c:v>
                </c:pt>
                <c:pt idx="375">
                  <c:v>2.2356110095254413</c:v>
                </c:pt>
                <c:pt idx="376">
                  <c:v>2.0895835407850547</c:v>
                </c:pt>
                <c:pt idx="377">
                  <c:v>2.1799814976243419</c:v>
                </c:pt>
                <c:pt idx="378">
                  <c:v>2.2182267870563477</c:v>
                </c:pt>
                <c:pt idx="379">
                  <c:v>2.4372679901669274</c:v>
                </c:pt>
                <c:pt idx="380">
                  <c:v>2.4268374566854711</c:v>
                </c:pt>
                <c:pt idx="381">
                  <c:v>2.4268374566854711</c:v>
                </c:pt>
                <c:pt idx="382">
                  <c:v>2.5172354135247579</c:v>
                </c:pt>
                <c:pt idx="383">
                  <c:v>2.5172354135247579</c:v>
                </c:pt>
                <c:pt idx="384">
                  <c:v>2.3990227007349216</c:v>
                </c:pt>
                <c:pt idx="385">
                  <c:v>2.3503468778214591</c:v>
                </c:pt>
                <c:pt idx="386">
                  <c:v>2.3016710549079966</c:v>
                </c:pt>
                <c:pt idx="387">
                  <c:v>2.252995231994535</c:v>
                </c:pt>
                <c:pt idx="388">
                  <c:v>2.3121015883894529</c:v>
                </c:pt>
                <c:pt idx="389">
                  <c:v>2.2217036315501661</c:v>
                </c:pt>
                <c:pt idx="390">
                  <c:v>2.4198837676978338</c:v>
                </c:pt>
                <c:pt idx="391">
                  <c:v>2.5798186144134951</c:v>
                </c:pt>
                <c:pt idx="392">
                  <c:v>2.6319712818207761</c:v>
                </c:pt>
                <c:pt idx="393">
                  <c:v>2.6597860377713256</c:v>
                </c:pt>
                <c:pt idx="394">
                  <c:v>2.4303143011792896</c:v>
                </c:pt>
                <c:pt idx="395">
                  <c:v>2.1938888755996162</c:v>
                </c:pt>
                <c:pt idx="396">
                  <c:v>2.1486898971799731</c:v>
                </c:pt>
                <c:pt idx="397">
                  <c:v>1.9400792275508496</c:v>
                </c:pt>
                <c:pt idx="398">
                  <c:v>1.6932232684897195</c:v>
                </c:pt>
                <c:pt idx="399">
                  <c:v>1.6410706010824392</c:v>
                </c:pt>
                <c:pt idx="400">
                  <c:v>1.8253433592548316</c:v>
                </c:pt>
                <c:pt idx="401">
                  <c:v>2.1869351866119793</c:v>
                </c:pt>
                <c:pt idx="402">
                  <c:v>2.3607774113029154</c:v>
                </c:pt>
                <c:pt idx="403">
                  <c:v>2.4407448346607459</c:v>
                </c:pt>
                <c:pt idx="404">
                  <c:v>2.666739726758963</c:v>
                </c:pt>
                <c:pt idx="405">
                  <c:v>3.1222063554492165</c:v>
                </c:pt>
                <c:pt idx="406">
                  <c:v>3.4246918264114461</c:v>
                </c:pt>
                <c:pt idx="407">
                  <c:v>3.3864465369794403</c:v>
                </c:pt>
                <c:pt idx="408">
                  <c:v>3.4525065823619956</c:v>
                </c:pt>
                <c:pt idx="409">
                  <c:v>3.6228719625591133</c:v>
                </c:pt>
                <c:pt idx="410">
                  <c:v>3.6020108955962011</c:v>
                </c:pt>
                <c:pt idx="411">
                  <c:v>3.5881035176209264</c:v>
                </c:pt>
                <c:pt idx="412">
                  <c:v>3.4698908048310892</c:v>
                </c:pt>
                <c:pt idx="413">
                  <c:v>3.5394276947074639</c:v>
                </c:pt>
                <c:pt idx="414">
                  <c:v>3.4212149819176276</c:v>
                </c:pt>
                <c:pt idx="415">
                  <c:v>3.5220434722383707</c:v>
                </c:pt>
                <c:pt idx="416">
                  <c:v>3.5463813836951013</c:v>
                </c:pt>
                <c:pt idx="417">
                  <c:v>3.6298256515467506</c:v>
                </c:pt>
                <c:pt idx="418">
                  <c:v>3.7097930749045815</c:v>
                </c:pt>
                <c:pt idx="419">
                  <c:v>3.4664139603372703</c:v>
                </c:pt>
                <c:pt idx="420">
                  <c:v>3.1986969343132285</c:v>
                </c:pt>
                <c:pt idx="421">
                  <c:v>3.2995254246339711</c:v>
                </c:pt>
                <c:pt idx="422">
                  <c:v>3.2751875131772401</c:v>
                </c:pt>
                <c:pt idx="423">
                  <c:v>3.254326446214328</c:v>
                </c:pt>
                <c:pt idx="424">
                  <c:v>3.33081702507834</c:v>
                </c:pt>
                <c:pt idx="425">
                  <c:v>3.3169096471030648</c:v>
                </c:pt>
                <c:pt idx="426">
                  <c:v>3.661117251991119</c:v>
                </c:pt>
                <c:pt idx="427">
                  <c:v>3.9566490339657112</c:v>
                </c:pt>
                <c:pt idx="428">
                  <c:v>4.1026765027060978</c:v>
                </c:pt>
                <c:pt idx="429">
                  <c:v>4.4677451745570638</c:v>
                </c:pt>
                <c:pt idx="430">
                  <c:v>4.6520179327294562</c:v>
                </c:pt>
                <c:pt idx="431">
                  <c:v>4.766753801025474</c:v>
                </c:pt>
                <c:pt idx="432">
                  <c:v>4.9753644706545979</c:v>
                </c:pt>
                <c:pt idx="433">
                  <c:v>5.2882804750982828</c:v>
                </c:pt>
                <c:pt idx="434">
                  <c:v>5.4134468768757573</c:v>
                </c:pt>
                <c:pt idx="435">
                  <c:v>5.9488809289238409</c:v>
                </c:pt>
                <c:pt idx="436">
                  <c:v>6.1296768426024153</c:v>
                </c:pt>
                <c:pt idx="437">
                  <c:v>6.557328715342118</c:v>
                </c:pt>
                <c:pt idx="438">
                  <c:v>6.6199119162308557</c:v>
                </c:pt>
                <c:pt idx="439">
                  <c:v>6.6303424497123116</c:v>
                </c:pt>
                <c:pt idx="440">
                  <c:v>6.8354762748476157</c:v>
                </c:pt>
                <c:pt idx="441">
                  <c:v>7.1727301907480339</c:v>
                </c:pt>
                <c:pt idx="442">
                  <c:v>7.064948011439653</c:v>
                </c:pt>
                <c:pt idx="443">
                  <c:v>7.1901144132171266</c:v>
                </c:pt>
                <c:pt idx="444">
                  <c:v>7.3465724154389687</c:v>
                </c:pt>
                <c:pt idx="445">
                  <c:v>7.6594884198826545</c:v>
                </c:pt>
                <c:pt idx="446">
                  <c:v>8.2714130507947505</c:v>
                </c:pt>
                <c:pt idx="447">
                  <c:v>8.6747270120777227</c:v>
                </c:pt>
                <c:pt idx="448">
                  <c:v>9.0397956839286895</c:v>
                </c:pt>
                <c:pt idx="449">
                  <c:v>9.2379758200763558</c:v>
                </c:pt>
                <c:pt idx="450">
                  <c:v>9.5787065804705911</c:v>
                </c:pt>
                <c:pt idx="451">
                  <c:v>9.3214200879280042</c:v>
                </c:pt>
                <c:pt idx="452">
                  <c:v>9.067610439879239</c:v>
                </c:pt>
                <c:pt idx="453">
                  <c:v>8.8659534592377529</c:v>
                </c:pt>
                <c:pt idx="454">
                  <c:v>9.2553600425454512</c:v>
                </c:pt>
                <c:pt idx="455">
                  <c:v>9.3596653773600131</c:v>
                </c:pt>
                <c:pt idx="456">
                  <c:v>9.9368215633339201</c:v>
                </c:pt>
                <c:pt idx="457">
                  <c:v>9.8394699175069942</c:v>
                </c:pt>
                <c:pt idx="458">
                  <c:v>10.392288192024173</c:v>
                </c:pt>
                <c:pt idx="459">
                  <c:v>10.447917703925274</c:v>
                </c:pt>
                <c:pt idx="460">
                  <c:v>10.444440859431454</c:v>
                </c:pt>
                <c:pt idx="461">
                  <c:v>10.698250507480223</c:v>
                </c:pt>
                <c:pt idx="462">
                  <c:v>11.025073889899184</c:v>
                </c:pt>
                <c:pt idx="463">
                  <c:v>10.837324287232972</c:v>
                </c:pt>
                <c:pt idx="464">
                  <c:v>11.129379224713745</c:v>
                </c:pt>
                <c:pt idx="465">
                  <c:v>11.365804650293414</c:v>
                </c:pt>
                <c:pt idx="466">
                  <c:v>11.626567987329823</c:v>
                </c:pt>
                <c:pt idx="467">
                  <c:v>12.387996931476124</c:v>
                </c:pt>
                <c:pt idx="468">
                  <c:v>13.271115432906081</c:v>
                </c:pt>
                <c:pt idx="469">
                  <c:v>13.792642106978889</c:v>
                </c:pt>
                <c:pt idx="470">
                  <c:v>13.95257695369455</c:v>
                </c:pt>
                <c:pt idx="471">
                  <c:v>15.051259813741268</c:v>
                </c:pt>
                <c:pt idx="472">
                  <c:v>15.906563559220675</c:v>
                </c:pt>
                <c:pt idx="473">
                  <c:v>16.508057656651314</c:v>
                </c:pt>
                <c:pt idx="474">
                  <c:v>17.165181265983055</c:v>
                </c:pt>
                <c:pt idx="475">
                  <c:v>17.50243518188347</c:v>
                </c:pt>
                <c:pt idx="476">
                  <c:v>18.927941424349147</c:v>
                </c:pt>
                <c:pt idx="477">
                  <c:v>20.753284783603981</c:v>
                </c:pt>
                <c:pt idx="478">
                  <c:v>21.848490799156878</c:v>
                </c:pt>
                <c:pt idx="479">
                  <c:v>22.22051315999548</c:v>
                </c:pt>
                <c:pt idx="480">
                  <c:v>22.575151298364993</c:v>
                </c:pt>
                <c:pt idx="481">
                  <c:v>22.425646985130786</c:v>
                </c:pt>
                <c:pt idx="482">
                  <c:v>23.826815316139736</c:v>
                </c:pt>
                <c:pt idx="483">
                  <c:v>24.942882398655541</c:v>
                </c:pt>
                <c:pt idx="484">
                  <c:v>26.94554482709513</c:v>
                </c:pt>
                <c:pt idx="485">
                  <c:v>27.74174221617962</c:v>
                </c:pt>
                <c:pt idx="486">
                  <c:v>27.901677062895281</c:v>
                </c:pt>
                <c:pt idx="487">
                  <c:v>28.301514179684435</c:v>
                </c:pt>
                <c:pt idx="488">
                  <c:v>29.40715072871879</c:v>
                </c:pt>
                <c:pt idx="489">
                  <c:v>30.585801012123341</c:v>
                </c:pt>
                <c:pt idx="490">
                  <c:v>31.628854360268953</c:v>
                </c:pt>
                <c:pt idx="491">
                  <c:v>30.846564349159742</c:v>
                </c:pt>
                <c:pt idx="492">
                  <c:v>30.957823372961943</c:v>
                </c:pt>
                <c:pt idx="493">
                  <c:v>31.159480353603424</c:v>
                </c:pt>
                <c:pt idx="494">
                  <c:v>30.881332794097933</c:v>
                </c:pt>
                <c:pt idx="495">
                  <c:v>30.491926210790233</c:v>
                </c:pt>
                <c:pt idx="496">
                  <c:v>29.678344599236652</c:v>
                </c:pt>
                <c:pt idx="497">
                  <c:v>28.607476495140482</c:v>
                </c:pt>
                <c:pt idx="498">
                  <c:v>27.804325417068359</c:v>
                </c:pt>
                <c:pt idx="499">
                  <c:v>26.64653620062672</c:v>
                </c:pt>
                <c:pt idx="500">
                  <c:v>25.978982057813528</c:v>
                </c:pt>
                <c:pt idx="501">
                  <c:v>25.773848232678226</c:v>
                </c:pt>
                <c:pt idx="502">
                  <c:v>25.307951070506512</c:v>
                </c:pt>
                <c:pt idx="503">
                  <c:v>24.995035066062826</c:v>
                </c:pt>
                <c:pt idx="504">
                  <c:v>23.920690117472841</c:v>
                </c:pt>
                <c:pt idx="505">
                  <c:v>23.121015883894533</c:v>
                </c:pt>
                <c:pt idx="506">
                  <c:v>22.338725872785314</c:v>
                </c:pt>
                <c:pt idx="507">
                  <c:v>21.893689777576522</c:v>
                </c:pt>
                <c:pt idx="508">
                  <c:v>21.153121900393131</c:v>
                </c:pt>
                <c:pt idx="509">
                  <c:v>20.464706690617025</c:v>
                </c:pt>
                <c:pt idx="510">
                  <c:v>20.040531662371141</c:v>
                </c:pt>
                <c:pt idx="511">
                  <c:v>18.326447326918505</c:v>
                </c:pt>
                <c:pt idx="512">
                  <c:v>17.669323717586767</c:v>
                </c:pt>
                <c:pt idx="513">
                  <c:v>17.266009756303795</c:v>
                </c:pt>
                <c:pt idx="514">
                  <c:v>16.441997611268757</c:v>
                </c:pt>
                <c:pt idx="515">
                  <c:v>16.313354364997462</c:v>
                </c:pt>
                <c:pt idx="516">
                  <c:v>16.181234274232349</c:v>
                </c:pt>
                <c:pt idx="517">
                  <c:v>14.494964694730269</c:v>
                </c:pt>
                <c:pt idx="518">
                  <c:v>14.776589098729588</c:v>
                </c:pt>
                <c:pt idx="519">
                  <c:v>14.526256295174639</c:v>
                </c:pt>
                <c:pt idx="520">
                  <c:v>13.876086374830539</c:v>
                </c:pt>
                <c:pt idx="521">
                  <c:v>14.317645625545518</c:v>
                </c:pt>
                <c:pt idx="522">
                  <c:v>14.675760608408847</c:v>
                </c:pt>
                <c:pt idx="523">
                  <c:v>13.869132685842901</c:v>
                </c:pt>
                <c:pt idx="524">
                  <c:v>12.255876840711011</c:v>
                </c:pt>
                <c:pt idx="525">
                  <c:v>12.287168441155378</c:v>
                </c:pt>
                <c:pt idx="526">
                  <c:v>12.241969462735735</c:v>
                </c:pt>
                <c:pt idx="527">
                  <c:v>12.69395924693217</c:v>
                </c:pt>
                <c:pt idx="528">
                  <c:v>12.568792845154695</c:v>
                </c:pt>
                <c:pt idx="529">
                  <c:v>12.179386261846998</c:v>
                </c:pt>
                <c:pt idx="530">
                  <c:v>12.9964447178944</c:v>
                </c:pt>
                <c:pt idx="531">
                  <c:v>14.004729621101832</c:v>
                </c:pt>
                <c:pt idx="532">
                  <c:v>13.417142901646466</c:v>
                </c:pt>
                <c:pt idx="533">
                  <c:v>12.641806579524891</c:v>
                </c:pt>
                <c:pt idx="534">
                  <c:v>12.662667646487803</c:v>
                </c:pt>
                <c:pt idx="535">
                  <c:v>12.381043242488486</c:v>
                </c:pt>
                <c:pt idx="536">
                  <c:v>12.777403514783822</c:v>
                </c:pt>
                <c:pt idx="537">
                  <c:v>12.134187283427355</c:v>
                </c:pt>
                <c:pt idx="538">
                  <c:v>11.772595456070206</c:v>
                </c:pt>
                <c:pt idx="539">
                  <c:v>11.706535410687652</c:v>
                </c:pt>
                <c:pt idx="540">
                  <c:v>11.7899796785393</c:v>
                </c:pt>
                <c:pt idx="541">
                  <c:v>10.628713617603848</c:v>
                </c:pt>
                <c:pt idx="542">
                  <c:v>10.430533481456179</c:v>
                </c:pt>
                <c:pt idx="543">
                  <c:v>9.7282108937047962</c:v>
                </c:pt>
                <c:pt idx="544">
                  <c:v>9.3944338222981987</c:v>
                </c:pt>
                <c:pt idx="545">
                  <c:v>9.1232399517803398</c:v>
                </c:pt>
                <c:pt idx="546">
                  <c:v>8.6121438111889859</c:v>
                </c:pt>
                <c:pt idx="547">
                  <c:v>8.5182690098558798</c:v>
                </c:pt>
                <c:pt idx="548">
                  <c:v>8.765124968917009</c:v>
                </c:pt>
                <c:pt idx="549">
                  <c:v>8.4174405195351358</c:v>
                </c:pt>
                <c:pt idx="550">
                  <c:v>8.4452552754856871</c:v>
                </c:pt>
                <c:pt idx="551">
                  <c:v>8.5982364332137102</c:v>
                </c:pt>
                <c:pt idx="552">
                  <c:v>8.1914456274369201</c:v>
                </c:pt>
                <c:pt idx="553">
                  <c:v>7.7081642427961157</c:v>
                </c:pt>
                <c:pt idx="554">
                  <c:v>7.5343220181051791</c:v>
                </c:pt>
                <c:pt idx="555">
                  <c:v>6.8493836528228913</c:v>
                </c:pt>
                <c:pt idx="556">
                  <c:v>6.5190834259101118</c:v>
                </c:pt>
                <c:pt idx="557">
                  <c:v>6.3139496007748077</c:v>
                </c:pt>
                <c:pt idx="558">
                  <c:v>5.9766956848743913</c:v>
                </c:pt>
                <c:pt idx="559">
                  <c:v>5.6255343909987001</c:v>
                </c:pt>
                <c:pt idx="560">
                  <c:v>5.4725532332706752</c:v>
                </c:pt>
                <c:pt idx="561">
                  <c:v>4.7632769565316551</c:v>
                </c:pt>
                <c:pt idx="562">
                  <c:v>4.7910917124822054</c:v>
                </c:pt>
                <c:pt idx="563">
                  <c:v>4.6659253107047309</c:v>
                </c:pt>
                <c:pt idx="564">
                  <c:v>4.5164209974705249</c:v>
                </c:pt>
                <c:pt idx="565">
                  <c:v>4.0818154357431844</c:v>
                </c:pt>
                <c:pt idx="566">
                  <c:v>3.9184037445337045</c:v>
                </c:pt>
                <c:pt idx="567">
                  <c:v>3.459460271349633</c:v>
                </c:pt>
                <c:pt idx="568">
                  <c:v>3.1430674224121282</c:v>
                </c:pt>
                <c:pt idx="569">
                  <c:v>2.558957547450583</c:v>
                </c:pt>
                <c:pt idx="570">
                  <c:v>2.4094532342163779</c:v>
                </c:pt>
                <c:pt idx="571">
                  <c:v>2.3677311002905528</c:v>
                </c:pt>
                <c:pt idx="572">
                  <c:v>2.3920690117472843</c:v>
                </c:pt>
                <c:pt idx="573">
                  <c:v>2.1139214522417862</c:v>
                </c:pt>
                <c:pt idx="574">
                  <c:v>2.0409077178715926</c:v>
                </c:pt>
                <c:pt idx="575">
                  <c:v>1.8740191821682937</c:v>
                </c:pt>
                <c:pt idx="576">
                  <c:v>1.818389670267194</c:v>
                </c:pt>
                <c:pt idx="577">
                  <c:v>1.7418990914031818</c:v>
                </c:pt>
                <c:pt idx="578">
                  <c:v>1.6897464239959012</c:v>
                </c:pt>
                <c:pt idx="579">
                  <c:v>1.679315890514445</c:v>
                </c:pt>
                <c:pt idx="580">
                  <c:v>1.5124273548111462</c:v>
                </c:pt>
                <c:pt idx="581">
                  <c:v>1.4289830869594966</c:v>
                </c:pt>
                <c:pt idx="582">
                  <c:v>1.2829556182191102</c:v>
                </c:pt>
                <c:pt idx="583">
                  <c:v>1.2238492618241918</c:v>
                </c:pt>
                <c:pt idx="584">
                  <c:v>1.1299744604910862</c:v>
                </c:pt>
                <c:pt idx="585">
                  <c:v>1.0395765036517992</c:v>
                </c:pt>
                <c:pt idx="586">
                  <c:v>1.0395765036517994</c:v>
                </c:pt>
                <c:pt idx="587">
                  <c:v>0.966562769281606</c:v>
                </c:pt>
                <c:pt idx="588">
                  <c:v>0.92831747984960011</c:v>
                </c:pt>
                <c:pt idx="589">
                  <c:v>0.98047014725688086</c:v>
                </c:pt>
                <c:pt idx="590">
                  <c:v>0.98742383624451846</c:v>
                </c:pt>
                <c:pt idx="591">
                  <c:v>0.94917854681251246</c:v>
                </c:pt>
                <c:pt idx="592">
                  <c:v>0.97699330276306207</c:v>
                </c:pt>
                <c:pt idx="593">
                  <c:v>0.890072190417594</c:v>
                </c:pt>
                <c:pt idx="594">
                  <c:v>0.86921112345468177</c:v>
                </c:pt>
                <c:pt idx="595">
                  <c:v>0.85878058997322548</c:v>
                </c:pt>
                <c:pt idx="596">
                  <c:v>0.81010476705976342</c:v>
                </c:pt>
                <c:pt idx="597">
                  <c:v>0.78924370009685096</c:v>
                </c:pt>
                <c:pt idx="598">
                  <c:v>0.77185947762775731</c:v>
                </c:pt>
                <c:pt idx="599">
                  <c:v>0.74752156617102627</c:v>
                </c:pt>
                <c:pt idx="600">
                  <c:v>0.71970681022047633</c:v>
                </c:pt>
                <c:pt idx="601">
                  <c:v>0.67103098730701427</c:v>
                </c:pt>
                <c:pt idx="602">
                  <c:v>0.62930885338118958</c:v>
                </c:pt>
                <c:pt idx="603">
                  <c:v>0.57367934148008992</c:v>
                </c:pt>
                <c:pt idx="604">
                  <c:v>0.49718876261607786</c:v>
                </c:pt>
                <c:pt idx="605">
                  <c:v>0.48675822913462169</c:v>
                </c:pt>
                <c:pt idx="606">
                  <c:v>0.483281384640803</c:v>
                </c:pt>
                <c:pt idx="607">
                  <c:v>0.45198978419643449</c:v>
                </c:pt>
                <c:pt idx="608">
                  <c:v>0.41026765027060969</c:v>
                </c:pt>
                <c:pt idx="609">
                  <c:v>0.37549920533242248</c:v>
                </c:pt>
                <c:pt idx="610">
                  <c:v>0.36159182735714757</c:v>
                </c:pt>
                <c:pt idx="611">
                  <c:v>0.36506867185096631</c:v>
                </c:pt>
                <c:pt idx="612">
                  <c:v>0.36506867185096636</c:v>
                </c:pt>
                <c:pt idx="613">
                  <c:v>0.36854551634478511</c:v>
                </c:pt>
                <c:pt idx="614">
                  <c:v>0.36506867185096631</c:v>
                </c:pt>
                <c:pt idx="615">
                  <c:v>0.36506867185096631</c:v>
                </c:pt>
                <c:pt idx="616">
                  <c:v>0.368545516344785</c:v>
                </c:pt>
                <c:pt idx="617">
                  <c:v>0.37897604982624117</c:v>
                </c:pt>
                <c:pt idx="618">
                  <c:v>0.41026765027060969</c:v>
                </c:pt>
                <c:pt idx="619">
                  <c:v>0.39288342780151603</c:v>
                </c:pt>
                <c:pt idx="620">
                  <c:v>0.39636027229533483</c:v>
                </c:pt>
                <c:pt idx="621">
                  <c:v>0.40331396128297226</c:v>
                </c:pt>
                <c:pt idx="622">
                  <c:v>0.42765187273970334</c:v>
                </c:pt>
                <c:pt idx="623">
                  <c:v>0.43112871723352209</c:v>
                </c:pt>
                <c:pt idx="624">
                  <c:v>0.52848036306044643</c:v>
                </c:pt>
                <c:pt idx="625">
                  <c:v>0.53543405204808392</c:v>
                </c:pt>
                <c:pt idx="626">
                  <c:v>0.6188783198997333</c:v>
                </c:pt>
                <c:pt idx="627">
                  <c:v>0.61192463091209592</c:v>
                </c:pt>
                <c:pt idx="628">
                  <c:v>0.71970681022047656</c:v>
                </c:pt>
                <c:pt idx="629">
                  <c:v>0.75099841066484496</c:v>
                </c:pt>
                <c:pt idx="630">
                  <c:v>1.1334513049849049</c:v>
                </c:pt>
                <c:pt idx="631">
                  <c:v>1.3768304195522159</c:v>
                </c:pt>
                <c:pt idx="632">
                  <c:v>1.651501134563895</c:v>
                </c:pt>
                <c:pt idx="633">
                  <c:v>1.8566349596992</c:v>
                </c:pt>
                <c:pt idx="634">
                  <c:v>2.023523495402499</c:v>
                </c:pt>
                <c:pt idx="635">
                  <c:v>2.5693880809320389</c:v>
                </c:pt>
                <c:pt idx="636">
                  <c:v>3.6924088524354879</c:v>
                </c:pt>
                <c:pt idx="637">
                  <c:v>4.971887626160779</c:v>
                </c:pt>
                <c:pt idx="638">
                  <c:v>7.374387171389519</c:v>
                </c:pt>
                <c:pt idx="639">
                  <c:v>9.0919483513359705</c:v>
                </c:pt>
                <c:pt idx="640">
                  <c:v>10.308843924172523</c:v>
                </c:pt>
                <c:pt idx="641">
                  <c:v>10.614806239628573</c:v>
                </c:pt>
                <c:pt idx="642">
                  <c:v>12.426242220908128</c:v>
                </c:pt>
                <c:pt idx="643">
                  <c:v>14.296784558582605</c:v>
                </c:pt>
                <c:pt idx="644">
                  <c:v>17.116505443069592</c:v>
                </c:pt>
                <c:pt idx="645">
                  <c:v>18.423798972745431</c:v>
                </c:pt>
                <c:pt idx="646">
                  <c:v>20.471660379604664</c:v>
                </c:pt>
                <c:pt idx="647">
                  <c:v>27.098525984823159</c:v>
                </c:pt>
                <c:pt idx="648">
                  <c:v>28.923869344077989</c:v>
                </c:pt>
                <c:pt idx="649">
                  <c:v>31.468919513553292</c:v>
                </c:pt>
                <c:pt idx="650">
                  <c:v>33.325554473252488</c:v>
                </c:pt>
                <c:pt idx="651">
                  <c:v>32.501542328217447</c:v>
                </c:pt>
                <c:pt idx="652">
                  <c:v>31.500211113997661</c:v>
                </c:pt>
                <c:pt idx="653">
                  <c:v>31.694914405651506</c:v>
                </c:pt>
                <c:pt idx="654">
                  <c:v>25.832954589073132</c:v>
                </c:pt>
                <c:pt idx="655">
                  <c:v>25.6034828524811</c:v>
                </c:pt>
                <c:pt idx="656">
                  <c:v>23.260089663647282</c:v>
                </c:pt>
                <c:pt idx="657">
                  <c:v>22.682933477673373</c:v>
                </c:pt>
                <c:pt idx="658">
                  <c:v>22.543859697920624</c:v>
                </c:pt>
                <c:pt idx="659">
                  <c:v>22.578628142858811</c:v>
                </c:pt>
                <c:pt idx="660">
                  <c:v>20.290864465926088</c:v>
                </c:pt>
                <c:pt idx="661">
                  <c:v>18.886219290423323</c:v>
                </c:pt>
                <c:pt idx="662">
                  <c:v>17.224287622377968</c:v>
                </c:pt>
                <c:pt idx="663">
                  <c:v>15.305069461790035</c:v>
                </c:pt>
                <c:pt idx="664">
                  <c:v>12.0681272380448</c:v>
                </c:pt>
                <c:pt idx="665">
                  <c:v>10.239307034296148</c:v>
                </c:pt>
                <c:pt idx="666">
                  <c:v>8.3409499406711252</c:v>
                </c:pt>
                <c:pt idx="667">
                  <c:v>7.2144523246738572</c:v>
                </c:pt>
                <c:pt idx="668">
                  <c:v>6.8424299638352535</c:v>
                </c:pt>
                <c:pt idx="669">
                  <c:v>6.8250457413661607</c:v>
                </c:pt>
                <c:pt idx="670">
                  <c:v>6.8771984087734408</c:v>
                </c:pt>
                <c:pt idx="671">
                  <c:v>7.1031933008716583</c:v>
                </c:pt>
                <c:pt idx="672">
                  <c:v>6.7242172510454168</c:v>
                </c:pt>
                <c:pt idx="673">
                  <c:v>6.7311709400330546</c:v>
                </c:pt>
                <c:pt idx="674">
                  <c:v>6.8319994303537976</c:v>
                </c:pt>
                <c:pt idx="675">
                  <c:v>6.9084900092178092</c:v>
                </c:pt>
                <c:pt idx="676">
                  <c:v>6.7520320069959672</c:v>
                </c:pt>
                <c:pt idx="677">
                  <c:v>6.6685877391443187</c:v>
                </c:pt>
                <c:pt idx="678">
                  <c:v>6.1679221320344197</c:v>
                </c:pt>
                <c:pt idx="679">
                  <c:v>5.7993766156896367</c:v>
                </c:pt>
                <c:pt idx="680">
                  <c:v>5.2500351856662775</c:v>
                </c:pt>
                <c:pt idx="681">
                  <c:v>4.9614570926793231</c:v>
                </c:pt>
                <c:pt idx="682">
                  <c:v>4.7006937556429174</c:v>
                </c:pt>
                <c:pt idx="683">
                  <c:v>4.7945685569760235</c:v>
                </c:pt>
                <c:pt idx="684">
                  <c:v>4.7806611790007496</c:v>
                </c:pt>
                <c:pt idx="685">
                  <c:v>4.7215548226058308</c:v>
                </c:pt>
                <c:pt idx="686">
                  <c:v>4.6450642437418193</c:v>
                </c:pt>
                <c:pt idx="687">
                  <c:v>4.6311568657665436</c:v>
                </c:pt>
                <c:pt idx="688">
                  <c:v>4.6763558441861877</c:v>
                </c:pt>
                <c:pt idx="689">
                  <c:v>4.8119527794451189</c:v>
                </c:pt>
                <c:pt idx="690">
                  <c:v>4.7215548226058308</c:v>
                </c:pt>
                <c:pt idx="691">
                  <c:v>4.6381105547541805</c:v>
                </c:pt>
                <c:pt idx="692">
                  <c:v>5.1387761618640777</c:v>
                </c:pt>
                <c:pt idx="693">
                  <c:v>5.3160952310488332</c:v>
                </c:pt>
                <c:pt idx="694">
                  <c:v>5.4690763887768572</c:v>
                </c:pt>
                <c:pt idx="695">
                  <c:v>5.4447384773201266</c:v>
                </c:pt>
                <c:pt idx="696">
                  <c:v>5.4829837667521319</c:v>
                </c:pt>
                <c:pt idx="697">
                  <c:v>5.4864606112459509</c:v>
                </c:pt>
                <c:pt idx="698">
                  <c:v>5.6081501685296065</c:v>
                </c:pt>
                <c:pt idx="699">
                  <c:v>5.2743730971230081</c:v>
                </c:pt>
                <c:pt idx="700">
                  <c:v>5.1492066953455344</c:v>
                </c:pt>
                <c:pt idx="701">
                  <c:v>4.971887626160779</c:v>
                </c:pt>
                <c:pt idx="702">
                  <c:v>5.3021878530735576</c:v>
                </c:pt>
                <c:pt idx="703">
                  <c:v>5.2917573195921017</c:v>
                </c:pt>
                <c:pt idx="704">
                  <c:v>5.2952341640859206</c:v>
                </c:pt>
                <c:pt idx="705">
                  <c:v>5.2222204297157271</c:v>
                </c:pt>
                <c:pt idx="706">
                  <c:v>4.9440728702102295</c:v>
                </c:pt>
                <c:pt idx="707">
                  <c:v>4.7389390450749245</c:v>
                </c:pt>
                <c:pt idx="708">
                  <c:v>4.6346337102603625</c:v>
                </c:pt>
                <c:pt idx="709">
                  <c:v>4.050523835298816</c:v>
                </c:pt>
                <c:pt idx="710">
                  <c:v>3.8558205436449673</c:v>
                </c:pt>
                <c:pt idx="711">
                  <c:v>3.814098409719143</c:v>
                </c:pt>
                <c:pt idx="712">
                  <c:v>3.5394276947074639</c:v>
                </c:pt>
                <c:pt idx="713">
                  <c:v>4.0122785458668107</c:v>
                </c:pt>
                <c:pt idx="714">
                  <c:v>4.2904261053723092</c:v>
                </c:pt>
                <c:pt idx="715">
                  <c:v>4.3321482392981334</c:v>
                </c:pt>
                <c:pt idx="716">
                  <c:v>4.3286713948043145</c:v>
                </c:pt>
                <c:pt idx="717">
                  <c:v>4.4990367750014331</c:v>
                </c:pt>
                <c:pt idx="718">
                  <c:v>4.961457092679324</c:v>
                </c:pt>
                <c:pt idx="719">
                  <c:v>5.1839751402837217</c:v>
                </c:pt>
                <c:pt idx="720">
                  <c:v>4.7876148679883865</c:v>
                </c:pt>
                <c:pt idx="721">
                  <c:v>4.1304912586566465</c:v>
                </c:pt>
                <c:pt idx="722">
                  <c:v>3.8106215652253241</c:v>
                </c:pt>
                <c:pt idx="723">
                  <c:v>3.9566490339657108</c:v>
                </c:pt>
                <c:pt idx="724">
                  <c:v>3.7723762757933188</c:v>
                </c:pt>
                <c:pt idx="725">
                  <c:v>3.2195580012761407</c:v>
                </c:pt>
                <c:pt idx="726">
                  <c:v>2.7188923941662444</c:v>
                </c:pt>
                <c:pt idx="727">
                  <c:v>2.2947173659203597</c:v>
                </c:pt>
                <c:pt idx="728">
                  <c:v>2.1521667416737915</c:v>
                </c:pt>
                <c:pt idx="729">
                  <c:v>2.1173982967356046</c:v>
                </c:pt>
                <c:pt idx="730">
                  <c:v>1.9261718495755744</c:v>
                </c:pt>
                <c:pt idx="731">
                  <c:v>1.8740191821682937</c:v>
                </c:pt>
                <c:pt idx="732">
                  <c:v>2.0513382513530485</c:v>
                </c:pt>
                <c:pt idx="733">
                  <c:v>2.1069677632541484</c:v>
                </c:pt>
                <c:pt idx="734">
                  <c:v>2.0304771843901364</c:v>
                </c:pt>
                <c:pt idx="735">
                  <c:v>2.1730278086367041</c:v>
                </c:pt>
                <c:pt idx="736">
                  <c:v>2.1556435861676104</c:v>
                </c:pt>
                <c:pt idx="737">
                  <c:v>2.04786140685923</c:v>
                </c:pt>
                <c:pt idx="738">
                  <c:v>1.9678939835013993</c:v>
                </c:pt>
                <c:pt idx="739">
                  <c:v>1.7662370028599133</c:v>
                </c:pt>
                <c:pt idx="740">
                  <c:v>1.8183896702671942</c:v>
                </c:pt>
                <c:pt idx="741">
                  <c:v>1.7870980698228254</c:v>
                </c:pt>
                <c:pt idx="742">
                  <c:v>1.5819642446875206</c:v>
                </c:pt>
                <c:pt idx="743">
                  <c:v>1.5019968213296899</c:v>
                </c:pt>
                <c:pt idx="744">
                  <c:v>1.3872609530336717</c:v>
                </c:pt>
                <c:pt idx="745">
                  <c:v>1.3629230415769409</c:v>
                </c:pt>
                <c:pt idx="746">
                  <c:v>1.3351082856263912</c:v>
                </c:pt>
                <c:pt idx="747">
                  <c:v>1.3038166851820223</c:v>
                </c:pt>
                <c:pt idx="748">
                  <c:v>1.1856039723921856</c:v>
                </c:pt>
                <c:pt idx="749">
                  <c:v>1.3246777521449349</c:v>
                </c:pt>
                <c:pt idx="750">
                  <c:v>1.5124273548111462</c:v>
                </c:pt>
                <c:pt idx="751">
                  <c:v>1.4289830869594964</c:v>
                </c:pt>
                <c:pt idx="752">
                  <c:v>1.3942146420213093</c:v>
                </c:pt>
                <c:pt idx="753">
                  <c:v>1.3629230415769411</c:v>
                </c:pt>
                <c:pt idx="754">
                  <c:v>1.3420619746140283</c:v>
                </c:pt>
                <c:pt idx="755">
                  <c:v>1.3490156636016659</c:v>
                </c:pt>
                <c:pt idx="756">
                  <c:v>1.2238492618241918</c:v>
                </c:pt>
                <c:pt idx="757">
                  <c:v>1.0221922811827058</c:v>
                </c:pt>
                <c:pt idx="758">
                  <c:v>1.0256691256765242</c:v>
                </c:pt>
                <c:pt idx="759">
                  <c:v>0.98394699175069966</c:v>
                </c:pt>
                <c:pt idx="760">
                  <c:v>1.0082849032074306</c:v>
                </c:pt>
                <c:pt idx="761">
                  <c:v>0.90050272389905028</c:v>
                </c:pt>
                <c:pt idx="762">
                  <c:v>0.88311850142995652</c:v>
                </c:pt>
                <c:pt idx="763">
                  <c:v>0.78229001110921359</c:v>
                </c:pt>
                <c:pt idx="764">
                  <c:v>0.72666049920811382</c:v>
                </c:pt>
                <c:pt idx="765">
                  <c:v>0.63626254236882696</c:v>
                </c:pt>
                <c:pt idx="766">
                  <c:v>0.61192463091209592</c:v>
                </c:pt>
                <c:pt idx="767">
                  <c:v>0.56672565249245244</c:v>
                </c:pt>
                <c:pt idx="768">
                  <c:v>0.53891089654190261</c:v>
                </c:pt>
                <c:pt idx="769">
                  <c:v>0.46242031767789066</c:v>
                </c:pt>
                <c:pt idx="770">
                  <c:v>0.49371191812225923</c:v>
                </c:pt>
                <c:pt idx="771">
                  <c:v>0.52500351856662775</c:v>
                </c:pt>
                <c:pt idx="772">
                  <c:v>0.54586458552954009</c:v>
                </c:pt>
                <c:pt idx="773">
                  <c:v>0.55977196350481495</c:v>
                </c:pt>
                <c:pt idx="774">
                  <c:v>0.55281827451717758</c:v>
                </c:pt>
                <c:pt idx="775">
                  <c:v>0.65364676483792061</c:v>
                </c:pt>
                <c:pt idx="776">
                  <c:v>0.77185947762775731</c:v>
                </c:pt>
                <c:pt idx="777">
                  <c:v>0.89702587940523149</c:v>
                </c:pt>
                <c:pt idx="778">
                  <c:v>1.0952060155528989</c:v>
                </c:pt>
                <c:pt idx="779">
                  <c:v>1.3942146420213093</c:v>
                </c:pt>
                <c:pt idx="780">
                  <c:v>1.564580022218427</c:v>
                </c:pt>
                <c:pt idx="781">
                  <c:v>1.6619316680453513</c:v>
                </c:pt>
                <c:pt idx="782">
                  <c:v>1.8740191821682934</c:v>
                </c:pt>
                <c:pt idx="783">
                  <c:v>2.0687224738221421</c:v>
                </c:pt>
                <c:pt idx="784">
                  <c:v>2.1173982967356042</c:v>
                </c:pt>
                <c:pt idx="785">
                  <c:v>2.2669026099698097</c:v>
                </c:pt>
                <c:pt idx="786">
                  <c:v>2.3746847892781906</c:v>
                </c:pt>
                <c:pt idx="787">
                  <c:v>2.4789901240927521</c:v>
                </c:pt>
                <c:pt idx="788">
                  <c:v>2.5137585690309399</c:v>
                </c:pt>
                <c:pt idx="789">
                  <c:v>2.3399163443400033</c:v>
                </c:pt>
                <c:pt idx="790">
                  <c:v>2.3990227007349216</c:v>
                </c:pt>
                <c:pt idx="791">
                  <c:v>2.7362766166353381</c:v>
                </c:pt>
                <c:pt idx="792">
                  <c:v>3.30300226912779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33-499A-A584-FD402A00C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'NW-CDA'!$E$3:$E$4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'NW-CDA'!$A$5:$C$798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'NW-CDA'!$E$5:$E$798</c:f>
              <c:numCache>
                <c:formatCode>General</c:formatCode>
                <c:ptCount val="794"/>
                <c:pt idx="7">
                  <c:v>0</c:v>
                </c:pt>
                <c:pt idx="14">
                  <c:v>0</c:v>
                </c:pt>
                <c:pt idx="18">
                  <c:v>0</c:v>
                </c:pt>
                <c:pt idx="22">
                  <c:v>0</c:v>
                </c:pt>
                <c:pt idx="23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5.2477426375994975E-41</c:v>
                </c:pt>
                <c:pt idx="28">
                  <c:v>2.623871318799749E-40</c:v>
                </c:pt>
                <c:pt idx="29">
                  <c:v>5.2477426375994975E-41</c:v>
                </c:pt>
                <c:pt idx="30">
                  <c:v>5.2477426375994975E-41</c:v>
                </c:pt>
                <c:pt idx="32">
                  <c:v>5.2477426375994975E-41</c:v>
                </c:pt>
                <c:pt idx="33">
                  <c:v>5.2477426375994975E-41</c:v>
                </c:pt>
                <c:pt idx="34">
                  <c:v>5.3789362035394848E-38</c:v>
                </c:pt>
                <c:pt idx="35">
                  <c:v>5.9110573069920742E-37</c:v>
                </c:pt>
                <c:pt idx="36">
                  <c:v>1.4511057941490131E-36</c:v>
                </c:pt>
                <c:pt idx="37">
                  <c:v>1.9882647305336977E-36</c:v>
                </c:pt>
                <c:pt idx="38">
                  <c:v>2.5525020189283959E-35</c:v>
                </c:pt>
                <c:pt idx="39">
                  <c:v>2.5525020189283959E-35</c:v>
                </c:pt>
                <c:pt idx="40">
                  <c:v>2.5525020189283959E-35</c:v>
                </c:pt>
                <c:pt idx="41">
                  <c:v>2.5578757073892976E-35</c:v>
                </c:pt>
                <c:pt idx="42">
                  <c:v>1.7857841493269147E-33</c:v>
                </c:pt>
                <c:pt idx="43">
                  <c:v>8.8283252986464903E-33</c:v>
                </c:pt>
                <c:pt idx="44">
                  <c:v>1.9341839298631812E-32</c:v>
                </c:pt>
                <c:pt idx="45">
                  <c:v>9.3325062448021483E-32</c:v>
                </c:pt>
                <c:pt idx="46">
                  <c:v>3.5745259767827097E-31</c:v>
                </c:pt>
                <c:pt idx="47">
                  <c:v>1.4456580428268989E-30</c:v>
                </c:pt>
                <c:pt idx="48">
                  <c:v>5.7667845191937802E-30</c:v>
                </c:pt>
                <c:pt idx="49">
                  <c:v>5.7685453694286488E-30</c:v>
                </c:pt>
                <c:pt idx="50">
                  <c:v>5.7755887703681219E-30</c:v>
                </c:pt>
                <c:pt idx="51">
                  <c:v>5.7474151666102288E-30</c:v>
                </c:pt>
                <c:pt idx="52">
                  <c:v>5.8601095816418022E-30</c:v>
                </c:pt>
                <c:pt idx="53">
                  <c:v>3.6873612598330726E-27</c:v>
                </c:pt>
                <c:pt idx="54">
                  <c:v>1.1085524217825785E-26</c:v>
                </c:pt>
                <c:pt idx="55">
                  <c:v>7.0162641243337172E-26</c:v>
                </c:pt>
                <c:pt idx="56">
                  <c:v>7.7917459486021802E-25</c:v>
                </c:pt>
                <c:pt idx="57">
                  <c:v>2.0568732196073054E-24</c:v>
                </c:pt>
                <c:pt idx="58">
                  <c:v>5.8382703055640035E-24</c:v>
                </c:pt>
                <c:pt idx="59">
                  <c:v>3.6089446993217586E-23</c:v>
                </c:pt>
                <c:pt idx="60">
                  <c:v>8.4918952527988507E-23</c:v>
                </c:pt>
                <c:pt idx="61">
                  <c:v>2.0590888819623581E-22</c:v>
                </c:pt>
                <c:pt idx="62">
                  <c:v>6.8986863086922508E-22</c:v>
                </c:pt>
                <c:pt idx="63">
                  <c:v>2.6252349269254376E-21</c:v>
                </c:pt>
                <c:pt idx="64">
                  <c:v>1.0372372206779222E-20</c:v>
                </c:pt>
                <c:pt idx="65">
                  <c:v>1.0376153603865179E-20</c:v>
                </c:pt>
                <c:pt idx="66">
                  <c:v>1.1350241493207625E-19</c:v>
                </c:pt>
                <c:pt idx="67">
                  <c:v>3.4768444938187274E-3</c:v>
                </c:pt>
                <c:pt idx="68">
                  <c:v>3.4768444938187266E-3</c:v>
                </c:pt>
                <c:pt idx="69">
                  <c:v>3.4768444938187266E-3</c:v>
                </c:pt>
                <c:pt idx="70">
                  <c:v>3.4768444938187266E-3</c:v>
                </c:pt>
                <c:pt idx="71">
                  <c:v>3.4768444938187266E-3</c:v>
                </c:pt>
                <c:pt idx="72">
                  <c:v>3.4768444938187266E-3</c:v>
                </c:pt>
                <c:pt idx="73">
                  <c:v>3.4768444938187266E-3</c:v>
                </c:pt>
                <c:pt idx="74">
                  <c:v>5.04669770427022E-19</c:v>
                </c:pt>
                <c:pt idx="75">
                  <c:v>9.034491576505662E-21</c:v>
                </c:pt>
                <c:pt idx="76">
                  <c:v>1.2901903444663452E-21</c:v>
                </c:pt>
                <c:pt idx="77">
                  <c:v>3.2267395272623617E-20</c:v>
                </c:pt>
                <c:pt idx="78">
                  <c:v>3.2267395272623617E-20</c:v>
                </c:pt>
                <c:pt idx="79">
                  <c:v>3.4768444938187266E-3</c:v>
                </c:pt>
                <c:pt idx="80">
                  <c:v>3.4768444938187261E-3</c:v>
                </c:pt>
                <c:pt idx="81">
                  <c:v>3.4768444938187257E-3</c:v>
                </c:pt>
                <c:pt idx="82">
                  <c:v>3.4768444938187257E-3</c:v>
                </c:pt>
                <c:pt idx="83">
                  <c:v>3.4768444938187257E-3</c:v>
                </c:pt>
                <c:pt idx="84">
                  <c:v>3.4768444938187257E-3</c:v>
                </c:pt>
                <c:pt idx="85">
                  <c:v>3.4768444938187257E-3</c:v>
                </c:pt>
                <c:pt idx="86">
                  <c:v>8.4231376369102639E-19</c:v>
                </c:pt>
                <c:pt idx="87">
                  <c:v>3.4667848484051006E-19</c:v>
                </c:pt>
                <c:pt idx="88">
                  <c:v>2.5047974297377168E-20</c:v>
                </c:pt>
                <c:pt idx="89">
                  <c:v>3.4768444938187266E-3</c:v>
                </c:pt>
                <c:pt idx="90">
                  <c:v>3.4768444938187266E-3</c:v>
                </c:pt>
                <c:pt idx="91">
                  <c:v>6.9536889876374514E-3</c:v>
                </c:pt>
                <c:pt idx="92">
                  <c:v>6.9536889876374523E-3</c:v>
                </c:pt>
                <c:pt idx="93">
                  <c:v>6.9536889876374514E-3</c:v>
                </c:pt>
                <c:pt idx="94">
                  <c:v>6.9536889876374514E-3</c:v>
                </c:pt>
                <c:pt idx="95">
                  <c:v>6.9536889876374514E-3</c:v>
                </c:pt>
                <c:pt idx="96">
                  <c:v>3.4768444938187257E-3</c:v>
                </c:pt>
                <c:pt idx="97">
                  <c:v>3.4768444938187257E-3</c:v>
                </c:pt>
                <c:pt idx="98">
                  <c:v>3.4768444938187274E-3</c:v>
                </c:pt>
                <c:pt idx="99">
                  <c:v>3.4768444938187257E-3</c:v>
                </c:pt>
                <c:pt idx="100">
                  <c:v>3.4768444938187266E-3</c:v>
                </c:pt>
                <c:pt idx="101">
                  <c:v>3.4768444938187266E-3</c:v>
                </c:pt>
                <c:pt idx="102">
                  <c:v>1.0430533481456181E-2</c:v>
                </c:pt>
                <c:pt idx="103">
                  <c:v>1.0430533481456181E-2</c:v>
                </c:pt>
                <c:pt idx="104">
                  <c:v>1.3907377975274906E-2</c:v>
                </c:pt>
                <c:pt idx="105">
                  <c:v>1.7384222469093633E-2</c:v>
                </c:pt>
                <c:pt idx="106">
                  <c:v>1.7384222469093633E-2</c:v>
                </c:pt>
                <c:pt idx="107">
                  <c:v>2.0861066962912362E-2</c:v>
                </c:pt>
                <c:pt idx="108">
                  <c:v>3.4768444938187267E-2</c:v>
                </c:pt>
                <c:pt idx="109">
                  <c:v>4.5198978419643446E-2</c:v>
                </c:pt>
                <c:pt idx="110">
                  <c:v>4.8675822913462174E-2</c:v>
                </c:pt>
                <c:pt idx="111">
                  <c:v>4.5198978419643446E-2</c:v>
                </c:pt>
                <c:pt idx="112">
                  <c:v>4.5198978419643446E-2</c:v>
                </c:pt>
                <c:pt idx="113">
                  <c:v>5.2152667407280903E-2</c:v>
                </c:pt>
                <c:pt idx="114">
                  <c:v>5.9106356394918354E-2</c:v>
                </c:pt>
                <c:pt idx="115">
                  <c:v>5.9106356394918354E-2</c:v>
                </c:pt>
                <c:pt idx="116">
                  <c:v>4.1722133925824731E-2</c:v>
                </c:pt>
                <c:pt idx="117">
                  <c:v>6.2583200888737089E-2</c:v>
                </c:pt>
                <c:pt idx="118">
                  <c:v>7.3013734370193276E-2</c:v>
                </c:pt>
                <c:pt idx="119">
                  <c:v>7.3013734370193276E-2</c:v>
                </c:pt>
                <c:pt idx="120">
                  <c:v>0.10082849032074308</c:v>
                </c:pt>
                <c:pt idx="121">
                  <c:v>9.7351645826924363E-2</c:v>
                </c:pt>
                <c:pt idx="122">
                  <c:v>0.10082849032074308</c:v>
                </c:pt>
                <c:pt idx="123">
                  <c:v>0.12168955728365542</c:v>
                </c:pt>
                <c:pt idx="124">
                  <c:v>0.11821271278983671</c:v>
                </c:pt>
                <c:pt idx="125">
                  <c:v>0.12516640177747415</c:v>
                </c:pt>
                <c:pt idx="126">
                  <c:v>0.12864324627129292</c:v>
                </c:pt>
                <c:pt idx="127">
                  <c:v>0.10778217930838054</c:v>
                </c:pt>
                <c:pt idx="128">
                  <c:v>0.11821271278983669</c:v>
                </c:pt>
                <c:pt idx="129">
                  <c:v>0.12516640177747415</c:v>
                </c:pt>
                <c:pt idx="130">
                  <c:v>0.11125902380219928</c:v>
                </c:pt>
                <c:pt idx="131">
                  <c:v>0.10778217930838054</c:v>
                </c:pt>
                <c:pt idx="132">
                  <c:v>0.13212009076511161</c:v>
                </c:pt>
                <c:pt idx="133">
                  <c:v>0.13212009076511164</c:v>
                </c:pt>
                <c:pt idx="134">
                  <c:v>0.13559693525893038</c:v>
                </c:pt>
                <c:pt idx="135">
                  <c:v>0.14255062424656781</c:v>
                </c:pt>
                <c:pt idx="136">
                  <c:v>0.12864324627129289</c:v>
                </c:pt>
                <c:pt idx="137">
                  <c:v>0.13907377975274907</c:v>
                </c:pt>
                <c:pt idx="138">
                  <c:v>0.14950431323420527</c:v>
                </c:pt>
                <c:pt idx="139">
                  <c:v>0.14950431323420527</c:v>
                </c:pt>
                <c:pt idx="140">
                  <c:v>0.17036538019711761</c:v>
                </c:pt>
                <c:pt idx="141">
                  <c:v>0.19122644716002998</c:v>
                </c:pt>
                <c:pt idx="142">
                  <c:v>0.20861066962912361</c:v>
                </c:pt>
                <c:pt idx="143">
                  <c:v>0.22599489209821724</c:v>
                </c:pt>
                <c:pt idx="144">
                  <c:v>0.22947173659203596</c:v>
                </c:pt>
                <c:pt idx="145">
                  <c:v>0.22599489209821724</c:v>
                </c:pt>
                <c:pt idx="146">
                  <c:v>0.20513382513530493</c:v>
                </c:pt>
                <c:pt idx="147">
                  <c:v>0.20513382513530484</c:v>
                </c:pt>
                <c:pt idx="148">
                  <c:v>0.1842727581723925</c:v>
                </c:pt>
                <c:pt idx="149">
                  <c:v>0.18079591367857378</c:v>
                </c:pt>
                <c:pt idx="150">
                  <c:v>0.17036538019711761</c:v>
                </c:pt>
                <c:pt idx="151">
                  <c:v>0.17384222469093633</c:v>
                </c:pt>
                <c:pt idx="152">
                  <c:v>0.19122644716002998</c:v>
                </c:pt>
                <c:pt idx="153">
                  <c:v>0.21904120311057979</c:v>
                </c:pt>
                <c:pt idx="154">
                  <c:v>0.22599489209821727</c:v>
                </c:pt>
                <c:pt idx="155">
                  <c:v>0.23990227007349213</c:v>
                </c:pt>
                <c:pt idx="156">
                  <c:v>0.24337911456731084</c:v>
                </c:pt>
                <c:pt idx="157">
                  <c:v>0.26424018153022322</c:v>
                </c:pt>
                <c:pt idx="158">
                  <c:v>0.25728649254258579</c:v>
                </c:pt>
                <c:pt idx="159">
                  <c:v>0.22251804760439847</c:v>
                </c:pt>
                <c:pt idx="160">
                  <c:v>0.19122644716002996</c:v>
                </c:pt>
                <c:pt idx="161">
                  <c:v>0.1668885357032989</c:v>
                </c:pt>
                <c:pt idx="162">
                  <c:v>0.15298115772802398</c:v>
                </c:pt>
                <c:pt idx="163">
                  <c:v>0.13559693525893035</c:v>
                </c:pt>
                <c:pt idx="164">
                  <c:v>0.11821271278983671</c:v>
                </c:pt>
                <c:pt idx="165">
                  <c:v>0.1460274687403865</c:v>
                </c:pt>
                <c:pt idx="166">
                  <c:v>0.1564580022218427</c:v>
                </c:pt>
                <c:pt idx="167">
                  <c:v>0.17384222469093635</c:v>
                </c:pt>
                <c:pt idx="168">
                  <c:v>0.18079591367857381</c:v>
                </c:pt>
                <c:pt idx="169">
                  <c:v>0.18079591367857378</c:v>
                </c:pt>
                <c:pt idx="170">
                  <c:v>0.18079591367857381</c:v>
                </c:pt>
                <c:pt idx="171">
                  <c:v>0.17384222469093635</c:v>
                </c:pt>
                <c:pt idx="172">
                  <c:v>0.14255062424656781</c:v>
                </c:pt>
                <c:pt idx="173">
                  <c:v>0.15298115772802398</c:v>
                </c:pt>
                <c:pt idx="174">
                  <c:v>0.12864324627129289</c:v>
                </c:pt>
                <c:pt idx="175">
                  <c:v>0.14602746874038655</c:v>
                </c:pt>
                <c:pt idx="176">
                  <c:v>0.1668885357032989</c:v>
                </c:pt>
                <c:pt idx="177">
                  <c:v>0.15993484671566144</c:v>
                </c:pt>
                <c:pt idx="178">
                  <c:v>0.14602746874038655</c:v>
                </c:pt>
                <c:pt idx="179">
                  <c:v>0.14255062424656781</c:v>
                </c:pt>
                <c:pt idx="180">
                  <c:v>0.13212009076511164</c:v>
                </c:pt>
                <c:pt idx="181">
                  <c:v>0.13559693525893035</c:v>
                </c:pt>
                <c:pt idx="182">
                  <c:v>0.10082849032074306</c:v>
                </c:pt>
                <c:pt idx="183">
                  <c:v>6.9536889876374533E-2</c:v>
                </c:pt>
                <c:pt idx="184">
                  <c:v>6.6060045382555804E-2</c:v>
                </c:pt>
                <c:pt idx="185">
                  <c:v>7.3013734370193276E-2</c:v>
                </c:pt>
                <c:pt idx="186">
                  <c:v>7.3013734370193248E-2</c:v>
                </c:pt>
                <c:pt idx="187">
                  <c:v>6.2583200888737076E-2</c:v>
                </c:pt>
                <c:pt idx="188">
                  <c:v>5.9106356394918354E-2</c:v>
                </c:pt>
                <c:pt idx="189">
                  <c:v>6.6060045382555804E-2</c:v>
                </c:pt>
                <c:pt idx="190">
                  <c:v>5.9106356394918354E-2</c:v>
                </c:pt>
                <c:pt idx="191">
                  <c:v>5.9106356394918354E-2</c:v>
                </c:pt>
                <c:pt idx="192">
                  <c:v>6.2583200888737076E-2</c:v>
                </c:pt>
                <c:pt idx="193">
                  <c:v>6.2583200888737076E-2</c:v>
                </c:pt>
                <c:pt idx="194">
                  <c:v>8.3444267851649448E-2</c:v>
                </c:pt>
                <c:pt idx="195">
                  <c:v>7.9967423357830705E-2</c:v>
                </c:pt>
                <c:pt idx="196">
                  <c:v>9.3874801333105634E-2</c:v>
                </c:pt>
                <c:pt idx="197">
                  <c:v>0.10778217930838054</c:v>
                </c:pt>
                <c:pt idx="198">
                  <c:v>0.10430533481456182</c:v>
                </c:pt>
                <c:pt idx="199">
                  <c:v>0.10082849032074308</c:v>
                </c:pt>
                <c:pt idx="200">
                  <c:v>9.387480133310562E-2</c:v>
                </c:pt>
                <c:pt idx="201">
                  <c:v>7.3013734370193276E-2</c:v>
                </c:pt>
                <c:pt idx="202">
                  <c:v>7.6490578864012004E-2</c:v>
                </c:pt>
                <c:pt idx="203">
                  <c:v>6.6060045382555804E-2</c:v>
                </c:pt>
                <c:pt idx="204">
                  <c:v>6.2583200888737076E-2</c:v>
                </c:pt>
                <c:pt idx="205">
                  <c:v>6.2583200888737076E-2</c:v>
                </c:pt>
                <c:pt idx="206">
                  <c:v>5.9106356394918354E-2</c:v>
                </c:pt>
                <c:pt idx="207">
                  <c:v>6.2583200888737076E-2</c:v>
                </c:pt>
                <c:pt idx="208">
                  <c:v>6.6060045382555804E-2</c:v>
                </c:pt>
                <c:pt idx="209">
                  <c:v>6.2583200888737076E-2</c:v>
                </c:pt>
                <c:pt idx="210">
                  <c:v>5.2152667407280903E-2</c:v>
                </c:pt>
                <c:pt idx="211">
                  <c:v>5.2152667407280903E-2</c:v>
                </c:pt>
                <c:pt idx="212">
                  <c:v>5.2152667407280903E-2</c:v>
                </c:pt>
                <c:pt idx="213">
                  <c:v>6.2583200888737076E-2</c:v>
                </c:pt>
                <c:pt idx="214">
                  <c:v>6.2583200888737076E-2</c:v>
                </c:pt>
                <c:pt idx="215">
                  <c:v>5.5629511901099625E-2</c:v>
                </c:pt>
                <c:pt idx="216">
                  <c:v>5.2152667407280903E-2</c:v>
                </c:pt>
                <c:pt idx="217">
                  <c:v>5.9106356394918354E-2</c:v>
                </c:pt>
                <c:pt idx="218">
                  <c:v>6.9536889876374533E-2</c:v>
                </c:pt>
                <c:pt idx="219">
                  <c:v>6.9536889876374533E-2</c:v>
                </c:pt>
                <c:pt idx="220">
                  <c:v>6.2583200888737076E-2</c:v>
                </c:pt>
                <c:pt idx="221">
                  <c:v>6.6060045382555804E-2</c:v>
                </c:pt>
                <c:pt idx="222">
                  <c:v>7.3013734370193248E-2</c:v>
                </c:pt>
                <c:pt idx="223">
                  <c:v>7.649057886401199E-2</c:v>
                </c:pt>
                <c:pt idx="224">
                  <c:v>6.6060045382555804E-2</c:v>
                </c:pt>
                <c:pt idx="225">
                  <c:v>6.2583200888737089E-2</c:v>
                </c:pt>
                <c:pt idx="226">
                  <c:v>5.9106356394918354E-2</c:v>
                </c:pt>
                <c:pt idx="227">
                  <c:v>5.9106356394918354E-2</c:v>
                </c:pt>
                <c:pt idx="228">
                  <c:v>5.9106356394918354E-2</c:v>
                </c:pt>
                <c:pt idx="229">
                  <c:v>5.2152667407280903E-2</c:v>
                </c:pt>
                <c:pt idx="230">
                  <c:v>5.2152667407280903E-2</c:v>
                </c:pt>
                <c:pt idx="231">
                  <c:v>5.9106356394918354E-2</c:v>
                </c:pt>
                <c:pt idx="232">
                  <c:v>4.8675822913462174E-2</c:v>
                </c:pt>
                <c:pt idx="233">
                  <c:v>4.5198978419643446E-2</c:v>
                </c:pt>
                <c:pt idx="234">
                  <c:v>4.1722133925824724E-2</c:v>
                </c:pt>
                <c:pt idx="235">
                  <c:v>3.8245289432005995E-2</c:v>
                </c:pt>
                <c:pt idx="236">
                  <c:v>4.1722133925824724E-2</c:v>
                </c:pt>
                <c:pt idx="237">
                  <c:v>3.8245289432005995E-2</c:v>
                </c:pt>
                <c:pt idx="238">
                  <c:v>3.4768444938187267E-2</c:v>
                </c:pt>
                <c:pt idx="239">
                  <c:v>3.1291600444368538E-2</c:v>
                </c:pt>
                <c:pt idx="240">
                  <c:v>4.5198978419643446E-2</c:v>
                </c:pt>
                <c:pt idx="241">
                  <c:v>4.5198978419643446E-2</c:v>
                </c:pt>
                <c:pt idx="242">
                  <c:v>5.215266740728091E-2</c:v>
                </c:pt>
                <c:pt idx="243">
                  <c:v>5.215266740728091E-2</c:v>
                </c:pt>
                <c:pt idx="244">
                  <c:v>4.8675822913462174E-2</c:v>
                </c:pt>
                <c:pt idx="245">
                  <c:v>5.9106356394918361E-2</c:v>
                </c:pt>
                <c:pt idx="246">
                  <c:v>5.9106356394918354E-2</c:v>
                </c:pt>
                <c:pt idx="247">
                  <c:v>4.5198978419643446E-2</c:v>
                </c:pt>
                <c:pt idx="248">
                  <c:v>4.1722133925824724E-2</c:v>
                </c:pt>
                <c:pt idx="249">
                  <c:v>3.476844493818726E-2</c:v>
                </c:pt>
                <c:pt idx="250">
                  <c:v>3.4768444938187267E-2</c:v>
                </c:pt>
                <c:pt idx="251">
                  <c:v>3.8245289432005988E-2</c:v>
                </c:pt>
                <c:pt idx="252">
                  <c:v>3.1291600444368538E-2</c:v>
                </c:pt>
                <c:pt idx="253">
                  <c:v>3.4768444938187267E-2</c:v>
                </c:pt>
                <c:pt idx="254">
                  <c:v>3.1291600444368538E-2</c:v>
                </c:pt>
                <c:pt idx="255">
                  <c:v>3.4768444938187267E-2</c:v>
                </c:pt>
                <c:pt idx="256">
                  <c:v>2.7814755950549813E-2</c:v>
                </c:pt>
                <c:pt idx="257">
                  <c:v>2.0861066962912362E-2</c:v>
                </c:pt>
                <c:pt idx="258">
                  <c:v>1.7384222469093633E-2</c:v>
                </c:pt>
                <c:pt idx="259">
                  <c:v>1.3907377975274906E-2</c:v>
                </c:pt>
                <c:pt idx="260">
                  <c:v>1.7384222469093633E-2</c:v>
                </c:pt>
                <c:pt idx="261">
                  <c:v>1.7384222469093637E-2</c:v>
                </c:pt>
                <c:pt idx="262">
                  <c:v>2.0861066962912365E-2</c:v>
                </c:pt>
                <c:pt idx="263">
                  <c:v>3.1291600444368545E-2</c:v>
                </c:pt>
                <c:pt idx="264">
                  <c:v>3.1291600444368545E-2</c:v>
                </c:pt>
                <c:pt idx="265">
                  <c:v>3.1291600444368545E-2</c:v>
                </c:pt>
                <c:pt idx="266">
                  <c:v>2.7814755950549819E-2</c:v>
                </c:pt>
                <c:pt idx="267">
                  <c:v>1.7384222469093637E-2</c:v>
                </c:pt>
                <c:pt idx="268">
                  <c:v>2.0861066962912362E-2</c:v>
                </c:pt>
                <c:pt idx="269">
                  <c:v>1.3907377975274906E-2</c:v>
                </c:pt>
                <c:pt idx="270">
                  <c:v>1.0430533481456181E-2</c:v>
                </c:pt>
                <c:pt idx="271">
                  <c:v>1.3907377975274906E-2</c:v>
                </c:pt>
                <c:pt idx="272">
                  <c:v>1.7384222469093633E-2</c:v>
                </c:pt>
                <c:pt idx="273">
                  <c:v>2.0861066962912362E-2</c:v>
                </c:pt>
                <c:pt idx="274">
                  <c:v>2.0861066962912362E-2</c:v>
                </c:pt>
                <c:pt idx="275">
                  <c:v>1.7384222469093637E-2</c:v>
                </c:pt>
                <c:pt idx="276">
                  <c:v>2.0861066962912362E-2</c:v>
                </c:pt>
                <c:pt idx="277">
                  <c:v>1.7384222469093633E-2</c:v>
                </c:pt>
                <c:pt idx="278">
                  <c:v>1.3907377975274906E-2</c:v>
                </c:pt>
                <c:pt idx="279">
                  <c:v>1.0430533481456181E-2</c:v>
                </c:pt>
                <c:pt idx="280">
                  <c:v>6.9536889876374531E-3</c:v>
                </c:pt>
                <c:pt idx="281">
                  <c:v>1.3907377975274906E-2</c:v>
                </c:pt>
                <c:pt idx="282">
                  <c:v>2.4337911456731087E-2</c:v>
                </c:pt>
                <c:pt idx="283">
                  <c:v>2.4337911456731087E-2</c:v>
                </c:pt>
                <c:pt idx="284">
                  <c:v>2.4337911456731087E-2</c:v>
                </c:pt>
                <c:pt idx="285">
                  <c:v>2.7814755950549813E-2</c:v>
                </c:pt>
                <c:pt idx="286">
                  <c:v>3.8245289432005995E-2</c:v>
                </c:pt>
                <c:pt idx="287">
                  <c:v>4.1722133925824724E-2</c:v>
                </c:pt>
                <c:pt idx="288">
                  <c:v>3.8245289432005995E-2</c:v>
                </c:pt>
                <c:pt idx="289">
                  <c:v>3.1291600444368538E-2</c:v>
                </c:pt>
                <c:pt idx="290">
                  <c:v>4.5198978419643453E-2</c:v>
                </c:pt>
                <c:pt idx="291">
                  <c:v>6.2583200888737076E-2</c:v>
                </c:pt>
                <c:pt idx="292">
                  <c:v>6.9536889876374547E-2</c:v>
                </c:pt>
                <c:pt idx="293">
                  <c:v>7.3013734370193276E-2</c:v>
                </c:pt>
                <c:pt idx="294">
                  <c:v>0.10082849032074308</c:v>
                </c:pt>
                <c:pt idx="295">
                  <c:v>0.11473586829601799</c:v>
                </c:pt>
                <c:pt idx="296">
                  <c:v>0.12168955728365545</c:v>
                </c:pt>
                <c:pt idx="297">
                  <c:v>0.14602746874038655</c:v>
                </c:pt>
                <c:pt idx="298">
                  <c:v>0.16341169120948015</c:v>
                </c:pt>
                <c:pt idx="299">
                  <c:v>0.1842727581723925</c:v>
                </c:pt>
                <c:pt idx="300">
                  <c:v>0.19122644716002998</c:v>
                </c:pt>
                <c:pt idx="301">
                  <c:v>0.17036538019711764</c:v>
                </c:pt>
                <c:pt idx="302">
                  <c:v>0.17384222469093633</c:v>
                </c:pt>
                <c:pt idx="303">
                  <c:v>0.19818013614766741</c:v>
                </c:pt>
                <c:pt idx="304">
                  <c:v>0.17036538019711764</c:v>
                </c:pt>
                <c:pt idx="305">
                  <c:v>0.18079591367857378</c:v>
                </c:pt>
                <c:pt idx="306">
                  <c:v>0.19470329165384867</c:v>
                </c:pt>
                <c:pt idx="307">
                  <c:v>0.24337911456731084</c:v>
                </c:pt>
                <c:pt idx="308">
                  <c:v>0.2711938705178607</c:v>
                </c:pt>
                <c:pt idx="309">
                  <c:v>0.28510124849313556</c:v>
                </c:pt>
                <c:pt idx="310">
                  <c:v>0.33030022691277905</c:v>
                </c:pt>
                <c:pt idx="311">
                  <c:v>0.39636027229533488</c:v>
                </c:pt>
                <c:pt idx="312">
                  <c:v>0.41374449476442848</c:v>
                </c:pt>
                <c:pt idx="313">
                  <c:v>0.43112871723352209</c:v>
                </c:pt>
                <c:pt idx="314">
                  <c:v>0.43460556172734083</c:v>
                </c:pt>
                <c:pt idx="315">
                  <c:v>0.46937400666552814</c:v>
                </c:pt>
                <c:pt idx="316">
                  <c:v>0.52848036306044643</c:v>
                </c:pt>
                <c:pt idx="317">
                  <c:v>0.53891089654190261</c:v>
                </c:pt>
                <c:pt idx="318">
                  <c:v>0.56672565249245244</c:v>
                </c:pt>
                <c:pt idx="319">
                  <c:v>0.57367934148008981</c:v>
                </c:pt>
                <c:pt idx="320">
                  <c:v>0.59106356394918347</c:v>
                </c:pt>
                <c:pt idx="321">
                  <c:v>0.58758671945536478</c:v>
                </c:pt>
                <c:pt idx="322">
                  <c:v>0.60497094192445844</c:v>
                </c:pt>
                <c:pt idx="323">
                  <c:v>0.62583200888737078</c:v>
                </c:pt>
                <c:pt idx="324">
                  <c:v>0.58758671945536467</c:v>
                </c:pt>
                <c:pt idx="325">
                  <c:v>0.54586458552954009</c:v>
                </c:pt>
                <c:pt idx="326">
                  <c:v>0.55977196350481495</c:v>
                </c:pt>
                <c:pt idx="327">
                  <c:v>0.52500351856662775</c:v>
                </c:pt>
                <c:pt idx="328">
                  <c:v>0.49023507362844043</c:v>
                </c:pt>
                <c:pt idx="329">
                  <c:v>0.46589716217170934</c:v>
                </c:pt>
                <c:pt idx="330">
                  <c:v>0.39636027229533483</c:v>
                </c:pt>
                <c:pt idx="331">
                  <c:v>0.39288342780151614</c:v>
                </c:pt>
                <c:pt idx="332">
                  <c:v>0.35463813836951014</c:v>
                </c:pt>
                <c:pt idx="333">
                  <c:v>0.34073076039423522</c:v>
                </c:pt>
                <c:pt idx="334">
                  <c:v>0.33030022691277905</c:v>
                </c:pt>
                <c:pt idx="335">
                  <c:v>0.32334653792514162</c:v>
                </c:pt>
                <c:pt idx="336">
                  <c:v>0.28510124849313562</c:v>
                </c:pt>
                <c:pt idx="337">
                  <c:v>0.26424018153022322</c:v>
                </c:pt>
                <c:pt idx="338">
                  <c:v>0.26771702602404196</c:v>
                </c:pt>
                <c:pt idx="339">
                  <c:v>0.27467071501167944</c:v>
                </c:pt>
                <c:pt idx="340">
                  <c:v>0.2259948920982173</c:v>
                </c:pt>
                <c:pt idx="341">
                  <c:v>0.2155643586167611</c:v>
                </c:pt>
                <c:pt idx="342">
                  <c:v>0.22947173659203599</c:v>
                </c:pt>
                <c:pt idx="343">
                  <c:v>0.2225180476043985</c:v>
                </c:pt>
                <c:pt idx="344">
                  <c:v>0.22947173659203596</c:v>
                </c:pt>
                <c:pt idx="345">
                  <c:v>0.20861066962912359</c:v>
                </c:pt>
                <c:pt idx="346">
                  <c:v>0.21556435861676104</c:v>
                </c:pt>
                <c:pt idx="347">
                  <c:v>0.21904120311057976</c:v>
                </c:pt>
                <c:pt idx="348">
                  <c:v>0.22599489209821724</c:v>
                </c:pt>
                <c:pt idx="349">
                  <c:v>0.21208751412294233</c:v>
                </c:pt>
                <c:pt idx="350">
                  <c:v>0.21904120311057979</c:v>
                </c:pt>
                <c:pt idx="351">
                  <c:v>0.20165698064148616</c:v>
                </c:pt>
                <c:pt idx="352">
                  <c:v>0.1842727581723925</c:v>
                </c:pt>
                <c:pt idx="353">
                  <c:v>0.15993484671566141</c:v>
                </c:pt>
                <c:pt idx="354">
                  <c:v>0.15298115772802395</c:v>
                </c:pt>
                <c:pt idx="355">
                  <c:v>0.1564580022218427</c:v>
                </c:pt>
                <c:pt idx="356">
                  <c:v>0.14950431323420524</c:v>
                </c:pt>
                <c:pt idx="357">
                  <c:v>0.13559693525893032</c:v>
                </c:pt>
                <c:pt idx="358">
                  <c:v>0.1460274687403865</c:v>
                </c:pt>
                <c:pt idx="359">
                  <c:v>0.13907377975274907</c:v>
                </c:pt>
                <c:pt idx="360">
                  <c:v>0.13907377975274907</c:v>
                </c:pt>
                <c:pt idx="361">
                  <c:v>0.12864324627129289</c:v>
                </c:pt>
                <c:pt idx="362">
                  <c:v>0.11125902380219924</c:v>
                </c:pt>
                <c:pt idx="363">
                  <c:v>0.10778217930838051</c:v>
                </c:pt>
                <c:pt idx="364">
                  <c:v>0.10430533481456179</c:v>
                </c:pt>
                <c:pt idx="365">
                  <c:v>0.10430533481456182</c:v>
                </c:pt>
                <c:pt idx="366">
                  <c:v>0.12168955728365545</c:v>
                </c:pt>
                <c:pt idx="367">
                  <c:v>0.12168955728365541</c:v>
                </c:pt>
                <c:pt idx="368">
                  <c:v>0.13907377975274907</c:v>
                </c:pt>
                <c:pt idx="369">
                  <c:v>0.14602746874038655</c:v>
                </c:pt>
                <c:pt idx="370">
                  <c:v>0.14950431323420524</c:v>
                </c:pt>
                <c:pt idx="371">
                  <c:v>0.16341169120948015</c:v>
                </c:pt>
                <c:pt idx="372">
                  <c:v>0.15993484671566144</c:v>
                </c:pt>
                <c:pt idx="373">
                  <c:v>0.13559693525893032</c:v>
                </c:pt>
                <c:pt idx="374">
                  <c:v>0.13907377975274907</c:v>
                </c:pt>
                <c:pt idx="375">
                  <c:v>0.11821271278983671</c:v>
                </c:pt>
                <c:pt idx="376">
                  <c:v>0.10430533481456179</c:v>
                </c:pt>
                <c:pt idx="377">
                  <c:v>0.10778217930838054</c:v>
                </c:pt>
                <c:pt idx="378">
                  <c:v>9.7351645826924349E-2</c:v>
                </c:pt>
                <c:pt idx="379">
                  <c:v>9.0397956839286892E-2</c:v>
                </c:pt>
                <c:pt idx="380">
                  <c:v>9.3874801333105592E-2</c:v>
                </c:pt>
                <c:pt idx="381">
                  <c:v>0.10778217930838052</c:v>
                </c:pt>
                <c:pt idx="382">
                  <c:v>0.12168955728365542</c:v>
                </c:pt>
                <c:pt idx="383">
                  <c:v>0.12168955728365545</c:v>
                </c:pt>
                <c:pt idx="384">
                  <c:v>0.10778217930838054</c:v>
                </c:pt>
                <c:pt idx="385">
                  <c:v>0.10778217930838054</c:v>
                </c:pt>
                <c:pt idx="386">
                  <c:v>0.11821271278983672</c:v>
                </c:pt>
                <c:pt idx="387">
                  <c:v>0.13212009076511161</c:v>
                </c:pt>
                <c:pt idx="388">
                  <c:v>0.11125902380219925</c:v>
                </c:pt>
                <c:pt idx="389">
                  <c:v>0.11821271278983671</c:v>
                </c:pt>
                <c:pt idx="390">
                  <c:v>0.12168955728365545</c:v>
                </c:pt>
                <c:pt idx="391">
                  <c:v>0.11821271278983671</c:v>
                </c:pt>
                <c:pt idx="392">
                  <c:v>0.11473586829601798</c:v>
                </c:pt>
                <c:pt idx="393">
                  <c:v>0.11125902380219928</c:v>
                </c:pt>
                <c:pt idx="394">
                  <c:v>0.10082849032074306</c:v>
                </c:pt>
                <c:pt idx="395">
                  <c:v>0.10778217930838054</c:v>
                </c:pt>
                <c:pt idx="396">
                  <c:v>9.0397956839286892E-2</c:v>
                </c:pt>
                <c:pt idx="397">
                  <c:v>0.11821271278983669</c:v>
                </c:pt>
                <c:pt idx="398">
                  <c:v>0.12516640177747415</c:v>
                </c:pt>
                <c:pt idx="399">
                  <c:v>0.12516640177747415</c:v>
                </c:pt>
                <c:pt idx="400">
                  <c:v>0.12864324627129289</c:v>
                </c:pt>
                <c:pt idx="401">
                  <c:v>0.13907377975274907</c:v>
                </c:pt>
                <c:pt idx="402">
                  <c:v>0.14255062424656778</c:v>
                </c:pt>
                <c:pt idx="403">
                  <c:v>0.14602746874038655</c:v>
                </c:pt>
                <c:pt idx="404">
                  <c:v>0.13907377975274907</c:v>
                </c:pt>
                <c:pt idx="405">
                  <c:v>0.14255062424656778</c:v>
                </c:pt>
                <c:pt idx="406">
                  <c:v>0.16341169120948013</c:v>
                </c:pt>
                <c:pt idx="407">
                  <c:v>0.15645800222184267</c:v>
                </c:pt>
                <c:pt idx="408">
                  <c:v>0.14950431323420524</c:v>
                </c:pt>
                <c:pt idx="409">
                  <c:v>0.15298115772802398</c:v>
                </c:pt>
                <c:pt idx="410">
                  <c:v>0.15993484671566144</c:v>
                </c:pt>
                <c:pt idx="411">
                  <c:v>0.15993484671566144</c:v>
                </c:pt>
                <c:pt idx="412">
                  <c:v>0.1668885357032989</c:v>
                </c:pt>
                <c:pt idx="413">
                  <c:v>0.14602746874038655</c:v>
                </c:pt>
                <c:pt idx="414">
                  <c:v>0.17384222469093635</c:v>
                </c:pt>
                <c:pt idx="415">
                  <c:v>0.17384222469093635</c:v>
                </c:pt>
                <c:pt idx="416">
                  <c:v>0.17036538019711764</c:v>
                </c:pt>
                <c:pt idx="417">
                  <c:v>0.18079591367857378</c:v>
                </c:pt>
                <c:pt idx="418">
                  <c:v>0.15993484671566144</c:v>
                </c:pt>
                <c:pt idx="419">
                  <c:v>0.1668885357032989</c:v>
                </c:pt>
                <c:pt idx="420">
                  <c:v>0.18774960266621127</c:v>
                </c:pt>
                <c:pt idx="421">
                  <c:v>0.1668885357032989</c:v>
                </c:pt>
                <c:pt idx="422">
                  <c:v>0.17731906918475504</c:v>
                </c:pt>
                <c:pt idx="423">
                  <c:v>0.18427275817239255</c:v>
                </c:pt>
                <c:pt idx="424">
                  <c:v>0.18079591367857378</c:v>
                </c:pt>
                <c:pt idx="425">
                  <c:v>0.20165698064148613</c:v>
                </c:pt>
                <c:pt idx="426">
                  <c:v>0.21208751412294233</c:v>
                </c:pt>
                <c:pt idx="427">
                  <c:v>0.19818013614766741</c:v>
                </c:pt>
                <c:pt idx="428">
                  <c:v>0.18427275817239255</c:v>
                </c:pt>
                <c:pt idx="429">
                  <c:v>0.18774960266621127</c:v>
                </c:pt>
                <c:pt idx="430">
                  <c:v>0.18774960266621127</c:v>
                </c:pt>
                <c:pt idx="431">
                  <c:v>0.1947032916538487</c:v>
                </c:pt>
                <c:pt idx="432">
                  <c:v>0.1947032916538487</c:v>
                </c:pt>
                <c:pt idx="433">
                  <c:v>0.17384222469093633</c:v>
                </c:pt>
                <c:pt idx="434">
                  <c:v>0.18427275817239255</c:v>
                </c:pt>
                <c:pt idx="435">
                  <c:v>0.21556435861676104</c:v>
                </c:pt>
                <c:pt idx="436">
                  <c:v>0.22947173659203596</c:v>
                </c:pt>
                <c:pt idx="437">
                  <c:v>0.22599489209821727</c:v>
                </c:pt>
                <c:pt idx="438">
                  <c:v>0.21208751412294236</c:v>
                </c:pt>
                <c:pt idx="439">
                  <c:v>0.22599489209821724</c:v>
                </c:pt>
                <c:pt idx="440">
                  <c:v>0.23294858108585473</c:v>
                </c:pt>
                <c:pt idx="441">
                  <c:v>0.2225180476043985</c:v>
                </c:pt>
                <c:pt idx="442">
                  <c:v>0.22599489209821724</c:v>
                </c:pt>
                <c:pt idx="443">
                  <c:v>0.22599489209821724</c:v>
                </c:pt>
                <c:pt idx="444">
                  <c:v>0.23294858108585467</c:v>
                </c:pt>
                <c:pt idx="445">
                  <c:v>0.26771702602404196</c:v>
                </c:pt>
                <c:pt idx="446">
                  <c:v>0.26424018153022322</c:v>
                </c:pt>
                <c:pt idx="447">
                  <c:v>0.2885780929869543</c:v>
                </c:pt>
                <c:pt idx="448">
                  <c:v>0.31986969343132282</c:v>
                </c:pt>
                <c:pt idx="449">
                  <c:v>0.31291600444368539</c:v>
                </c:pt>
                <c:pt idx="450">
                  <c:v>0.31986969343132288</c:v>
                </c:pt>
                <c:pt idx="451">
                  <c:v>0.34073076039423522</c:v>
                </c:pt>
                <c:pt idx="452">
                  <c:v>0.32334653792514156</c:v>
                </c:pt>
                <c:pt idx="453">
                  <c:v>0.33377707140659779</c:v>
                </c:pt>
                <c:pt idx="454">
                  <c:v>0.29900862646841053</c:v>
                </c:pt>
                <c:pt idx="455">
                  <c:v>0.30248547096222922</c:v>
                </c:pt>
                <c:pt idx="456">
                  <c:v>0.30596231545604802</c:v>
                </c:pt>
                <c:pt idx="457">
                  <c:v>0.31291600444368545</c:v>
                </c:pt>
                <c:pt idx="458">
                  <c:v>0.31639284893750419</c:v>
                </c:pt>
                <c:pt idx="459">
                  <c:v>0.34073076039423528</c:v>
                </c:pt>
                <c:pt idx="460">
                  <c:v>0.35116129387569145</c:v>
                </c:pt>
                <c:pt idx="461">
                  <c:v>0.39288342780151614</c:v>
                </c:pt>
                <c:pt idx="462">
                  <c:v>0.39288342780151619</c:v>
                </c:pt>
                <c:pt idx="463">
                  <c:v>0.4102676502706098</c:v>
                </c:pt>
                <c:pt idx="464">
                  <c:v>0.40331396128297231</c:v>
                </c:pt>
                <c:pt idx="465">
                  <c:v>0.39983711678915362</c:v>
                </c:pt>
                <c:pt idx="466">
                  <c:v>0.3894065833076974</c:v>
                </c:pt>
                <c:pt idx="467">
                  <c:v>0.38245289432005991</c:v>
                </c:pt>
                <c:pt idx="468">
                  <c:v>0.35116129387569145</c:v>
                </c:pt>
                <c:pt idx="469">
                  <c:v>0.35116129387569145</c:v>
                </c:pt>
                <c:pt idx="470">
                  <c:v>0.34420760488805391</c:v>
                </c:pt>
                <c:pt idx="471">
                  <c:v>0.36854551634478511</c:v>
                </c:pt>
                <c:pt idx="472">
                  <c:v>0.36159182735714762</c:v>
                </c:pt>
                <c:pt idx="473">
                  <c:v>0.35116129387569145</c:v>
                </c:pt>
                <c:pt idx="474">
                  <c:v>0.36506867185096631</c:v>
                </c:pt>
                <c:pt idx="475">
                  <c:v>0.42417502824588471</c:v>
                </c:pt>
                <c:pt idx="476">
                  <c:v>0.45198978419643449</c:v>
                </c:pt>
                <c:pt idx="477">
                  <c:v>0.46937400666552814</c:v>
                </c:pt>
                <c:pt idx="478">
                  <c:v>0.46937400666552814</c:v>
                </c:pt>
                <c:pt idx="479">
                  <c:v>0.52500351856662775</c:v>
                </c:pt>
                <c:pt idx="480">
                  <c:v>0.57715618597390861</c:v>
                </c:pt>
                <c:pt idx="481">
                  <c:v>0.56672565249245244</c:v>
                </c:pt>
                <c:pt idx="482">
                  <c:v>0.55977196350481495</c:v>
                </c:pt>
                <c:pt idx="483">
                  <c:v>0.54934143002335889</c:v>
                </c:pt>
                <c:pt idx="484">
                  <c:v>0.57367934148008992</c:v>
                </c:pt>
                <c:pt idx="485">
                  <c:v>0.59454040844300227</c:v>
                </c:pt>
                <c:pt idx="486">
                  <c:v>0.57020249698627112</c:v>
                </c:pt>
                <c:pt idx="487">
                  <c:v>0.54238774103572129</c:v>
                </c:pt>
                <c:pt idx="488">
                  <c:v>0.54934143002335889</c:v>
                </c:pt>
                <c:pt idx="489">
                  <c:v>0.57020249698627112</c:v>
                </c:pt>
                <c:pt idx="490">
                  <c:v>0.59454040844300216</c:v>
                </c:pt>
                <c:pt idx="491">
                  <c:v>0.60844778641827713</c:v>
                </c:pt>
                <c:pt idx="492">
                  <c:v>0.63973938686264564</c:v>
                </c:pt>
                <c:pt idx="493">
                  <c:v>0.64669307585028324</c:v>
                </c:pt>
                <c:pt idx="494">
                  <c:v>0.6988457432575641</c:v>
                </c:pt>
                <c:pt idx="495">
                  <c:v>0.74404472167720748</c:v>
                </c:pt>
                <c:pt idx="496">
                  <c:v>0.80315107807212571</c:v>
                </c:pt>
                <c:pt idx="497">
                  <c:v>0.83444267851649434</c:v>
                </c:pt>
                <c:pt idx="498">
                  <c:v>0.90050272389905017</c:v>
                </c:pt>
                <c:pt idx="499">
                  <c:v>0.8935490349114128</c:v>
                </c:pt>
                <c:pt idx="500">
                  <c:v>0.90050272389905017</c:v>
                </c:pt>
                <c:pt idx="501">
                  <c:v>0.92136379086196263</c:v>
                </c:pt>
                <c:pt idx="502">
                  <c:v>0.9283174798496</c:v>
                </c:pt>
                <c:pt idx="503">
                  <c:v>0.88659534592377531</c:v>
                </c:pt>
                <c:pt idx="504">
                  <c:v>0.88311850142995663</c:v>
                </c:pt>
                <c:pt idx="505">
                  <c:v>0.84487321199795062</c:v>
                </c:pt>
                <c:pt idx="506">
                  <c:v>0.83444267851649445</c:v>
                </c:pt>
                <c:pt idx="507">
                  <c:v>0.86921112345468166</c:v>
                </c:pt>
                <c:pt idx="508">
                  <c:v>0.81705845604740079</c:v>
                </c:pt>
                <c:pt idx="509">
                  <c:v>0.7718594776277572</c:v>
                </c:pt>
                <c:pt idx="510">
                  <c:v>0.79967423357830703</c:v>
                </c:pt>
                <c:pt idx="511">
                  <c:v>0.76838263313393862</c:v>
                </c:pt>
                <c:pt idx="512">
                  <c:v>0.6953688987637453</c:v>
                </c:pt>
                <c:pt idx="513">
                  <c:v>0.67798467629465176</c:v>
                </c:pt>
                <c:pt idx="514">
                  <c:v>0.61192463091209592</c:v>
                </c:pt>
                <c:pt idx="515">
                  <c:v>0.62930885338118947</c:v>
                </c:pt>
                <c:pt idx="516">
                  <c:v>0.62235516439355199</c:v>
                </c:pt>
                <c:pt idx="517">
                  <c:v>0.53543405204808392</c:v>
                </c:pt>
                <c:pt idx="518">
                  <c:v>0.52152667407280895</c:v>
                </c:pt>
                <c:pt idx="519">
                  <c:v>0.55977196350481495</c:v>
                </c:pt>
                <c:pt idx="520">
                  <c:v>0.53543405204808392</c:v>
                </c:pt>
                <c:pt idx="521">
                  <c:v>0.53195720755426512</c:v>
                </c:pt>
                <c:pt idx="522">
                  <c:v>0.54586458552954009</c:v>
                </c:pt>
                <c:pt idx="523">
                  <c:v>0.53543405204808392</c:v>
                </c:pt>
                <c:pt idx="524">
                  <c:v>0.52152667407280895</c:v>
                </c:pt>
                <c:pt idx="525">
                  <c:v>0.49371191812225923</c:v>
                </c:pt>
                <c:pt idx="526">
                  <c:v>0.46589716217170946</c:v>
                </c:pt>
                <c:pt idx="527">
                  <c:v>0.4693740066655282</c:v>
                </c:pt>
                <c:pt idx="528">
                  <c:v>0.4658971621717094</c:v>
                </c:pt>
                <c:pt idx="529">
                  <c:v>0.39288342780151619</c:v>
                </c:pt>
                <c:pt idx="530">
                  <c:v>0.39983711678915357</c:v>
                </c:pt>
                <c:pt idx="531">
                  <c:v>0.39983711678915357</c:v>
                </c:pt>
                <c:pt idx="532">
                  <c:v>0.4102676502706098</c:v>
                </c:pt>
                <c:pt idx="533">
                  <c:v>0.37897604982624117</c:v>
                </c:pt>
                <c:pt idx="534">
                  <c:v>0.35811498286332888</c:v>
                </c:pt>
                <c:pt idx="535">
                  <c:v>0.36159182735714757</c:v>
                </c:pt>
                <c:pt idx="536">
                  <c:v>0.368545516344785</c:v>
                </c:pt>
                <c:pt idx="537">
                  <c:v>0.35811498286332882</c:v>
                </c:pt>
                <c:pt idx="538">
                  <c:v>0.35463813836951008</c:v>
                </c:pt>
                <c:pt idx="539">
                  <c:v>0.32682338241896031</c:v>
                </c:pt>
                <c:pt idx="540">
                  <c:v>0.30596231545604796</c:v>
                </c:pt>
                <c:pt idx="541">
                  <c:v>0.29205493748077299</c:v>
                </c:pt>
                <c:pt idx="542">
                  <c:v>0.25728649254258579</c:v>
                </c:pt>
                <c:pt idx="543">
                  <c:v>0.2399022700734921</c:v>
                </c:pt>
                <c:pt idx="544">
                  <c:v>0.21904120311057979</c:v>
                </c:pt>
                <c:pt idx="545">
                  <c:v>0.2225180476043985</c:v>
                </c:pt>
                <c:pt idx="546">
                  <c:v>0.25380964804876704</c:v>
                </c:pt>
                <c:pt idx="547">
                  <c:v>0.31291600444368539</c:v>
                </c:pt>
                <c:pt idx="548">
                  <c:v>0.31291600444368539</c:v>
                </c:pt>
                <c:pt idx="549">
                  <c:v>0.33030022691277899</c:v>
                </c:pt>
                <c:pt idx="550">
                  <c:v>0.34420760488805396</c:v>
                </c:pt>
                <c:pt idx="551">
                  <c:v>0.33377707140659779</c:v>
                </c:pt>
                <c:pt idx="552">
                  <c:v>0.32682338241896025</c:v>
                </c:pt>
                <c:pt idx="553">
                  <c:v>0.30248547096222922</c:v>
                </c:pt>
                <c:pt idx="554">
                  <c:v>0.24685595906112962</c:v>
                </c:pt>
                <c:pt idx="555">
                  <c:v>0.2503328035549483</c:v>
                </c:pt>
                <c:pt idx="556">
                  <c:v>0.25033280355494836</c:v>
                </c:pt>
                <c:pt idx="557">
                  <c:v>0.2225180476043985</c:v>
                </c:pt>
                <c:pt idx="558">
                  <c:v>0.22599489209821719</c:v>
                </c:pt>
                <c:pt idx="559">
                  <c:v>0.21904120311057976</c:v>
                </c:pt>
                <c:pt idx="560">
                  <c:v>0.2120875141229423</c:v>
                </c:pt>
                <c:pt idx="561">
                  <c:v>0.19818013614766741</c:v>
                </c:pt>
                <c:pt idx="562">
                  <c:v>0.18774960266621124</c:v>
                </c:pt>
                <c:pt idx="563">
                  <c:v>0.17731906918475507</c:v>
                </c:pt>
                <c:pt idx="564">
                  <c:v>0.1842727581723925</c:v>
                </c:pt>
                <c:pt idx="565">
                  <c:v>0.17384222469093633</c:v>
                </c:pt>
                <c:pt idx="566">
                  <c:v>0.1460274687403865</c:v>
                </c:pt>
                <c:pt idx="567">
                  <c:v>0.13907377975274907</c:v>
                </c:pt>
                <c:pt idx="568">
                  <c:v>0.13907377975274904</c:v>
                </c:pt>
                <c:pt idx="569">
                  <c:v>0.13559693525893032</c:v>
                </c:pt>
                <c:pt idx="570">
                  <c:v>0.12864324627129289</c:v>
                </c:pt>
                <c:pt idx="571">
                  <c:v>0.11821271278983669</c:v>
                </c:pt>
                <c:pt idx="572">
                  <c:v>0.12168955728365542</c:v>
                </c:pt>
                <c:pt idx="573">
                  <c:v>0.13907377975274904</c:v>
                </c:pt>
                <c:pt idx="574">
                  <c:v>0.13559693525893032</c:v>
                </c:pt>
                <c:pt idx="575">
                  <c:v>0.13212009076511161</c:v>
                </c:pt>
                <c:pt idx="576">
                  <c:v>0.13212009076511161</c:v>
                </c:pt>
                <c:pt idx="577">
                  <c:v>0.12516640177747418</c:v>
                </c:pt>
                <c:pt idx="578">
                  <c:v>0.11821271278983672</c:v>
                </c:pt>
                <c:pt idx="579">
                  <c:v>0.10778217930838054</c:v>
                </c:pt>
                <c:pt idx="580">
                  <c:v>0.10082849032074306</c:v>
                </c:pt>
                <c:pt idx="581">
                  <c:v>8.6921112345468177E-2</c:v>
                </c:pt>
                <c:pt idx="582">
                  <c:v>9.0397956839286878E-2</c:v>
                </c:pt>
                <c:pt idx="583">
                  <c:v>7.649057886401199E-2</c:v>
                </c:pt>
                <c:pt idx="584">
                  <c:v>6.9536889876374533E-2</c:v>
                </c:pt>
                <c:pt idx="585">
                  <c:v>6.6060045382555804E-2</c:v>
                </c:pt>
                <c:pt idx="586">
                  <c:v>5.9106356394918354E-2</c:v>
                </c:pt>
                <c:pt idx="587">
                  <c:v>4.8675822913462168E-2</c:v>
                </c:pt>
                <c:pt idx="588">
                  <c:v>6.2583200888737076E-2</c:v>
                </c:pt>
                <c:pt idx="589">
                  <c:v>5.5629511901099625E-2</c:v>
                </c:pt>
                <c:pt idx="590">
                  <c:v>5.2152667407280903E-2</c:v>
                </c:pt>
                <c:pt idx="591">
                  <c:v>5.5629511901099639E-2</c:v>
                </c:pt>
                <c:pt idx="592">
                  <c:v>4.8675822913462174E-2</c:v>
                </c:pt>
                <c:pt idx="593">
                  <c:v>5.5629511901099639E-2</c:v>
                </c:pt>
                <c:pt idx="594">
                  <c:v>5.5629511901099625E-2</c:v>
                </c:pt>
                <c:pt idx="595">
                  <c:v>4.1722133925824724E-2</c:v>
                </c:pt>
                <c:pt idx="596">
                  <c:v>3.8245289432005995E-2</c:v>
                </c:pt>
                <c:pt idx="597">
                  <c:v>3.4768444938187267E-2</c:v>
                </c:pt>
                <c:pt idx="598">
                  <c:v>2.7814755950549813E-2</c:v>
                </c:pt>
                <c:pt idx="599">
                  <c:v>3.1291600444368538E-2</c:v>
                </c:pt>
                <c:pt idx="600">
                  <c:v>2.4337911456731087E-2</c:v>
                </c:pt>
                <c:pt idx="601">
                  <c:v>2.7814755950549813E-2</c:v>
                </c:pt>
                <c:pt idx="602">
                  <c:v>2.7814755950549813E-2</c:v>
                </c:pt>
                <c:pt idx="603">
                  <c:v>3.1291600444368538E-2</c:v>
                </c:pt>
                <c:pt idx="604">
                  <c:v>3.8245289432005995E-2</c:v>
                </c:pt>
                <c:pt idx="605">
                  <c:v>3.4768444938187267E-2</c:v>
                </c:pt>
                <c:pt idx="606">
                  <c:v>3.1291600444368538E-2</c:v>
                </c:pt>
                <c:pt idx="607">
                  <c:v>3.1291600444368538E-2</c:v>
                </c:pt>
                <c:pt idx="608">
                  <c:v>2.7814755950549813E-2</c:v>
                </c:pt>
                <c:pt idx="609">
                  <c:v>2.4337911456731087E-2</c:v>
                </c:pt>
                <c:pt idx="610">
                  <c:v>2.0861066962912362E-2</c:v>
                </c:pt>
                <c:pt idx="611">
                  <c:v>2.0861066962912355E-2</c:v>
                </c:pt>
                <c:pt idx="612">
                  <c:v>1.738422246909363E-2</c:v>
                </c:pt>
                <c:pt idx="613">
                  <c:v>2.0861066962912355E-2</c:v>
                </c:pt>
                <c:pt idx="614">
                  <c:v>2.0861066962912362E-2</c:v>
                </c:pt>
                <c:pt idx="615">
                  <c:v>1.7384222469093633E-2</c:v>
                </c:pt>
                <c:pt idx="616">
                  <c:v>1.390737797527491E-2</c:v>
                </c:pt>
                <c:pt idx="617">
                  <c:v>1.3907377975274906E-2</c:v>
                </c:pt>
                <c:pt idx="618">
                  <c:v>6.9536889876374557E-3</c:v>
                </c:pt>
                <c:pt idx="619">
                  <c:v>6.9536889876374531E-3</c:v>
                </c:pt>
                <c:pt idx="620">
                  <c:v>3.4768444938187274E-3</c:v>
                </c:pt>
                <c:pt idx="621">
                  <c:v>6.9536889876374557E-3</c:v>
                </c:pt>
                <c:pt idx="622">
                  <c:v>1.0430533481456184E-2</c:v>
                </c:pt>
                <c:pt idx="623">
                  <c:v>1.0430533481456184E-2</c:v>
                </c:pt>
                <c:pt idx="624">
                  <c:v>1.3907377975274911E-2</c:v>
                </c:pt>
                <c:pt idx="625">
                  <c:v>1.7384222469093637E-2</c:v>
                </c:pt>
                <c:pt idx="626">
                  <c:v>2.0861066962912365E-2</c:v>
                </c:pt>
                <c:pt idx="627">
                  <c:v>2.4337911456731091E-2</c:v>
                </c:pt>
                <c:pt idx="628">
                  <c:v>1.7384222469093637E-2</c:v>
                </c:pt>
                <c:pt idx="629">
                  <c:v>1.7384222469093637E-2</c:v>
                </c:pt>
                <c:pt idx="630">
                  <c:v>2.4337911456731087E-2</c:v>
                </c:pt>
                <c:pt idx="631">
                  <c:v>2.7814755950549813E-2</c:v>
                </c:pt>
                <c:pt idx="632">
                  <c:v>2.4337911456731087E-2</c:v>
                </c:pt>
                <c:pt idx="633">
                  <c:v>2.4337911456731087E-2</c:v>
                </c:pt>
                <c:pt idx="634">
                  <c:v>2.4337911456731087E-2</c:v>
                </c:pt>
                <c:pt idx="635">
                  <c:v>2.4337911456731087E-2</c:v>
                </c:pt>
                <c:pt idx="636">
                  <c:v>2.4337911456731087E-2</c:v>
                </c:pt>
                <c:pt idx="637">
                  <c:v>2.0861066962912362E-2</c:v>
                </c:pt>
                <c:pt idx="638">
                  <c:v>3.1291600444368538E-2</c:v>
                </c:pt>
                <c:pt idx="639">
                  <c:v>4.1722133925824724E-2</c:v>
                </c:pt>
                <c:pt idx="640">
                  <c:v>3.8245289432005995E-2</c:v>
                </c:pt>
                <c:pt idx="641">
                  <c:v>3.8245289432005995E-2</c:v>
                </c:pt>
                <c:pt idx="642">
                  <c:v>4.1722133925824724E-2</c:v>
                </c:pt>
                <c:pt idx="643">
                  <c:v>3.8245289432005995E-2</c:v>
                </c:pt>
                <c:pt idx="644">
                  <c:v>4.5198978419643446E-2</c:v>
                </c:pt>
                <c:pt idx="645">
                  <c:v>3.4768444938187267E-2</c:v>
                </c:pt>
                <c:pt idx="646">
                  <c:v>3.4768444938187267E-2</c:v>
                </c:pt>
                <c:pt idx="647">
                  <c:v>4.5198978419643446E-2</c:v>
                </c:pt>
                <c:pt idx="648">
                  <c:v>5.5629511901099625E-2</c:v>
                </c:pt>
                <c:pt idx="649">
                  <c:v>6.9536889876374533E-2</c:v>
                </c:pt>
                <c:pt idx="650">
                  <c:v>9.0397956839286892E-2</c:v>
                </c:pt>
                <c:pt idx="651">
                  <c:v>8.6921112345468177E-2</c:v>
                </c:pt>
                <c:pt idx="652">
                  <c:v>9.387480133310562E-2</c:v>
                </c:pt>
                <c:pt idx="653">
                  <c:v>0.10430533481456181</c:v>
                </c:pt>
                <c:pt idx="654">
                  <c:v>0.13559693525893032</c:v>
                </c:pt>
                <c:pt idx="655">
                  <c:v>0.12864324627129289</c:v>
                </c:pt>
                <c:pt idx="656">
                  <c:v>0.14255062424656778</c:v>
                </c:pt>
                <c:pt idx="657">
                  <c:v>0.15993484671566144</c:v>
                </c:pt>
                <c:pt idx="658">
                  <c:v>0.18774960266621127</c:v>
                </c:pt>
                <c:pt idx="659">
                  <c:v>0.19818013614766741</c:v>
                </c:pt>
                <c:pt idx="660">
                  <c:v>0.20165698064148621</c:v>
                </c:pt>
                <c:pt idx="661">
                  <c:v>0.18079591367857381</c:v>
                </c:pt>
                <c:pt idx="662">
                  <c:v>0.18774960266621124</c:v>
                </c:pt>
                <c:pt idx="663">
                  <c:v>0.19122644716002998</c:v>
                </c:pt>
                <c:pt idx="664">
                  <c:v>0.19122644716002998</c:v>
                </c:pt>
                <c:pt idx="665">
                  <c:v>0.19122644716002998</c:v>
                </c:pt>
                <c:pt idx="666">
                  <c:v>0.19818013614766741</c:v>
                </c:pt>
                <c:pt idx="667">
                  <c:v>0.2051338251353049</c:v>
                </c:pt>
                <c:pt idx="668">
                  <c:v>0.21208751412294233</c:v>
                </c:pt>
                <c:pt idx="669">
                  <c:v>0.21556435861676104</c:v>
                </c:pt>
                <c:pt idx="670">
                  <c:v>0.20513382513530484</c:v>
                </c:pt>
                <c:pt idx="671">
                  <c:v>0.19122644716002998</c:v>
                </c:pt>
                <c:pt idx="672">
                  <c:v>0.16341169120948021</c:v>
                </c:pt>
                <c:pt idx="673">
                  <c:v>0.16341169120948015</c:v>
                </c:pt>
                <c:pt idx="674">
                  <c:v>0.14950431323420529</c:v>
                </c:pt>
                <c:pt idx="675">
                  <c:v>0.14602746874038655</c:v>
                </c:pt>
                <c:pt idx="676">
                  <c:v>0.15645800222184272</c:v>
                </c:pt>
                <c:pt idx="677">
                  <c:v>0.14255062424656781</c:v>
                </c:pt>
                <c:pt idx="678">
                  <c:v>0.14602746874038655</c:v>
                </c:pt>
                <c:pt idx="679">
                  <c:v>0.14950431323420529</c:v>
                </c:pt>
                <c:pt idx="680">
                  <c:v>0.13559693525893035</c:v>
                </c:pt>
                <c:pt idx="681">
                  <c:v>0.13559693525893032</c:v>
                </c:pt>
                <c:pt idx="682">
                  <c:v>0.11821271278983671</c:v>
                </c:pt>
                <c:pt idx="683">
                  <c:v>9.3874801333105634E-2</c:v>
                </c:pt>
                <c:pt idx="684">
                  <c:v>9.7351645826924349E-2</c:v>
                </c:pt>
                <c:pt idx="685">
                  <c:v>7.649057886401199E-2</c:v>
                </c:pt>
                <c:pt idx="686">
                  <c:v>7.9967423357830719E-2</c:v>
                </c:pt>
                <c:pt idx="687">
                  <c:v>7.3013734370193248E-2</c:v>
                </c:pt>
                <c:pt idx="688">
                  <c:v>6.9536889876374533E-2</c:v>
                </c:pt>
                <c:pt idx="689">
                  <c:v>7.9967423357830719E-2</c:v>
                </c:pt>
                <c:pt idx="690">
                  <c:v>8.6921112345468163E-2</c:v>
                </c:pt>
                <c:pt idx="691">
                  <c:v>9.0397956839286892E-2</c:v>
                </c:pt>
                <c:pt idx="692">
                  <c:v>9.3874801333105634E-2</c:v>
                </c:pt>
                <c:pt idx="693">
                  <c:v>9.0397956839286905E-2</c:v>
                </c:pt>
                <c:pt idx="694">
                  <c:v>7.9967423357830719E-2</c:v>
                </c:pt>
                <c:pt idx="695">
                  <c:v>7.649057886401199E-2</c:v>
                </c:pt>
                <c:pt idx="696">
                  <c:v>7.3013734370193248E-2</c:v>
                </c:pt>
                <c:pt idx="697">
                  <c:v>6.6060045382555804E-2</c:v>
                </c:pt>
                <c:pt idx="698">
                  <c:v>6.6060045382555818E-2</c:v>
                </c:pt>
                <c:pt idx="699">
                  <c:v>5.5629511901099625E-2</c:v>
                </c:pt>
                <c:pt idx="700">
                  <c:v>5.5629511901099639E-2</c:v>
                </c:pt>
                <c:pt idx="701">
                  <c:v>6.2583200888737089E-2</c:v>
                </c:pt>
                <c:pt idx="702">
                  <c:v>5.215266740728091E-2</c:v>
                </c:pt>
                <c:pt idx="703">
                  <c:v>3.8245289432006002E-2</c:v>
                </c:pt>
                <c:pt idx="704">
                  <c:v>4.1722133925824731E-2</c:v>
                </c:pt>
                <c:pt idx="705">
                  <c:v>2.7814755950549819E-2</c:v>
                </c:pt>
                <c:pt idx="706">
                  <c:v>3.1291600444368538E-2</c:v>
                </c:pt>
                <c:pt idx="707">
                  <c:v>2.0861066962912362E-2</c:v>
                </c:pt>
                <c:pt idx="708">
                  <c:v>2.0861066962912365E-2</c:v>
                </c:pt>
                <c:pt idx="709">
                  <c:v>2.0861066962912365E-2</c:v>
                </c:pt>
                <c:pt idx="710">
                  <c:v>2.4337911456731091E-2</c:v>
                </c:pt>
                <c:pt idx="711">
                  <c:v>1.7384222469093633E-2</c:v>
                </c:pt>
                <c:pt idx="712">
                  <c:v>2.0861066962912362E-2</c:v>
                </c:pt>
                <c:pt idx="713">
                  <c:v>2.0861066962912362E-2</c:v>
                </c:pt>
                <c:pt idx="714">
                  <c:v>2.4337911456731087E-2</c:v>
                </c:pt>
                <c:pt idx="715">
                  <c:v>2.0861066962912362E-2</c:v>
                </c:pt>
                <c:pt idx="716">
                  <c:v>2.0861066962912362E-2</c:v>
                </c:pt>
                <c:pt idx="717">
                  <c:v>2.0861066962912362E-2</c:v>
                </c:pt>
                <c:pt idx="718">
                  <c:v>2.0861066962912362E-2</c:v>
                </c:pt>
                <c:pt idx="719">
                  <c:v>2.0861066962912362E-2</c:v>
                </c:pt>
                <c:pt idx="720">
                  <c:v>2.7814755950549813E-2</c:v>
                </c:pt>
                <c:pt idx="721">
                  <c:v>3.8245289432005995E-2</c:v>
                </c:pt>
                <c:pt idx="722">
                  <c:v>3.8245289432005995E-2</c:v>
                </c:pt>
                <c:pt idx="723">
                  <c:v>4.1722133925824724E-2</c:v>
                </c:pt>
                <c:pt idx="724">
                  <c:v>4.5198978419643446E-2</c:v>
                </c:pt>
                <c:pt idx="725">
                  <c:v>4.8675822913462174E-2</c:v>
                </c:pt>
                <c:pt idx="726">
                  <c:v>4.1722133925824724E-2</c:v>
                </c:pt>
                <c:pt idx="727">
                  <c:v>3.8245289432005995E-2</c:v>
                </c:pt>
                <c:pt idx="728">
                  <c:v>3.1291600444368538E-2</c:v>
                </c:pt>
                <c:pt idx="729">
                  <c:v>2.7814755950549813E-2</c:v>
                </c:pt>
                <c:pt idx="730">
                  <c:v>3.1291600444368538E-2</c:v>
                </c:pt>
                <c:pt idx="731">
                  <c:v>2.4337911456731087E-2</c:v>
                </c:pt>
                <c:pt idx="732">
                  <c:v>2.7814755950549813E-2</c:v>
                </c:pt>
                <c:pt idx="733">
                  <c:v>4.1722133925824724E-2</c:v>
                </c:pt>
                <c:pt idx="734">
                  <c:v>3.4768444938187267E-2</c:v>
                </c:pt>
                <c:pt idx="735">
                  <c:v>3.4768444938187267E-2</c:v>
                </c:pt>
                <c:pt idx="736">
                  <c:v>4.5198978419643446E-2</c:v>
                </c:pt>
                <c:pt idx="737">
                  <c:v>4.5198978419643453E-2</c:v>
                </c:pt>
                <c:pt idx="738">
                  <c:v>4.8675822913462181E-2</c:v>
                </c:pt>
                <c:pt idx="739">
                  <c:v>4.8675822913462181E-2</c:v>
                </c:pt>
                <c:pt idx="740">
                  <c:v>4.1722133925824724E-2</c:v>
                </c:pt>
                <c:pt idx="741">
                  <c:v>4.1722133925824724E-2</c:v>
                </c:pt>
                <c:pt idx="742">
                  <c:v>3.4768444938187267E-2</c:v>
                </c:pt>
                <c:pt idx="743">
                  <c:v>2.4337911456731087E-2</c:v>
                </c:pt>
                <c:pt idx="744">
                  <c:v>2.4337911456731087E-2</c:v>
                </c:pt>
                <c:pt idx="745">
                  <c:v>2.4337911456731087E-2</c:v>
                </c:pt>
                <c:pt idx="746">
                  <c:v>1.7384222469093633E-2</c:v>
                </c:pt>
                <c:pt idx="747">
                  <c:v>1.0430533481456181E-2</c:v>
                </c:pt>
                <c:pt idx="748">
                  <c:v>1.0430533481456181E-2</c:v>
                </c:pt>
                <c:pt idx="749">
                  <c:v>1.0430533481456181E-2</c:v>
                </c:pt>
                <c:pt idx="750">
                  <c:v>1.3907377975274906E-2</c:v>
                </c:pt>
                <c:pt idx="751">
                  <c:v>1.3907377975274906E-2</c:v>
                </c:pt>
                <c:pt idx="752">
                  <c:v>1.0430533481456181E-2</c:v>
                </c:pt>
                <c:pt idx="753">
                  <c:v>1.3907377975274906E-2</c:v>
                </c:pt>
                <c:pt idx="754">
                  <c:v>1.7384222469093633E-2</c:v>
                </c:pt>
                <c:pt idx="755">
                  <c:v>2.0861066962912362E-2</c:v>
                </c:pt>
                <c:pt idx="756">
                  <c:v>2.0861066962912362E-2</c:v>
                </c:pt>
                <c:pt idx="757">
                  <c:v>2.0861066962912365E-2</c:v>
                </c:pt>
                <c:pt idx="758">
                  <c:v>1.3907377975274906E-2</c:v>
                </c:pt>
                <c:pt idx="759">
                  <c:v>2.4337911456731091E-2</c:v>
                </c:pt>
                <c:pt idx="760">
                  <c:v>2.0861066962912369E-2</c:v>
                </c:pt>
                <c:pt idx="761">
                  <c:v>1.738422246909364E-2</c:v>
                </c:pt>
                <c:pt idx="762">
                  <c:v>1.738422246909364E-2</c:v>
                </c:pt>
                <c:pt idx="763">
                  <c:v>2.4337911456731094E-2</c:v>
                </c:pt>
                <c:pt idx="764">
                  <c:v>2.0861066962912369E-2</c:v>
                </c:pt>
                <c:pt idx="765">
                  <c:v>2.0861066962912369E-2</c:v>
                </c:pt>
                <c:pt idx="766">
                  <c:v>1.0430533481456184E-2</c:v>
                </c:pt>
                <c:pt idx="767">
                  <c:v>1.3907377975274906E-2</c:v>
                </c:pt>
                <c:pt idx="768">
                  <c:v>1.7384222469093633E-2</c:v>
                </c:pt>
                <c:pt idx="769">
                  <c:v>1.390737797527491E-2</c:v>
                </c:pt>
                <c:pt idx="770">
                  <c:v>1.390737797527491E-2</c:v>
                </c:pt>
                <c:pt idx="771">
                  <c:v>1.7384222469093633E-2</c:v>
                </c:pt>
                <c:pt idx="772">
                  <c:v>1.7384222469093633E-2</c:v>
                </c:pt>
                <c:pt idx="773">
                  <c:v>1.7384222469093633E-2</c:v>
                </c:pt>
                <c:pt idx="774">
                  <c:v>1.7384222469093633E-2</c:v>
                </c:pt>
                <c:pt idx="775">
                  <c:v>1.7384222469093633E-2</c:v>
                </c:pt>
                <c:pt idx="776">
                  <c:v>1.7384222469093633E-2</c:v>
                </c:pt>
                <c:pt idx="777">
                  <c:v>1.3907377975274905E-2</c:v>
                </c:pt>
                <c:pt idx="778">
                  <c:v>1.3907377975274906E-2</c:v>
                </c:pt>
                <c:pt idx="779">
                  <c:v>1.3907377975274906E-2</c:v>
                </c:pt>
                <c:pt idx="780">
                  <c:v>1.7384222469093633E-2</c:v>
                </c:pt>
                <c:pt idx="781">
                  <c:v>2.0861066962912362E-2</c:v>
                </c:pt>
                <c:pt idx="782">
                  <c:v>1.7384222469093633E-2</c:v>
                </c:pt>
                <c:pt idx="783">
                  <c:v>2.0861066962912362E-2</c:v>
                </c:pt>
                <c:pt idx="784">
                  <c:v>2.4337911456731087E-2</c:v>
                </c:pt>
                <c:pt idx="785">
                  <c:v>2.0861066962912362E-2</c:v>
                </c:pt>
                <c:pt idx="786">
                  <c:v>2.0861066962912362E-2</c:v>
                </c:pt>
                <c:pt idx="787">
                  <c:v>1.7384222469093637E-2</c:v>
                </c:pt>
                <c:pt idx="788">
                  <c:v>1.3907377975274906E-2</c:v>
                </c:pt>
                <c:pt idx="789">
                  <c:v>1.3907377975274906E-2</c:v>
                </c:pt>
                <c:pt idx="790">
                  <c:v>2.0861066962912362E-2</c:v>
                </c:pt>
                <c:pt idx="791">
                  <c:v>1.390737797527491E-2</c:v>
                </c:pt>
                <c:pt idx="792">
                  <c:v>1.7384222469093637E-2</c:v>
                </c:pt>
                <c:pt idx="793">
                  <c:v>1.7384222469093633E-2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33-499A-A584-FD402A00C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average of daily cases</a:t>
                </a:r>
                <a:endParaRPr lang="en-ZA" sz="1600">
                  <a:effectLst/>
                </a:endParaRP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7-day moving  average of daily </a:t>
                </a:r>
                <a:endParaRPr lang="en-ZA" sz="1600">
                  <a:effectLst/>
                </a:endParaRPr>
              </a:p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 i="0" baseline="0">
                    <a:effectLst/>
                  </a:rPr>
                  <a:t>admissions and deaths</a:t>
                </a:r>
                <a:endParaRPr lang="en-ZA" sz="16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4616625759262635E-2"/>
          <c:y val="2.0193877278695444E-2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NW (Waves)!PivotTable4</c:name>
    <c:fmtId val="66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NW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NW (Waves)'!$A$5:$A$211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'PROVINCIAL - NW (Waves)'!$B$5:$B$211</c:f>
              <c:numCache>
                <c:formatCode>General</c:formatCode>
                <c:ptCount val="207"/>
                <c:pt idx="0">
                  <c:v>0.79967423357830714</c:v>
                </c:pt>
                <c:pt idx="1">
                  <c:v>0.9248406353557812</c:v>
                </c:pt>
                <c:pt idx="2">
                  <c:v>1.0639144151085302</c:v>
                </c:pt>
                <c:pt idx="3">
                  <c:v>1.2099418838489169</c:v>
                </c:pt>
                <c:pt idx="4">
                  <c:v>1.3663998860707594</c:v>
                </c:pt>
                <c:pt idx="5">
                  <c:v>1.1577892164416359</c:v>
                </c:pt>
                <c:pt idx="6">
                  <c:v>1.192557661379823</c:v>
                </c:pt>
                <c:pt idx="7">
                  <c:v>1.3663998860707594</c:v>
                </c:pt>
                <c:pt idx="8">
                  <c:v>1.5854410891813393</c:v>
                </c:pt>
                <c:pt idx="9">
                  <c:v>1.7697138473537319</c:v>
                </c:pt>
                <c:pt idx="10">
                  <c:v>1.995708739451949</c:v>
                </c:pt>
                <c:pt idx="11">
                  <c:v>2.07567616280978</c:v>
                </c:pt>
                <c:pt idx="12">
                  <c:v>2.3538237223152785</c:v>
                </c:pt>
                <c:pt idx="13">
                  <c:v>2.5902491478949514</c:v>
                </c:pt>
                <c:pt idx="14">
                  <c:v>2.9518409752520993</c:v>
                </c:pt>
                <c:pt idx="15">
                  <c:v>3.1048221329801229</c:v>
                </c:pt>
                <c:pt idx="16">
                  <c:v>3.4073076039423524</c:v>
                </c:pt>
                <c:pt idx="17">
                  <c:v>3.6541635630034821</c:v>
                </c:pt>
                <c:pt idx="18">
                  <c:v>3.9566490339657108</c:v>
                </c:pt>
                <c:pt idx="19">
                  <c:v>4.0783385912493664</c:v>
                </c:pt>
                <c:pt idx="20">
                  <c:v>4.2278429044835715</c:v>
                </c:pt>
                <c:pt idx="21">
                  <c:v>4.7250316670996497</c:v>
                </c:pt>
                <c:pt idx="22">
                  <c:v>5.0761929609753409</c:v>
                </c:pt>
                <c:pt idx="23">
                  <c:v>5.2048362072466343</c:v>
                </c:pt>
                <c:pt idx="24">
                  <c:v>5.2117898962342712</c:v>
                </c:pt>
                <c:pt idx="25">
                  <c:v>5.6185807020110614</c:v>
                </c:pt>
                <c:pt idx="26">
                  <c:v>6.0253715077878525</c:v>
                </c:pt>
                <c:pt idx="27">
                  <c:v>6.1713989765282387</c:v>
                </c:pt>
                <c:pt idx="28">
                  <c:v>6.3382875122315392</c:v>
                </c:pt>
                <c:pt idx="29">
                  <c:v>6.7798467629465176</c:v>
                </c:pt>
                <c:pt idx="30">
                  <c:v>7.6142894414630122</c:v>
                </c:pt>
                <c:pt idx="31">
                  <c:v>8.400056297066044</c:v>
                </c:pt>
                <c:pt idx="32">
                  <c:v>8.6190975001766237</c:v>
                </c:pt>
                <c:pt idx="33">
                  <c:v>9.2310221310887197</c:v>
                </c:pt>
                <c:pt idx="34">
                  <c:v>9.5752297359767731</c:v>
                </c:pt>
                <c:pt idx="35">
                  <c:v>10.715634729949315</c:v>
                </c:pt>
                <c:pt idx="36">
                  <c:v>12.196770484316092</c:v>
                </c:pt>
                <c:pt idx="37">
                  <c:v>13.121611119671874</c:v>
                </c:pt>
                <c:pt idx="38">
                  <c:v>13.424096590634104</c:v>
                </c:pt>
                <c:pt idx="39">
                  <c:v>14.307215092064059</c:v>
                </c:pt>
                <c:pt idx="40">
                  <c:v>13.70572099463342</c:v>
                </c:pt>
                <c:pt idx="41">
                  <c:v>14.178571845792765</c:v>
                </c:pt>
                <c:pt idx="42">
                  <c:v>13.980391709645099</c:v>
                </c:pt>
                <c:pt idx="43">
                  <c:v>14.067312821990567</c:v>
                </c:pt>
                <c:pt idx="44">
                  <c:v>13.84479477438617</c:v>
                </c:pt>
                <c:pt idx="45">
                  <c:v>14.192479223768045</c:v>
                </c:pt>
                <c:pt idx="46">
                  <c:v>13.253731210436987</c:v>
                </c:pt>
                <c:pt idx="47">
                  <c:v>13.385851301202097</c:v>
                </c:pt>
                <c:pt idx="48">
                  <c:v>13.378897612214461</c:v>
                </c:pt>
                <c:pt idx="49">
                  <c:v>13.942146420213094</c:v>
                </c:pt>
                <c:pt idx="50">
                  <c:v>13.302407033350448</c:v>
                </c:pt>
                <c:pt idx="51">
                  <c:v>12.31498319710593</c:v>
                </c:pt>
                <c:pt idx="52">
                  <c:v>11.584845853404</c:v>
                </c:pt>
                <c:pt idx="53">
                  <c:v>11.35885096130578</c:v>
                </c:pt>
                <c:pt idx="54">
                  <c:v>10.97639806698572</c:v>
                </c:pt>
                <c:pt idx="55">
                  <c:v>10.979874911479538</c:v>
                </c:pt>
                <c:pt idx="56">
                  <c:v>10.117617477012496</c:v>
                </c:pt>
                <c:pt idx="57">
                  <c:v>9.6551971593346035</c:v>
                </c:pt>
                <c:pt idx="58">
                  <c:v>9.6378129368655099</c:v>
                </c:pt>
                <c:pt idx="59">
                  <c:v>9.11976310728652</c:v>
                </c:pt>
                <c:pt idx="60">
                  <c:v>8.8485692367686593</c:v>
                </c:pt>
                <c:pt idx="61">
                  <c:v>8.6190975001766237</c:v>
                </c:pt>
                <c:pt idx="62">
                  <c:v>8.5356532323249734</c:v>
                </c:pt>
                <c:pt idx="63">
                  <c:v>7.7637937546972173</c:v>
                </c:pt>
                <c:pt idx="64">
                  <c:v>6.9189205426992659</c:v>
                </c:pt>
                <c:pt idx="65">
                  <c:v>6.7033561840825042</c:v>
                </c:pt>
                <c:pt idx="66">
                  <c:v>6.5225602704039307</c:v>
                </c:pt>
                <c:pt idx="67">
                  <c:v>6.2026905769726088</c:v>
                </c:pt>
                <c:pt idx="68">
                  <c:v>6.1227231536147784</c:v>
                </c:pt>
                <c:pt idx="69">
                  <c:v>5.2813267861106459</c:v>
                </c:pt>
                <c:pt idx="70">
                  <c:v>5.0031792266051474</c:v>
                </c:pt>
                <c:pt idx="71">
                  <c:v>5.2187435852219091</c:v>
                </c:pt>
                <c:pt idx="72">
                  <c:v>5.0449013605309725</c:v>
                </c:pt>
                <c:pt idx="73">
                  <c:v>4.912781269765861</c:v>
                </c:pt>
                <c:pt idx="74">
                  <c:v>4.7702306455192929</c:v>
                </c:pt>
                <c:pt idx="75">
                  <c:v>4.9162581142596791</c:v>
                </c:pt>
                <c:pt idx="76">
                  <c:v>4.9927486931236924</c:v>
                </c:pt>
                <c:pt idx="77">
                  <c:v>4.8154296239389369</c:v>
                </c:pt>
                <c:pt idx="78">
                  <c:v>4.1270144141628284</c:v>
                </c:pt>
                <c:pt idx="79">
                  <c:v>3.7967141872500498</c:v>
                </c:pt>
                <c:pt idx="80">
                  <c:v>3.6541635630034817</c:v>
                </c:pt>
                <c:pt idx="81">
                  <c:v>3.7063162304107622</c:v>
                </c:pt>
                <c:pt idx="82">
                  <c:v>3.4768444938187266</c:v>
                </c:pt>
                <c:pt idx="83">
                  <c:v>3.4942287162878194</c:v>
                </c:pt>
                <c:pt idx="84">
                  <c:v>3.2578032907081469</c:v>
                </c:pt>
                <c:pt idx="85">
                  <c:v>3.1952200898194101</c:v>
                </c:pt>
                <c:pt idx="86">
                  <c:v>3.1326368889306728</c:v>
                </c:pt>
                <c:pt idx="87">
                  <c:v>3.2647569796957847</c:v>
                </c:pt>
                <c:pt idx="88">
                  <c:v>3.3968770704608957</c:v>
                </c:pt>
                <c:pt idx="89">
                  <c:v>3.2856180466586964</c:v>
                </c:pt>
                <c:pt idx="90">
                  <c:v>3.33081702507834</c:v>
                </c:pt>
                <c:pt idx="91">
                  <c:v>3.5150897832507324</c:v>
                </c:pt>
                <c:pt idx="92">
                  <c:v>3.6263488070529317</c:v>
                </c:pt>
                <c:pt idx="93">
                  <c:v>3.4977055607816392</c:v>
                </c:pt>
                <c:pt idx="94">
                  <c:v>3.4942287162878207</c:v>
                </c:pt>
                <c:pt idx="95">
                  <c:v>3.2890948911525157</c:v>
                </c:pt>
                <c:pt idx="96">
                  <c:v>3.508136094263095</c:v>
                </c:pt>
                <c:pt idx="97">
                  <c:v>3.3934002259670772</c:v>
                </c:pt>
                <c:pt idx="98">
                  <c:v>3.306479113621609</c:v>
                </c:pt>
                <c:pt idx="99">
                  <c:v>3.3725391590041647</c:v>
                </c:pt>
                <c:pt idx="100">
                  <c:v>3.483798182806364</c:v>
                </c:pt>
                <c:pt idx="101">
                  <c:v>3.3864465369794403</c:v>
                </c:pt>
                <c:pt idx="102">
                  <c:v>3.3655854700165277</c:v>
                </c:pt>
                <c:pt idx="103">
                  <c:v>3.2056506233008664</c:v>
                </c:pt>
                <c:pt idx="104">
                  <c:v>3.2925717356463338</c:v>
                </c:pt>
                <c:pt idx="105">
                  <c:v>3.3169096471030648</c:v>
                </c:pt>
                <c:pt idx="106">
                  <c:v>3.2021737788070475</c:v>
                </c:pt>
                <c:pt idx="107">
                  <c:v>3.2369422237452348</c:v>
                </c:pt>
                <c:pt idx="108">
                  <c:v>3.3099559581154279</c:v>
                </c:pt>
                <c:pt idx="109">
                  <c:v>3.2160811567823222</c:v>
                </c:pt>
                <c:pt idx="110">
                  <c:v>3.5116129387569139</c:v>
                </c:pt>
                <c:pt idx="111">
                  <c:v>3.4803213383125455</c:v>
                </c:pt>
                <c:pt idx="112">
                  <c:v>3.3621086255227084</c:v>
                </c:pt>
                <c:pt idx="113">
                  <c:v>3.3134328026092459</c:v>
                </c:pt>
                <c:pt idx="114">
                  <c:v>3.0109473316470172</c:v>
                </c:pt>
                <c:pt idx="115">
                  <c:v>2.9240262193015489</c:v>
                </c:pt>
                <c:pt idx="116">
                  <c:v>3.0978684439924855</c:v>
                </c:pt>
                <c:pt idx="117">
                  <c:v>2.8823040853757247</c:v>
                </c:pt>
                <c:pt idx="118">
                  <c:v>2.7467071501167943</c:v>
                </c:pt>
                <c:pt idx="119">
                  <c:v>2.6945544827095129</c:v>
                </c:pt>
                <c:pt idx="120">
                  <c:v>2.8544893294251743</c:v>
                </c:pt>
                <c:pt idx="121">
                  <c:v>3.278664357671059</c:v>
                </c:pt>
                <c:pt idx="122">
                  <c:v>3.1813127118441349</c:v>
                </c:pt>
                <c:pt idx="123">
                  <c:v>3.1326368889306724</c:v>
                </c:pt>
                <c:pt idx="124">
                  <c:v>3.2786643576710586</c:v>
                </c:pt>
                <c:pt idx="125">
                  <c:v>3.3725391590041647</c:v>
                </c:pt>
                <c:pt idx="126">
                  <c:v>3.2856180466586968</c:v>
                </c:pt>
                <c:pt idx="127">
                  <c:v>3.101345288486304</c:v>
                </c:pt>
                <c:pt idx="128">
                  <c:v>3.0630999990542978</c:v>
                </c:pt>
                <c:pt idx="129">
                  <c:v>3.0839610660172108</c:v>
                </c:pt>
                <c:pt idx="130">
                  <c:v>3.1917432453255907</c:v>
                </c:pt>
                <c:pt idx="131">
                  <c:v>3.1639284893750412</c:v>
                </c:pt>
                <c:pt idx="132">
                  <c:v>3.049192621079023</c:v>
                </c:pt>
                <c:pt idx="133">
                  <c:v>3.2960485801401527</c:v>
                </c:pt>
                <c:pt idx="134">
                  <c:v>3.4559834268558141</c:v>
                </c:pt>
                <c:pt idx="135">
                  <c:v>3.3864465369794394</c:v>
                </c:pt>
                <c:pt idx="136">
                  <c:v>3.3690623145103458</c:v>
                </c:pt>
                <c:pt idx="137">
                  <c:v>3.3621086255227088</c:v>
                </c:pt>
                <c:pt idx="138">
                  <c:v>3.4525065823619956</c:v>
                </c:pt>
                <c:pt idx="139">
                  <c:v>3.6054877400900196</c:v>
                </c:pt>
                <c:pt idx="140">
                  <c:v>3.6819783189540312</c:v>
                </c:pt>
                <c:pt idx="141">
                  <c:v>3.5846266731271075</c:v>
                </c:pt>
                <c:pt idx="142">
                  <c:v>3.4107844484361713</c:v>
                </c:pt>
                <c:pt idx="143">
                  <c:v>3.3203864915968841</c:v>
                </c:pt>
                <c:pt idx="144">
                  <c:v>3.1117758219677607</c:v>
                </c:pt>
                <c:pt idx="145">
                  <c:v>2.7745219060673447</c:v>
                </c:pt>
                <c:pt idx="146">
                  <c:v>2.6215407483393198</c:v>
                </c:pt>
                <c:pt idx="147">
                  <c:v>2.3712079447843712</c:v>
                </c:pt>
                <c:pt idx="148">
                  <c:v>2.4650827461174774</c:v>
                </c:pt>
                <c:pt idx="149">
                  <c:v>2.2808099879450845</c:v>
                </c:pt>
                <c:pt idx="150">
                  <c:v>2.4789901240927521</c:v>
                </c:pt>
                <c:pt idx="151">
                  <c:v>2.5867723034011325</c:v>
                </c:pt>
                <c:pt idx="152">
                  <c:v>2.635448126314595</c:v>
                </c:pt>
                <c:pt idx="153">
                  <c:v>2.3399163443400033</c:v>
                </c:pt>
                <c:pt idx="154">
                  <c:v>2.0687224738221421</c:v>
                </c:pt>
                <c:pt idx="155">
                  <c:v>1.8149128257733751</c:v>
                </c:pt>
                <c:pt idx="156">
                  <c:v>1.7175611799464507</c:v>
                </c:pt>
                <c:pt idx="157">
                  <c:v>1.4046451755027654</c:v>
                </c:pt>
                <c:pt idx="158">
                  <c:v>1.4081220199965843</c:v>
                </c:pt>
                <c:pt idx="159">
                  <c:v>1.3420619746140285</c:v>
                </c:pt>
                <c:pt idx="160">
                  <c:v>1.4046451755027654</c:v>
                </c:pt>
                <c:pt idx="161">
                  <c:v>1.5263347327864207</c:v>
                </c:pt>
                <c:pt idx="162">
                  <c:v>1.4950431323420525</c:v>
                </c:pt>
                <c:pt idx="163">
                  <c:v>1.550672644243152</c:v>
                </c:pt>
                <c:pt idx="164">
                  <c:v>1.6063021561442519</c:v>
                </c:pt>
                <c:pt idx="165">
                  <c:v>1.4811357543667774</c:v>
                </c:pt>
                <c:pt idx="166">
                  <c:v>1.4707052208853213</c:v>
                </c:pt>
                <c:pt idx="167">
                  <c:v>1.3837841085398532</c:v>
                </c:pt>
                <c:pt idx="168">
                  <c:v>1.2203724173303734</c:v>
                </c:pt>
                <c:pt idx="169">
                  <c:v>1.1091133935281738</c:v>
                </c:pt>
                <c:pt idx="170">
                  <c:v>1.0569607261208929</c:v>
                </c:pt>
                <c:pt idx="171">
                  <c:v>0.97351645826924338</c:v>
                </c:pt>
                <c:pt idx="172">
                  <c:v>0.9248406353557812</c:v>
                </c:pt>
                <c:pt idx="173">
                  <c:v>0.93527116883723749</c:v>
                </c:pt>
                <c:pt idx="174">
                  <c:v>0.90050272389905017</c:v>
                </c:pt>
                <c:pt idx="175">
                  <c:v>0.83096583402267554</c:v>
                </c:pt>
                <c:pt idx="176">
                  <c:v>0.85182690098558811</c:v>
                </c:pt>
                <c:pt idx="177">
                  <c:v>0.77533632212157599</c:v>
                </c:pt>
                <c:pt idx="178">
                  <c:v>0.77185947762775731</c:v>
                </c:pt>
                <c:pt idx="179">
                  <c:v>0.80315107807212605</c:v>
                </c:pt>
                <c:pt idx="180">
                  <c:v>0.80315107807212605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3A-4275-B346-A410A05D148F}"/>
            </c:ext>
          </c:extLst>
        </c:ser>
        <c:ser>
          <c:idx val="1"/>
          <c:order val="1"/>
          <c:tx>
            <c:strRef>
              <c:f>'PROVINCIAL - NW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NW (Waves)'!$A$5:$A$211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'PROVINCIAL - NW (Waves)'!$C$5:$C$211</c:f>
              <c:numCache>
                <c:formatCode>General</c:formatCode>
                <c:ptCount val="207"/>
                <c:pt idx="0">
                  <c:v>0.72318365471429502</c:v>
                </c:pt>
                <c:pt idx="1">
                  <c:v>0.81358161155358211</c:v>
                </c:pt>
                <c:pt idx="2">
                  <c:v>0.82401214503503817</c:v>
                </c:pt>
                <c:pt idx="3">
                  <c:v>0.9283174798496</c:v>
                </c:pt>
                <c:pt idx="4">
                  <c:v>0.95265539130633115</c:v>
                </c:pt>
                <c:pt idx="5">
                  <c:v>0.94917854681251246</c:v>
                </c:pt>
                <c:pt idx="6">
                  <c:v>0.95265539130633103</c:v>
                </c:pt>
                <c:pt idx="7">
                  <c:v>1.1299744604910862</c:v>
                </c:pt>
                <c:pt idx="8">
                  <c:v>1.2968629961943849</c:v>
                </c:pt>
                <c:pt idx="9">
                  <c:v>1.5854410891813393</c:v>
                </c:pt>
                <c:pt idx="10">
                  <c:v>1.8392507372301063</c:v>
                </c:pt>
                <c:pt idx="11">
                  <c:v>2.1208751412294231</c:v>
                </c:pt>
                <c:pt idx="12">
                  <c:v>2.1730278086367041</c:v>
                </c:pt>
                <c:pt idx="13">
                  <c:v>2.5589575474505826</c:v>
                </c:pt>
                <c:pt idx="14">
                  <c:v>2.9205493748077305</c:v>
                </c:pt>
                <c:pt idx="15">
                  <c:v>2.9866094201902862</c:v>
                </c:pt>
                <c:pt idx="16">
                  <c:v>2.9205493748077305</c:v>
                </c:pt>
                <c:pt idx="17">
                  <c:v>3.2786643576710595</c:v>
                </c:pt>
                <c:pt idx="18">
                  <c:v>3.3899233814732583</c:v>
                </c:pt>
                <c:pt idx="19">
                  <c:v>3.7271772973736748</c:v>
                </c:pt>
                <c:pt idx="20">
                  <c:v>4.2035049930268409</c:v>
                </c:pt>
                <c:pt idx="21">
                  <c:v>4.964933937173142</c:v>
                </c:pt>
                <c:pt idx="22">
                  <c:v>5.8793440390474663</c:v>
                </c:pt>
                <c:pt idx="23">
                  <c:v>6.7311709400330537</c:v>
                </c:pt>
                <c:pt idx="24">
                  <c:v>6.508652892428656</c:v>
                </c:pt>
                <c:pt idx="25">
                  <c:v>6.4738844474904687</c:v>
                </c:pt>
                <c:pt idx="26">
                  <c:v>6.508652892428656</c:v>
                </c:pt>
                <c:pt idx="27">
                  <c:v>6.4912686699595614</c:v>
                </c:pt>
                <c:pt idx="28">
                  <c:v>7.0927627673902025</c:v>
                </c:pt>
                <c:pt idx="29">
                  <c:v>8.0210802472398033</c:v>
                </c:pt>
                <c:pt idx="30">
                  <c:v>8.8729071482253907</c:v>
                </c:pt>
                <c:pt idx="31">
                  <c:v>9.4535401786931175</c:v>
                </c:pt>
                <c:pt idx="32">
                  <c:v>10.148909077456864</c:v>
                </c:pt>
                <c:pt idx="33">
                  <c:v>10.646097840072942</c:v>
                </c:pt>
                <c:pt idx="34">
                  <c:v>11.428387851182155</c:v>
                </c:pt>
                <c:pt idx="35">
                  <c:v>12.61399182357434</c:v>
                </c:pt>
                <c:pt idx="36">
                  <c:v>14.150757089842218</c:v>
                </c:pt>
                <c:pt idx="37">
                  <c:v>14.887848122531789</c:v>
                </c:pt>
                <c:pt idx="38">
                  <c:v>16.535872412601861</c:v>
                </c:pt>
                <c:pt idx="39">
                  <c:v>17.356407713143081</c:v>
                </c:pt>
                <c:pt idx="40">
                  <c:v>18.378599994325789</c:v>
                </c:pt>
                <c:pt idx="41">
                  <c:v>18.555919063510544</c:v>
                </c:pt>
                <c:pt idx="42">
                  <c:v>18.701946532250933</c:v>
                </c:pt>
                <c:pt idx="43">
                  <c:v>17.745814296450781</c:v>
                </c:pt>
                <c:pt idx="44">
                  <c:v>17.996147100005729</c:v>
                </c:pt>
                <c:pt idx="45">
                  <c:v>17.391176158081269</c:v>
                </c:pt>
                <c:pt idx="46">
                  <c:v>17.137366510032503</c:v>
                </c:pt>
                <c:pt idx="47">
                  <c:v>15.736198179023557</c:v>
                </c:pt>
                <c:pt idx="48">
                  <c:v>14.567978429100465</c:v>
                </c:pt>
                <c:pt idx="49">
                  <c:v>13.13551849764715</c:v>
                </c:pt>
                <c:pt idx="50">
                  <c:v>12.975583650931489</c:v>
                </c:pt>
                <c:pt idx="51">
                  <c:v>12.088988305007714</c:v>
                </c:pt>
                <c:pt idx="52">
                  <c:v>12.116803060958263</c:v>
                </c:pt>
                <c:pt idx="53">
                  <c:v>11.626567987329821</c:v>
                </c:pt>
                <c:pt idx="54">
                  <c:v>11.591799542391636</c:v>
                </c:pt>
                <c:pt idx="55">
                  <c:v>12.054219860069525</c:v>
                </c:pt>
                <c:pt idx="56">
                  <c:v>11.386665717256331</c:v>
                </c:pt>
                <c:pt idx="57">
                  <c:v>10.580037794690385</c:v>
                </c:pt>
                <c:pt idx="58">
                  <c:v>9.9889742307412011</c:v>
                </c:pt>
                <c:pt idx="59">
                  <c:v>8.60171327770753</c:v>
                </c:pt>
                <c:pt idx="60">
                  <c:v>8.4487321199795051</c:v>
                </c:pt>
                <c:pt idx="61">
                  <c:v>8.2783667397823884</c:v>
                </c:pt>
                <c:pt idx="62">
                  <c:v>7.5447525515866358</c:v>
                </c:pt>
                <c:pt idx="63">
                  <c:v>7.1518691237851195</c:v>
                </c:pt>
                <c:pt idx="64">
                  <c:v>6.1783526655158765</c:v>
                </c:pt>
                <c:pt idx="65">
                  <c:v>5.2430814966786405</c:v>
                </c:pt>
                <c:pt idx="66">
                  <c:v>5.0657624274938851</c:v>
                </c:pt>
                <c:pt idx="67">
                  <c:v>4.4364535741126954</c:v>
                </c:pt>
                <c:pt idx="68">
                  <c:v>4.2939029498661281</c:v>
                </c:pt>
                <c:pt idx="69">
                  <c:v>4.1791670815701094</c:v>
                </c:pt>
                <c:pt idx="70">
                  <c:v>4.3217177058166767</c:v>
                </c:pt>
                <c:pt idx="71">
                  <c:v>3.8001910317438683</c:v>
                </c:pt>
                <c:pt idx="72">
                  <c:v>3.6402561850282065</c:v>
                </c:pt>
                <c:pt idx="73">
                  <c:v>3.584626673127107</c:v>
                </c:pt>
                <c:pt idx="74">
                  <c:v>3.4698908048310888</c:v>
                </c:pt>
                <c:pt idx="75">
                  <c:v>3.4525065823619951</c:v>
                </c:pt>
                <c:pt idx="76">
                  <c:v>3.5046592497692766</c:v>
                </c:pt>
                <c:pt idx="77">
                  <c:v>3.1256831999430355</c:v>
                </c:pt>
                <c:pt idx="78">
                  <c:v>3.2821412021648784</c:v>
                </c:pt>
                <c:pt idx="79">
                  <c:v>3.2612801352019658</c:v>
                </c:pt>
                <c:pt idx="80">
                  <c:v>3.0804842215233919</c:v>
                </c:pt>
                <c:pt idx="81">
                  <c:v>3.0213778651284735</c:v>
                </c:pt>
                <c:pt idx="82">
                  <c:v>2.9379335972768241</c:v>
                </c:pt>
                <c:pt idx="83">
                  <c:v>2.7154155496724255</c:v>
                </c:pt>
                <c:pt idx="84">
                  <c:v>2.6111102148578635</c:v>
                </c:pt>
                <c:pt idx="85">
                  <c:v>2.3746847892781906</c:v>
                </c:pt>
                <c:pt idx="86">
                  <c:v>2.2877636769327223</c:v>
                </c:pt>
                <c:pt idx="87">
                  <c:v>2.2182267870563477</c:v>
                </c:pt>
                <c:pt idx="88">
                  <c:v>2.1834583421181604</c:v>
                </c:pt>
                <c:pt idx="89">
                  <c:v>2.305147899401816</c:v>
                </c:pt>
                <c:pt idx="90">
                  <c:v>2.3329626553523655</c:v>
                </c:pt>
                <c:pt idx="91">
                  <c:v>2.2356110095254413</c:v>
                </c:pt>
                <c:pt idx="92">
                  <c:v>2.200842564587254</c:v>
                </c:pt>
                <c:pt idx="93">
                  <c:v>2.0443845623654111</c:v>
                </c:pt>
                <c:pt idx="94">
                  <c:v>2.0513382513530489</c:v>
                </c:pt>
                <c:pt idx="95">
                  <c:v>2.0096161174272238</c:v>
                </c:pt>
                <c:pt idx="96">
                  <c:v>1.9400792275508496</c:v>
                </c:pt>
                <c:pt idx="97">
                  <c:v>1.9991855839457682</c:v>
                </c:pt>
                <c:pt idx="98">
                  <c:v>2.0339540288839553</c:v>
                </c:pt>
                <c:pt idx="99">
                  <c:v>2.1486898971799731</c:v>
                </c:pt>
                <c:pt idx="100">
                  <c:v>2.1625972751552482</c:v>
                </c:pt>
                <c:pt idx="101">
                  <c:v>2.2147499425625288</c:v>
                </c:pt>
                <c:pt idx="102">
                  <c:v>2.277333143451266</c:v>
                </c:pt>
                <c:pt idx="103">
                  <c:v>2.2356110095254409</c:v>
                </c:pt>
                <c:pt idx="104">
                  <c:v>2.0895835407850547</c:v>
                </c:pt>
                <c:pt idx="105">
                  <c:v>2.1799814976243419</c:v>
                </c:pt>
                <c:pt idx="106">
                  <c:v>2.2182267870563477</c:v>
                </c:pt>
                <c:pt idx="107">
                  <c:v>2.4372679901669274</c:v>
                </c:pt>
                <c:pt idx="108">
                  <c:v>2.4268374566854711</c:v>
                </c:pt>
                <c:pt idx="109">
                  <c:v>2.4268374566854716</c:v>
                </c:pt>
                <c:pt idx="110">
                  <c:v>2.5172354135247583</c:v>
                </c:pt>
                <c:pt idx="111">
                  <c:v>2.5172354135247583</c:v>
                </c:pt>
                <c:pt idx="112">
                  <c:v>2.3990227007349216</c:v>
                </c:pt>
                <c:pt idx="113">
                  <c:v>2.3503468778214591</c:v>
                </c:pt>
                <c:pt idx="114">
                  <c:v>2.3016710549079966</c:v>
                </c:pt>
                <c:pt idx="115">
                  <c:v>2.252995231994535</c:v>
                </c:pt>
                <c:pt idx="116">
                  <c:v>2.3121015883894533</c:v>
                </c:pt>
                <c:pt idx="117">
                  <c:v>2.2217036315501661</c:v>
                </c:pt>
                <c:pt idx="118">
                  <c:v>2.4198837676978338</c:v>
                </c:pt>
                <c:pt idx="119">
                  <c:v>2.5798186144134951</c:v>
                </c:pt>
                <c:pt idx="120">
                  <c:v>2.6319712818207761</c:v>
                </c:pt>
                <c:pt idx="121">
                  <c:v>2.6597860377713261</c:v>
                </c:pt>
                <c:pt idx="122">
                  <c:v>2.4303143011792896</c:v>
                </c:pt>
                <c:pt idx="123">
                  <c:v>2.1938888755996167</c:v>
                </c:pt>
                <c:pt idx="124">
                  <c:v>2.1486898971799735</c:v>
                </c:pt>
                <c:pt idx="125">
                  <c:v>1.9400792275508496</c:v>
                </c:pt>
                <c:pt idx="126">
                  <c:v>1.6932232684897197</c:v>
                </c:pt>
                <c:pt idx="127">
                  <c:v>1.6410706010824392</c:v>
                </c:pt>
                <c:pt idx="128">
                  <c:v>1.8253433592548316</c:v>
                </c:pt>
                <c:pt idx="129">
                  <c:v>2.1869351866119793</c:v>
                </c:pt>
                <c:pt idx="130">
                  <c:v>2.3607774113029154</c:v>
                </c:pt>
                <c:pt idx="131">
                  <c:v>2.4407448346607459</c:v>
                </c:pt>
                <c:pt idx="132">
                  <c:v>2.666739726758963</c:v>
                </c:pt>
                <c:pt idx="133">
                  <c:v>3.1222063554492165</c:v>
                </c:pt>
                <c:pt idx="134">
                  <c:v>3.4246918264114461</c:v>
                </c:pt>
                <c:pt idx="135">
                  <c:v>3.3864465369794403</c:v>
                </c:pt>
                <c:pt idx="136">
                  <c:v>3.4525065823619956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3A-4275-B346-A410A05D148F}"/>
            </c:ext>
          </c:extLst>
        </c:ser>
        <c:ser>
          <c:idx val="2"/>
          <c:order val="2"/>
          <c:tx>
            <c:strRef>
              <c:f>'PROVINCIAL - NW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NW (Waves)'!$A$5:$A$211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'PROVINCIAL - NW (Waves)'!$D$5:$D$211</c:f>
              <c:numCache>
                <c:formatCode>General</c:formatCode>
                <c:ptCount val="207"/>
                <c:pt idx="0">
                  <c:v>3.6228719625591133</c:v>
                </c:pt>
                <c:pt idx="1">
                  <c:v>3.6020108955962011</c:v>
                </c:pt>
                <c:pt idx="2">
                  <c:v>3.5881035176209264</c:v>
                </c:pt>
                <c:pt idx="3">
                  <c:v>3.4698908048310892</c:v>
                </c:pt>
                <c:pt idx="4">
                  <c:v>3.5394276947074639</c:v>
                </c:pt>
                <c:pt idx="5">
                  <c:v>3.4212149819176276</c:v>
                </c:pt>
                <c:pt idx="6">
                  <c:v>3.5220434722383707</c:v>
                </c:pt>
                <c:pt idx="7">
                  <c:v>3.5463813836951013</c:v>
                </c:pt>
                <c:pt idx="8">
                  <c:v>3.6298256515467502</c:v>
                </c:pt>
                <c:pt idx="9">
                  <c:v>3.7097930749045811</c:v>
                </c:pt>
                <c:pt idx="10">
                  <c:v>3.4664139603372703</c:v>
                </c:pt>
                <c:pt idx="11">
                  <c:v>3.1986969343132285</c:v>
                </c:pt>
                <c:pt idx="12">
                  <c:v>3.2995254246339711</c:v>
                </c:pt>
                <c:pt idx="13">
                  <c:v>3.2751875131772401</c:v>
                </c:pt>
                <c:pt idx="14">
                  <c:v>3.254326446214328</c:v>
                </c:pt>
                <c:pt idx="15">
                  <c:v>3.33081702507834</c:v>
                </c:pt>
                <c:pt idx="16">
                  <c:v>3.3169096471030648</c:v>
                </c:pt>
                <c:pt idx="17">
                  <c:v>3.661117251991119</c:v>
                </c:pt>
                <c:pt idx="18">
                  <c:v>3.9566490339657112</c:v>
                </c:pt>
                <c:pt idx="19">
                  <c:v>4.102676502706097</c:v>
                </c:pt>
                <c:pt idx="20">
                  <c:v>4.4677451745570638</c:v>
                </c:pt>
                <c:pt idx="21">
                  <c:v>4.6520179327294562</c:v>
                </c:pt>
                <c:pt idx="22">
                  <c:v>4.766753801025474</c:v>
                </c:pt>
                <c:pt idx="23">
                  <c:v>4.9753644706545979</c:v>
                </c:pt>
                <c:pt idx="24">
                  <c:v>5.2882804750982828</c:v>
                </c:pt>
                <c:pt idx="25">
                  <c:v>5.4134468768757573</c:v>
                </c:pt>
                <c:pt idx="26">
                  <c:v>5.9488809289238409</c:v>
                </c:pt>
                <c:pt idx="27">
                  <c:v>6.1296768426024153</c:v>
                </c:pt>
                <c:pt idx="28">
                  <c:v>6.557328715342118</c:v>
                </c:pt>
                <c:pt idx="29">
                  <c:v>6.6199119162308557</c:v>
                </c:pt>
                <c:pt idx="30">
                  <c:v>6.6303424497123116</c:v>
                </c:pt>
                <c:pt idx="31">
                  <c:v>6.8354762748476157</c:v>
                </c:pt>
                <c:pt idx="32">
                  <c:v>7.1727301907480339</c:v>
                </c:pt>
                <c:pt idx="33">
                  <c:v>7.064948011439653</c:v>
                </c:pt>
                <c:pt idx="34">
                  <c:v>7.1901144132171266</c:v>
                </c:pt>
                <c:pt idx="35">
                  <c:v>7.3465724154389687</c:v>
                </c:pt>
                <c:pt idx="36">
                  <c:v>7.6594884198826545</c:v>
                </c:pt>
                <c:pt idx="37">
                  <c:v>8.2714130507947505</c:v>
                </c:pt>
                <c:pt idx="38">
                  <c:v>8.6747270120777227</c:v>
                </c:pt>
                <c:pt idx="39">
                  <c:v>9.0397956839286895</c:v>
                </c:pt>
                <c:pt idx="40">
                  <c:v>9.2379758200763558</c:v>
                </c:pt>
                <c:pt idx="41">
                  <c:v>9.5787065804705911</c:v>
                </c:pt>
                <c:pt idx="42">
                  <c:v>9.321420087928006</c:v>
                </c:pt>
                <c:pt idx="43">
                  <c:v>9.067610439879239</c:v>
                </c:pt>
                <c:pt idx="44">
                  <c:v>8.8659534592377529</c:v>
                </c:pt>
                <c:pt idx="45">
                  <c:v>9.2553600425454512</c:v>
                </c:pt>
                <c:pt idx="46">
                  <c:v>9.3596653773600131</c:v>
                </c:pt>
                <c:pt idx="47">
                  <c:v>9.9368215633339219</c:v>
                </c:pt>
                <c:pt idx="48">
                  <c:v>9.8394699175069977</c:v>
                </c:pt>
                <c:pt idx="49">
                  <c:v>10.392288192024173</c:v>
                </c:pt>
                <c:pt idx="50">
                  <c:v>10.447917703925274</c:v>
                </c:pt>
                <c:pt idx="51">
                  <c:v>10.444440859431456</c:v>
                </c:pt>
                <c:pt idx="52">
                  <c:v>10.698250507480223</c:v>
                </c:pt>
                <c:pt idx="53">
                  <c:v>11.025073889899181</c:v>
                </c:pt>
                <c:pt idx="54">
                  <c:v>10.837324287232972</c:v>
                </c:pt>
                <c:pt idx="55">
                  <c:v>11.129379224713745</c:v>
                </c:pt>
                <c:pt idx="56">
                  <c:v>11.365804650293414</c:v>
                </c:pt>
                <c:pt idx="57">
                  <c:v>11.626567987329823</c:v>
                </c:pt>
                <c:pt idx="58">
                  <c:v>12.387996931476124</c:v>
                </c:pt>
                <c:pt idx="59">
                  <c:v>13.271115432906081</c:v>
                </c:pt>
                <c:pt idx="60">
                  <c:v>13.792642106978889</c:v>
                </c:pt>
                <c:pt idx="61">
                  <c:v>13.95257695369455</c:v>
                </c:pt>
                <c:pt idx="62">
                  <c:v>15.05125981374127</c:v>
                </c:pt>
                <c:pt idx="63">
                  <c:v>15.906563559220675</c:v>
                </c:pt>
                <c:pt idx="64">
                  <c:v>16.508057656651314</c:v>
                </c:pt>
                <c:pt idx="65">
                  <c:v>17.165181265983055</c:v>
                </c:pt>
                <c:pt idx="66">
                  <c:v>17.50243518188347</c:v>
                </c:pt>
                <c:pt idx="67">
                  <c:v>18.927941424349147</c:v>
                </c:pt>
                <c:pt idx="68">
                  <c:v>20.753284783603981</c:v>
                </c:pt>
                <c:pt idx="69">
                  <c:v>21.848490799156878</c:v>
                </c:pt>
                <c:pt idx="70">
                  <c:v>22.22051315999548</c:v>
                </c:pt>
                <c:pt idx="71">
                  <c:v>22.575151298364993</c:v>
                </c:pt>
                <c:pt idx="72">
                  <c:v>22.425646985130786</c:v>
                </c:pt>
                <c:pt idx="73">
                  <c:v>23.826815316139736</c:v>
                </c:pt>
                <c:pt idx="74">
                  <c:v>24.942882398655541</c:v>
                </c:pt>
                <c:pt idx="75">
                  <c:v>26.94554482709513</c:v>
                </c:pt>
                <c:pt idx="76">
                  <c:v>27.74174221617962</c:v>
                </c:pt>
                <c:pt idx="77">
                  <c:v>27.901677062895281</c:v>
                </c:pt>
                <c:pt idx="78">
                  <c:v>28.301514179684435</c:v>
                </c:pt>
                <c:pt idx="79">
                  <c:v>29.40715072871879</c:v>
                </c:pt>
                <c:pt idx="80">
                  <c:v>30.585801012123341</c:v>
                </c:pt>
                <c:pt idx="81">
                  <c:v>31.628854360268953</c:v>
                </c:pt>
                <c:pt idx="82">
                  <c:v>30.846564349159742</c:v>
                </c:pt>
                <c:pt idx="83">
                  <c:v>30.957823372961943</c:v>
                </c:pt>
                <c:pt idx="84">
                  <c:v>31.159480353603424</c:v>
                </c:pt>
                <c:pt idx="85">
                  <c:v>30.881332794097933</c:v>
                </c:pt>
                <c:pt idx="86">
                  <c:v>30.491926210790233</c:v>
                </c:pt>
                <c:pt idx="87">
                  <c:v>29.678344599236652</c:v>
                </c:pt>
                <c:pt idx="88">
                  <c:v>28.607476495140482</c:v>
                </c:pt>
                <c:pt idx="89">
                  <c:v>27.804325417068359</c:v>
                </c:pt>
                <c:pt idx="90">
                  <c:v>26.64653620062672</c:v>
                </c:pt>
                <c:pt idx="91">
                  <c:v>25.978982057813528</c:v>
                </c:pt>
                <c:pt idx="92">
                  <c:v>25.773848232678226</c:v>
                </c:pt>
                <c:pt idx="93">
                  <c:v>25.307951070506512</c:v>
                </c:pt>
                <c:pt idx="94">
                  <c:v>24.995035066062826</c:v>
                </c:pt>
                <c:pt idx="95">
                  <c:v>23.920690117472841</c:v>
                </c:pt>
                <c:pt idx="96">
                  <c:v>23.121015883894533</c:v>
                </c:pt>
                <c:pt idx="97">
                  <c:v>22.338725872785314</c:v>
                </c:pt>
                <c:pt idx="98">
                  <c:v>21.893689777576522</c:v>
                </c:pt>
                <c:pt idx="99">
                  <c:v>21.153121900393131</c:v>
                </c:pt>
                <c:pt idx="100">
                  <c:v>20.464706690617025</c:v>
                </c:pt>
                <c:pt idx="101">
                  <c:v>20.040531662371141</c:v>
                </c:pt>
                <c:pt idx="102">
                  <c:v>18.326447326918508</c:v>
                </c:pt>
                <c:pt idx="103">
                  <c:v>17.669323717586771</c:v>
                </c:pt>
                <c:pt idx="104">
                  <c:v>17.266009756303795</c:v>
                </c:pt>
                <c:pt idx="105">
                  <c:v>16.441997611268761</c:v>
                </c:pt>
                <c:pt idx="106">
                  <c:v>16.313354364997462</c:v>
                </c:pt>
                <c:pt idx="107">
                  <c:v>16.181234274232349</c:v>
                </c:pt>
                <c:pt idx="108">
                  <c:v>14.494964694730269</c:v>
                </c:pt>
                <c:pt idx="109">
                  <c:v>14.776589098729588</c:v>
                </c:pt>
                <c:pt idx="110">
                  <c:v>14.526256295174639</c:v>
                </c:pt>
                <c:pt idx="111">
                  <c:v>13.876086374830539</c:v>
                </c:pt>
                <c:pt idx="112">
                  <c:v>14.317645625545518</c:v>
                </c:pt>
                <c:pt idx="113">
                  <c:v>14.675760608408847</c:v>
                </c:pt>
                <c:pt idx="114">
                  <c:v>13.869132685842901</c:v>
                </c:pt>
                <c:pt idx="115">
                  <c:v>12.255876840711011</c:v>
                </c:pt>
                <c:pt idx="116">
                  <c:v>12.287168441155378</c:v>
                </c:pt>
                <c:pt idx="117">
                  <c:v>12.241969462735735</c:v>
                </c:pt>
                <c:pt idx="118">
                  <c:v>12.69395924693217</c:v>
                </c:pt>
                <c:pt idx="119">
                  <c:v>12.568792845154695</c:v>
                </c:pt>
                <c:pt idx="120">
                  <c:v>12.179386261846998</c:v>
                </c:pt>
                <c:pt idx="121">
                  <c:v>12.9964447178944</c:v>
                </c:pt>
                <c:pt idx="122">
                  <c:v>14.004729621101832</c:v>
                </c:pt>
                <c:pt idx="123">
                  <c:v>13.417142901646466</c:v>
                </c:pt>
                <c:pt idx="124">
                  <c:v>12.641806579524888</c:v>
                </c:pt>
                <c:pt idx="125">
                  <c:v>12.662667646487803</c:v>
                </c:pt>
                <c:pt idx="126">
                  <c:v>12.381043242488486</c:v>
                </c:pt>
                <c:pt idx="127">
                  <c:v>12.777403514783822</c:v>
                </c:pt>
                <c:pt idx="128">
                  <c:v>12.134187283427355</c:v>
                </c:pt>
                <c:pt idx="129">
                  <c:v>11.772595456070206</c:v>
                </c:pt>
                <c:pt idx="130">
                  <c:v>11.706535410687652</c:v>
                </c:pt>
                <c:pt idx="131">
                  <c:v>11.7899796785393</c:v>
                </c:pt>
                <c:pt idx="132">
                  <c:v>10.628713617603848</c:v>
                </c:pt>
                <c:pt idx="133">
                  <c:v>10.430533481456179</c:v>
                </c:pt>
                <c:pt idx="134">
                  <c:v>9.728210893704798</c:v>
                </c:pt>
                <c:pt idx="135">
                  <c:v>9.3944338222981987</c:v>
                </c:pt>
                <c:pt idx="136">
                  <c:v>9.1232399517803398</c:v>
                </c:pt>
                <c:pt idx="137">
                  <c:v>8.6121438111889859</c:v>
                </c:pt>
                <c:pt idx="138">
                  <c:v>8.5182690098558798</c:v>
                </c:pt>
                <c:pt idx="139">
                  <c:v>8.765124968917009</c:v>
                </c:pt>
                <c:pt idx="140">
                  <c:v>8.4174405195351358</c:v>
                </c:pt>
                <c:pt idx="141">
                  <c:v>8.4452552754856871</c:v>
                </c:pt>
                <c:pt idx="142">
                  <c:v>8.5982364332137102</c:v>
                </c:pt>
                <c:pt idx="143">
                  <c:v>8.1914456274369201</c:v>
                </c:pt>
                <c:pt idx="144">
                  <c:v>7.7081642427961157</c:v>
                </c:pt>
                <c:pt idx="145">
                  <c:v>7.5343220181051791</c:v>
                </c:pt>
                <c:pt idx="146">
                  <c:v>6.8493836528228913</c:v>
                </c:pt>
                <c:pt idx="147">
                  <c:v>6.5190834259101118</c:v>
                </c:pt>
                <c:pt idx="148">
                  <c:v>6.3139496007748077</c:v>
                </c:pt>
                <c:pt idx="149">
                  <c:v>5.9766956848743913</c:v>
                </c:pt>
                <c:pt idx="150">
                  <c:v>5.6255343909987001</c:v>
                </c:pt>
                <c:pt idx="151">
                  <c:v>5.4725532332706752</c:v>
                </c:pt>
                <c:pt idx="152">
                  <c:v>4.7632769565316551</c:v>
                </c:pt>
                <c:pt idx="153">
                  <c:v>4.7910917124822054</c:v>
                </c:pt>
                <c:pt idx="154">
                  <c:v>4.6659253107047309</c:v>
                </c:pt>
                <c:pt idx="155">
                  <c:v>4.5164209974705249</c:v>
                </c:pt>
                <c:pt idx="156">
                  <c:v>4.0818154357431844</c:v>
                </c:pt>
                <c:pt idx="157">
                  <c:v>3.9184037445337045</c:v>
                </c:pt>
                <c:pt idx="158">
                  <c:v>3.459460271349633</c:v>
                </c:pt>
                <c:pt idx="159">
                  <c:v>3.1430674224121282</c:v>
                </c:pt>
                <c:pt idx="160">
                  <c:v>2.5589575474505821</c:v>
                </c:pt>
                <c:pt idx="161">
                  <c:v>2.4094532342163779</c:v>
                </c:pt>
                <c:pt idx="162">
                  <c:v>2.3677311002905528</c:v>
                </c:pt>
                <c:pt idx="163">
                  <c:v>2.3920690117472843</c:v>
                </c:pt>
                <c:pt idx="164">
                  <c:v>2.1139214522417857</c:v>
                </c:pt>
                <c:pt idx="165">
                  <c:v>2.0409077178715926</c:v>
                </c:pt>
                <c:pt idx="166">
                  <c:v>1.8740191821682937</c:v>
                </c:pt>
                <c:pt idx="167">
                  <c:v>1.818389670267194</c:v>
                </c:pt>
                <c:pt idx="168">
                  <c:v>1.7418990914031818</c:v>
                </c:pt>
                <c:pt idx="169">
                  <c:v>1.6897464239959012</c:v>
                </c:pt>
                <c:pt idx="170">
                  <c:v>1.679315890514445</c:v>
                </c:pt>
                <c:pt idx="171">
                  <c:v>1.5124273548111462</c:v>
                </c:pt>
                <c:pt idx="172">
                  <c:v>1.4289830869594966</c:v>
                </c:pt>
                <c:pt idx="173">
                  <c:v>1.2829556182191102</c:v>
                </c:pt>
                <c:pt idx="174">
                  <c:v>1.2238492618241918</c:v>
                </c:pt>
                <c:pt idx="175">
                  <c:v>1.1299744604910862</c:v>
                </c:pt>
                <c:pt idx="176">
                  <c:v>1.0395765036517992</c:v>
                </c:pt>
                <c:pt idx="177">
                  <c:v>1.0395765036517994</c:v>
                </c:pt>
                <c:pt idx="178">
                  <c:v>0.966562769281606</c:v>
                </c:pt>
                <c:pt idx="179">
                  <c:v>0.92831747984959989</c:v>
                </c:pt>
                <c:pt idx="180">
                  <c:v>0.98047014725688086</c:v>
                </c:pt>
                <c:pt idx="181">
                  <c:v>0.98742383624451846</c:v>
                </c:pt>
                <c:pt idx="182">
                  <c:v>0.94917854681251246</c:v>
                </c:pt>
                <c:pt idx="183">
                  <c:v>0.97699330276306207</c:v>
                </c:pt>
                <c:pt idx="184">
                  <c:v>0.890072190417594</c:v>
                </c:pt>
                <c:pt idx="185">
                  <c:v>0.86921112345468166</c:v>
                </c:pt>
                <c:pt idx="186">
                  <c:v>0.85878058997322548</c:v>
                </c:pt>
                <c:pt idx="187">
                  <c:v>0.81010476705976331</c:v>
                </c:pt>
                <c:pt idx="188">
                  <c:v>0.78924370009685096</c:v>
                </c:pt>
                <c:pt idx="189">
                  <c:v>0.77185947762775731</c:v>
                </c:pt>
                <c:pt idx="190">
                  <c:v>0.74752156617102627</c:v>
                </c:pt>
                <c:pt idx="191">
                  <c:v>0.71970681022047633</c:v>
                </c:pt>
                <c:pt idx="192">
                  <c:v>0.67103098730701427</c:v>
                </c:pt>
                <c:pt idx="193">
                  <c:v>0.62930885338118958</c:v>
                </c:pt>
                <c:pt idx="194">
                  <c:v>0.57367934148008992</c:v>
                </c:pt>
                <c:pt idx="195">
                  <c:v>0.49718876261607786</c:v>
                </c:pt>
                <c:pt idx="196">
                  <c:v>0.48675822913462169</c:v>
                </c:pt>
                <c:pt idx="197">
                  <c:v>0.483281384640803</c:v>
                </c:pt>
                <c:pt idx="198">
                  <c:v>0.45198978419643449</c:v>
                </c:pt>
                <c:pt idx="199">
                  <c:v>0.41026765027060969</c:v>
                </c:pt>
                <c:pt idx="200">
                  <c:v>0.37549920533242248</c:v>
                </c:pt>
                <c:pt idx="201">
                  <c:v>0.36159182735714757</c:v>
                </c:pt>
                <c:pt idx="202">
                  <c:v>0.36506867185096631</c:v>
                </c:pt>
                <c:pt idx="203">
                  <c:v>0.36506867185096631</c:v>
                </c:pt>
                <c:pt idx="204">
                  <c:v>0.368545516344785</c:v>
                </c:pt>
                <c:pt idx="205">
                  <c:v>0.36506867185096631</c:v>
                </c:pt>
                <c:pt idx="206">
                  <c:v>0.36506867185096631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3A-4275-B346-A410A05D148F}"/>
            </c:ext>
          </c:extLst>
        </c:ser>
        <c:ser>
          <c:idx val="3"/>
          <c:order val="3"/>
          <c:tx>
            <c:strRef>
              <c:f>'PROVINCIAL - NW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chemeClr val="accent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53A-4275-B346-A410A05D148F}"/>
              </c:ext>
            </c:extLst>
          </c:dPt>
          <c:cat>
            <c:strRef>
              <c:f>'PROVINCIAL - NW (Waves)'!$A$5:$A$211</c:f>
              <c:strCache>
                <c:ptCount val="207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  <c:pt idx="181">
                  <c:v>160</c:v>
                </c:pt>
                <c:pt idx="182">
                  <c:v>161</c:v>
                </c:pt>
                <c:pt idx="183">
                  <c:v>162</c:v>
                </c:pt>
                <c:pt idx="184">
                  <c:v>163</c:v>
                </c:pt>
                <c:pt idx="185">
                  <c:v>164</c:v>
                </c:pt>
                <c:pt idx="186">
                  <c:v>165</c:v>
                </c:pt>
                <c:pt idx="187">
                  <c:v>166</c:v>
                </c:pt>
                <c:pt idx="188">
                  <c:v>167</c:v>
                </c:pt>
                <c:pt idx="189">
                  <c:v>168</c:v>
                </c:pt>
                <c:pt idx="190">
                  <c:v>169</c:v>
                </c:pt>
                <c:pt idx="191">
                  <c:v>170</c:v>
                </c:pt>
                <c:pt idx="192">
                  <c:v>171</c:v>
                </c:pt>
                <c:pt idx="193">
                  <c:v>172</c:v>
                </c:pt>
                <c:pt idx="194">
                  <c:v>173</c:v>
                </c:pt>
                <c:pt idx="195">
                  <c:v>174</c:v>
                </c:pt>
                <c:pt idx="196">
                  <c:v>175</c:v>
                </c:pt>
                <c:pt idx="197">
                  <c:v>176</c:v>
                </c:pt>
                <c:pt idx="198">
                  <c:v>177</c:v>
                </c:pt>
                <c:pt idx="199">
                  <c:v>178</c:v>
                </c:pt>
                <c:pt idx="200">
                  <c:v>179</c:v>
                </c:pt>
                <c:pt idx="201">
                  <c:v>180</c:v>
                </c:pt>
                <c:pt idx="202">
                  <c:v>181</c:v>
                </c:pt>
                <c:pt idx="203">
                  <c:v>182</c:v>
                </c:pt>
                <c:pt idx="204">
                  <c:v>183</c:v>
                </c:pt>
                <c:pt idx="205">
                  <c:v>184</c:v>
                </c:pt>
                <c:pt idx="206">
                  <c:v>185</c:v>
                </c:pt>
              </c:strCache>
            </c:strRef>
          </c:cat>
          <c:val>
            <c:numRef>
              <c:f>'PROVINCIAL - NW (Waves)'!$E$5:$E$211</c:f>
              <c:numCache>
                <c:formatCode>General</c:formatCode>
                <c:ptCount val="207"/>
                <c:pt idx="0">
                  <c:v>0.368545516344785</c:v>
                </c:pt>
                <c:pt idx="1">
                  <c:v>0.37897604982624117</c:v>
                </c:pt>
                <c:pt idx="2">
                  <c:v>0.41026765027060969</c:v>
                </c:pt>
                <c:pt idx="3">
                  <c:v>0.39288342780151614</c:v>
                </c:pt>
                <c:pt idx="4">
                  <c:v>0.39636027229533483</c:v>
                </c:pt>
                <c:pt idx="5">
                  <c:v>0.40331396128297226</c:v>
                </c:pt>
                <c:pt idx="6">
                  <c:v>0.42765187273970334</c:v>
                </c:pt>
                <c:pt idx="7">
                  <c:v>0.43112871723352209</c:v>
                </c:pt>
                <c:pt idx="8">
                  <c:v>0.52848036306044643</c:v>
                </c:pt>
                <c:pt idx="9">
                  <c:v>0.53543405204808392</c:v>
                </c:pt>
                <c:pt idx="10">
                  <c:v>0.6188783198997333</c:v>
                </c:pt>
                <c:pt idx="11">
                  <c:v>0.61192463091209592</c:v>
                </c:pt>
                <c:pt idx="12">
                  <c:v>0.71970681022047633</c:v>
                </c:pt>
                <c:pt idx="13">
                  <c:v>0.75099841066484496</c:v>
                </c:pt>
                <c:pt idx="14">
                  <c:v>1.1334513049849051</c:v>
                </c:pt>
                <c:pt idx="15">
                  <c:v>1.3768304195522159</c:v>
                </c:pt>
                <c:pt idx="16">
                  <c:v>1.6515011345638952</c:v>
                </c:pt>
                <c:pt idx="17">
                  <c:v>1.8566349596992</c:v>
                </c:pt>
                <c:pt idx="18">
                  <c:v>2.023523495402499</c:v>
                </c:pt>
                <c:pt idx="19">
                  <c:v>2.5693880809320393</c:v>
                </c:pt>
                <c:pt idx="20">
                  <c:v>3.6924088524354879</c:v>
                </c:pt>
                <c:pt idx="21">
                  <c:v>4.971887626160779</c:v>
                </c:pt>
                <c:pt idx="22">
                  <c:v>7.374387171389519</c:v>
                </c:pt>
                <c:pt idx="23">
                  <c:v>9.0919483513359705</c:v>
                </c:pt>
                <c:pt idx="24">
                  <c:v>10.308843924172523</c:v>
                </c:pt>
                <c:pt idx="25">
                  <c:v>10.614806239628573</c:v>
                </c:pt>
                <c:pt idx="26">
                  <c:v>12.426242220908128</c:v>
                </c:pt>
                <c:pt idx="27">
                  <c:v>14.296784558582603</c:v>
                </c:pt>
                <c:pt idx="28">
                  <c:v>17.116505443069592</c:v>
                </c:pt>
                <c:pt idx="29">
                  <c:v>18.423798972745434</c:v>
                </c:pt>
                <c:pt idx="30">
                  <c:v>20.471660379604664</c:v>
                </c:pt>
                <c:pt idx="31">
                  <c:v>27.098525984823159</c:v>
                </c:pt>
                <c:pt idx="32">
                  <c:v>28.923869344077989</c:v>
                </c:pt>
                <c:pt idx="33">
                  <c:v>31.468919513553296</c:v>
                </c:pt>
                <c:pt idx="34">
                  <c:v>33.325554473252495</c:v>
                </c:pt>
                <c:pt idx="35">
                  <c:v>32.501542328217461</c:v>
                </c:pt>
                <c:pt idx="36">
                  <c:v>31.500211113997665</c:v>
                </c:pt>
                <c:pt idx="37">
                  <c:v>31.694914405651513</c:v>
                </c:pt>
                <c:pt idx="38">
                  <c:v>25.832954589073132</c:v>
                </c:pt>
                <c:pt idx="39">
                  <c:v>25.603482852481104</c:v>
                </c:pt>
                <c:pt idx="40">
                  <c:v>23.260089663647282</c:v>
                </c:pt>
                <c:pt idx="41">
                  <c:v>22.682933477673373</c:v>
                </c:pt>
                <c:pt idx="42">
                  <c:v>22.543859697920624</c:v>
                </c:pt>
                <c:pt idx="43">
                  <c:v>22.578628142858811</c:v>
                </c:pt>
                <c:pt idx="44">
                  <c:v>20.290864465926088</c:v>
                </c:pt>
                <c:pt idx="45">
                  <c:v>18.886219290423323</c:v>
                </c:pt>
                <c:pt idx="46">
                  <c:v>17.224287622377968</c:v>
                </c:pt>
                <c:pt idx="47">
                  <c:v>15.305069461790035</c:v>
                </c:pt>
                <c:pt idx="48">
                  <c:v>12.0681272380448</c:v>
                </c:pt>
                <c:pt idx="49">
                  <c:v>10.239307034296148</c:v>
                </c:pt>
                <c:pt idx="50">
                  <c:v>8.3409499406711252</c:v>
                </c:pt>
                <c:pt idx="51">
                  <c:v>7.2144523246738572</c:v>
                </c:pt>
                <c:pt idx="52">
                  <c:v>6.8424299638352535</c:v>
                </c:pt>
                <c:pt idx="53">
                  <c:v>6.8250457413661607</c:v>
                </c:pt>
                <c:pt idx="54">
                  <c:v>6.8771984087734408</c:v>
                </c:pt>
                <c:pt idx="55">
                  <c:v>7.1031933008716583</c:v>
                </c:pt>
                <c:pt idx="56">
                  <c:v>6.7242172510454168</c:v>
                </c:pt>
                <c:pt idx="57">
                  <c:v>6.7311709400330546</c:v>
                </c:pt>
                <c:pt idx="58">
                  <c:v>6.8319994303537976</c:v>
                </c:pt>
                <c:pt idx="59">
                  <c:v>6.9084900092178092</c:v>
                </c:pt>
                <c:pt idx="60">
                  <c:v>6.7520320069959672</c:v>
                </c:pt>
                <c:pt idx="61">
                  <c:v>6.6685877391443187</c:v>
                </c:pt>
                <c:pt idx="62">
                  <c:v>6.1679221320344197</c:v>
                </c:pt>
                <c:pt idx="63">
                  <c:v>5.7993766156896367</c:v>
                </c:pt>
                <c:pt idx="64">
                  <c:v>5.2500351856662775</c:v>
                </c:pt>
                <c:pt idx="65">
                  <c:v>4.9614570926793231</c:v>
                </c:pt>
                <c:pt idx="66">
                  <c:v>4.7006937556429174</c:v>
                </c:pt>
                <c:pt idx="67">
                  <c:v>4.7945685569760235</c:v>
                </c:pt>
                <c:pt idx="68">
                  <c:v>4.7806611790007496</c:v>
                </c:pt>
                <c:pt idx="69">
                  <c:v>4.7215548226058308</c:v>
                </c:pt>
                <c:pt idx="70">
                  <c:v>4.6450642437418193</c:v>
                </c:pt>
                <c:pt idx="71">
                  <c:v>4.6311568657665436</c:v>
                </c:pt>
                <c:pt idx="72">
                  <c:v>4.6763558441861877</c:v>
                </c:pt>
                <c:pt idx="73">
                  <c:v>4.8119527794451189</c:v>
                </c:pt>
                <c:pt idx="74">
                  <c:v>4.7215548226058308</c:v>
                </c:pt>
                <c:pt idx="75">
                  <c:v>4.6381105547541805</c:v>
                </c:pt>
                <c:pt idx="76">
                  <c:v>5.1387761618640777</c:v>
                </c:pt>
                <c:pt idx="77">
                  <c:v>5.3160952310488332</c:v>
                </c:pt>
                <c:pt idx="78">
                  <c:v>5.4690763887768572</c:v>
                </c:pt>
                <c:pt idx="79">
                  <c:v>5.4447384773201266</c:v>
                </c:pt>
                <c:pt idx="80">
                  <c:v>5.4829837667521319</c:v>
                </c:pt>
                <c:pt idx="81">
                  <c:v>5.4864606112459509</c:v>
                </c:pt>
                <c:pt idx="82">
                  <c:v>5.6081501685296056</c:v>
                </c:pt>
                <c:pt idx="83">
                  <c:v>5.2743730971230081</c:v>
                </c:pt>
                <c:pt idx="84">
                  <c:v>5.1492066953455344</c:v>
                </c:pt>
                <c:pt idx="85">
                  <c:v>4.971887626160779</c:v>
                </c:pt>
                <c:pt idx="86">
                  <c:v>5.3021878530735576</c:v>
                </c:pt>
                <c:pt idx="87">
                  <c:v>5.2917573195921017</c:v>
                </c:pt>
                <c:pt idx="88">
                  <c:v>5.2952341640859206</c:v>
                </c:pt>
                <c:pt idx="89">
                  <c:v>5.2222204297157271</c:v>
                </c:pt>
                <c:pt idx="90">
                  <c:v>4.9440728702102295</c:v>
                </c:pt>
                <c:pt idx="91">
                  <c:v>4.7389390450749245</c:v>
                </c:pt>
                <c:pt idx="92">
                  <c:v>4.6346337102603625</c:v>
                </c:pt>
                <c:pt idx="93">
                  <c:v>4.050523835298816</c:v>
                </c:pt>
                <c:pt idx="94">
                  <c:v>3.8558205436449673</c:v>
                </c:pt>
                <c:pt idx="95">
                  <c:v>3.814098409719143</c:v>
                </c:pt>
                <c:pt idx="96">
                  <c:v>3.5394276947074634</c:v>
                </c:pt>
                <c:pt idx="97">
                  <c:v>4.0122785458668107</c:v>
                </c:pt>
                <c:pt idx="98">
                  <c:v>4.2904261053723092</c:v>
                </c:pt>
                <c:pt idx="99">
                  <c:v>4.3321482392981334</c:v>
                </c:pt>
                <c:pt idx="100">
                  <c:v>4.3286713948043145</c:v>
                </c:pt>
                <c:pt idx="101">
                  <c:v>4.4990367750014331</c:v>
                </c:pt>
                <c:pt idx="102">
                  <c:v>4.961457092679324</c:v>
                </c:pt>
                <c:pt idx="103">
                  <c:v>5.1839751402837217</c:v>
                </c:pt>
                <c:pt idx="104">
                  <c:v>4.7876148679883865</c:v>
                </c:pt>
                <c:pt idx="105">
                  <c:v>4.1304912586566473</c:v>
                </c:pt>
                <c:pt idx="106">
                  <c:v>3.8106215652253246</c:v>
                </c:pt>
                <c:pt idx="107">
                  <c:v>3.9566490339657112</c:v>
                </c:pt>
                <c:pt idx="108">
                  <c:v>3.7723762757933188</c:v>
                </c:pt>
                <c:pt idx="109">
                  <c:v>3.2195580012761407</c:v>
                </c:pt>
                <c:pt idx="110">
                  <c:v>2.718892394166244</c:v>
                </c:pt>
                <c:pt idx="111">
                  <c:v>2.2947173659203597</c:v>
                </c:pt>
                <c:pt idx="112">
                  <c:v>2.1521667416737915</c:v>
                </c:pt>
                <c:pt idx="113">
                  <c:v>2.1173982967356042</c:v>
                </c:pt>
                <c:pt idx="114">
                  <c:v>1.9261718495755744</c:v>
                </c:pt>
                <c:pt idx="115">
                  <c:v>1.8740191821682937</c:v>
                </c:pt>
                <c:pt idx="116">
                  <c:v>2.0513382513530485</c:v>
                </c:pt>
                <c:pt idx="117">
                  <c:v>2.1069677632541484</c:v>
                </c:pt>
                <c:pt idx="118">
                  <c:v>2.0304771843901364</c:v>
                </c:pt>
                <c:pt idx="119">
                  <c:v>2.1730278086367045</c:v>
                </c:pt>
                <c:pt idx="120">
                  <c:v>2.1556435861676104</c:v>
                </c:pt>
                <c:pt idx="121">
                  <c:v>2.0478614068592296</c:v>
                </c:pt>
                <c:pt idx="122">
                  <c:v>1.9678939835013993</c:v>
                </c:pt>
                <c:pt idx="123">
                  <c:v>1.766237002859913</c:v>
                </c:pt>
                <c:pt idx="124">
                  <c:v>1.818389670267194</c:v>
                </c:pt>
                <c:pt idx="125">
                  <c:v>1.7870980698228254</c:v>
                </c:pt>
                <c:pt idx="126">
                  <c:v>1.5819642446875208</c:v>
                </c:pt>
                <c:pt idx="127">
                  <c:v>1.5019968213296901</c:v>
                </c:pt>
                <c:pt idx="128">
                  <c:v>1.3872609530336717</c:v>
                </c:pt>
                <c:pt idx="129">
                  <c:v>1.3629230415769409</c:v>
                </c:pt>
                <c:pt idx="130">
                  <c:v>1.3351082856263912</c:v>
                </c:pt>
                <c:pt idx="131">
                  <c:v>1.3038166851820223</c:v>
                </c:pt>
                <c:pt idx="132">
                  <c:v>1.1856039723921856</c:v>
                </c:pt>
                <c:pt idx="133">
                  <c:v>1.3246777521449349</c:v>
                </c:pt>
                <c:pt idx="134">
                  <c:v>1.5124273548111462</c:v>
                </c:pt>
                <c:pt idx="135">
                  <c:v>1.4289830869594964</c:v>
                </c:pt>
                <c:pt idx="136">
                  <c:v>1.3942146420213093</c:v>
                </c:pt>
                <c:pt idx="137">
                  <c:v>1.3629230415769411</c:v>
                </c:pt>
                <c:pt idx="138">
                  <c:v>1.3420619746140283</c:v>
                </c:pt>
                <c:pt idx="139">
                  <c:v>1.3490156636016659</c:v>
                </c:pt>
                <c:pt idx="140">
                  <c:v>1.2238492618241916</c:v>
                </c:pt>
                <c:pt idx="141">
                  <c:v>1.0221922811827058</c:v>
                </c:pt>
                <c:pt idx="142">
                  <c:v>1.0256691256765242</c:v>
                </c:pt>
                <c:pt idx="143">
                  <c:v>0.98394699175069977</c:v>
                </c:pt>
                <c:pt idx="144">
                  <c:v>1.0082849032074308</c:v>
                </c:pt>
                <c:pt idx="145">
                  <c:v>0.90050272389905028</c:v>
                </c:pt>
                <c:pt idx="146">
                  <c:v>0.88311850142995652</c:v>
                </c:pt>
                <c:pt idx="147">
                  <c:v>0.78229001110921348</c:v>
                </c:pt>
                <c:pt idx="148">
                  <c:v>0.72666049920811382</c:v>
                </c:pt>
                <c:pt idx="149">
                  <c:v>0.63626254236882696</c:v>
                </c:pt>
                <c:pt idx="150">
                  <c:v>0.61192463091209592</c:v>
                </c:pt>
                <c:pt idx="151">
                  <c:v>0.56672565249245244</c:v>
                </c:pt>
                <c:pt idx="152">
                  <c:v>0.53891089654190261</c:v>
                </c:pt>
                <c:pt idx="153">
                  <c:v>0.46242031767789066</c:v>
                </c:pt>
                <c:pt idx="154">
                  <c:v>0.49371191812225923</c:v>
                </c:pt>
                <c:pt idx="155">
                  <c:v>0.52500351856662775</c:v>
                </c:pt>
                <c:pt idx="156">
                  <c:v>0.54586458552954009</c:v>
                </c:pt>
                <c:pt idx="157">
                  <c:v>0.55977196350481506</c:v>
                </c:pt>
                <c:pt idx="158">
                  <c:v>0.55281827451717758</c:v>
                </c:pt>
                <c:pt idx="159">
                  <c:v>0.65364676483792061</c:v>
                </c:pt>
                <c:pt idx="160">
                  <c:v>0.77185947762775731</c:v>
                </c:pt>
                <c:pt idx="161">
                  <c:v>0.89702587940523149</c:v>
                </c:pt>
                <c:pt idx="162">
                  <c:v>1.0952060155528989</c:v>
                </c:pt>
                <c:pt idx="163">
                  <c:v>1.3942146420213093</c:v>
                </c:pt>
                <c:pt idx="164">
                  <c:v>1.5645800222184272</c:v>
                </c:pt>
                <c:pt idx="165">
                  <c:v>1.6619316680453513</c:v>
                </c:pt>
                <c:pt idx="166">
                  <c:v>1.8740191821682934</c:v>
                </c:pt>
                <c:pt idx="167">
                  <c:v>2.0687224738221421</c:v>
                </c:pt>
                <c:pt idx="168">
                  <c:v>2.1173982967356042</c:v>
                </c:pt>
                <c:pt idx="169">
                  <c:v>2.2669026099698097</c:v>
                </c:pt>
                <c:pt idx="170">
                  <c:v>2.3746847892781906</c:v>
                </c:pt>
                <c:pt idx="171">
                  <c:v>2.4789901240927521</c:v>
                </c:pt>
                <c:pt idx="172">
                  <c:v>2.5137585690309399</c:v>
                </c:pt>
                <c:pt idx="173">
                  <c:v>2.3399163443400033</c:v>
                </c:pt>
                <c:pt idx="174">
                  <c:v>2.3990227007349212</c:v>
                </c:pt>
                <c:pt idx="175">
                  <c:v>2.7362766166353376</c:v>
                </c:pt>
                <c:pt idx="176">
                  <c:v>3.30300226912779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53A-4275-B346-A410A05D1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0579068241469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8627061506508362"/>
          <c:y val="0.33538533464566928"/>
          <c:w val="0.20156404272180659"/>
          <c:h val="0.1800892129863077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[SACOVDATA.xlsx]MP-CDA!PivotTable1</c:name>
    <c:fmtId val="8"/>
  </c:pivotSource>
  <c:chart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 w="28575" cap="rnd">
            <a:solidFill>
              <a:srgbClr val="1408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28575" cap="rnd">
            <a:solidFill>
              <a:srgbClr val="C0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112074012023576E-2"/>
          <c:y val="1.5056356570801423E-2"/>
          <c:w val="0.8038933839772513"/>
          <c:h val="0.80842086947137837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'MP-CDA'!$F$3:$F$4</c:f>
              <c:strCache>
                <c:ptCount val="1"/>
                <c:pt idx="0">
                  <c:v>Hospital Admissions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multiLvlStrRef>
              <c:f>'MP-CDA'!$A$5:$C$798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'MP-CDA'!$F$5:$F$798</c:f>
              <c:numCache>
                <c:formatCode>General</c:formatCode>
                <c:ptCount val="794"/>
                <c:pt idx="0">
                  <c:v>2.1368498474075528E-2</c:v>
                </c:pt>
                <c:pt idx="1">
                  <c:v>1.0684249237037764E-2</c:v>
                </c:pt>
                <c:pt idx="2">
                  <c:v>7.1228328246918417E-3</c:v>
                </c:pt>
                <c:pt idx="3">
                  <c:v>5.3421246185188813E-3</c:v>
                </c:pt>
                <c:pt idx="4">
                  <c:v>4.2736996948151054E-3</c:v>
                </c:pt>
                <c:pt idx="5">
                  <c:v>3.5614164123459208E-3</c:v>
                </c:pt>
                <c:pt idx="6">
                  <c:v>3.0526426391536466E-3</c:v>
                </c:pt>
                <c:pt idx="7">
                  <c:v>4.9853939181253104E-19</c:v>
                </c:pt>
                <c:pt idx="8">
                  <c:v>4.9853939181253104E-19</c:v>
                </c:pt>
                <c:pt idx="9">
                  <c:v>2.9041129620147439E-21</c:v>
                </c:pt>
                <c:pt idx="11">
                  <c:v>2.8965501678428307E-21</c:v>
                </c:pt>
                <c:pt idx="12">
                  <c:v>2.8965501678428307E-21</c:v>
                </c:pt>
                <c:pt idx="13">
                  <c:v>9.5291206566108788E-22</c:v>
                </c:pt>
                <c:pt idx="14">
                  <c:v>1.5125588343826791E-23</c:v>
                </c:pt>
                <c:pt idx="15">
                  <c:v>1.5125588343826791E-23</c:v>
                </c:pt>
                <c:pt idx="16">
                  <c:v>1.5125588343826791E-23</c:v>
                </c:pt>
                <c:pt idx="17">
                  <c:v>4.6889323865863057E-22</c:v>
                </c:pt>
                <c:pt idx="18">
                  <c:v>4.7645603283054394E-22</c:v>
                </c:pt>
                <c:pt idx="19">
                  <c:v>1.501214643124809E-20</c:v>
                </c:pt>
                <c:pt idx="20">
                  <c:v>1.5972621291081093E-20</c:v>
                </c:pt>
                <c:pt idx="21">
                  <c:v>1.0793619842154799E-19</c:v>
                </c:pt>
                <c:pt idx="22">
                  <c:v>3.0526426391536466E-3</c:v>
                </c:pt>
                <c:pt idx="23">
                  <c:v>3.0526426391536471E-3</c:v>
                </c:pt>
                <c:pt idx="24">
                  <c:v>3.0526426391536466E-3</c:v>
                </c:pt>
                <c:pt idx="25">
                  <c:v>3.0526426391536466E-3</c:v>
                </c:pt>
                <c:pt idx="26">
                  <c:v>3.0526426391536466E-3</c:v>
                </c:pt>
                <c:pt idx="27">
                  <c:v>3.0526426391536466E-3</c:v>
                </c:pt>
                <c:pt idx="28">
                  <c:v>3.0526426391536466E-3</c:v>
                </c:pt>
                <c:pt idx="29">
                  <c:v>1.3697732804169543E-19</c:v>
                </c:pt>
                <c:pt idx="30">
                  <c:v>6.3249160218546108E-19</c:v>
                </c:pt>
                <c:pt idx="31">
                  <c:v>1.3682607215825715E-19</c:v>
                </c:pt>
                <c:pt idx="32">
                  <c:v>1.2908669970751633E-20</c:v>
                </c:pt>
                <c:pt idx="33">
                  <c:v>1.8038283780717983E-20</c:v>
                </c:pt>
                <c:pt idx="34">
                  <c:v>2.6706860233899623E-21</c:v>
                </c:pt>
                <c:pt idx="35">
                  <c:v>1.2186295423825902E-21</c:v>
                </c:pt>
                <c:pt idx="36">
                  <c:v>5.0736152086493551E-21</c:v>
                </c:pt>
                <c:pt idx="37">
                  <c:v>2.5496813166393476E-21</c:v>
                </c:pt>
                <c:pt idx="38">
                  <c:v>6.4473839996266238E-20</c:v>
                </c:pt>
                <c:pt idx="39">
                  <c:v>5.9443562191239293E-20</c:v>
                </c:pt>
                <c:pt idx="40">
                  <c:v>3.0526426391536453E-3</c:v>
                </c:pt>
                <c:pt idx="41">
                  <c:v>3.0526426391536453E-3</c:v>
                </c:pt>
                <c:pt idx="42">
                  <c:v>3.0526426391536453E-3</c:v>
                </c:pt>
                <c:pt idx="43">
                  <c:v>3.0526426391536453E-3</c:v>
                </c:pt>
                <c:pt idx="44">
                  <c:v>3.0526426391536453E-3</c:v>
                </c:pt>
                <c:pt idx="45">
                  <c:v>3.0526426391536453E-3</c:v>
                </c:pt>
                <c:pt idx="46">
                  <c:v>3.0526426391536453E-3</c:v>
                </c:pt>
                <c:pt idx="47">
                  <c:v>1.1616451848058976E-19</c:v>
                </c:pt>
                <c:pt idx="48">
                  <c:v>1.0067591601651113E-19</c:v>
                </c:pt>
                <c:pt idx="49">
                  <c:v>1.6263032587282567E-19</c:v>
                </c:pt>
                <c:pt idx="50">
                  <c:v>4.1044796529808381E-19</c:v>
                </c:pt>
                <c:pt idx="51">
                  <c:v>3.0526426391536471E-3</c:v>
                </c:pt>
                <c:pt idx="52">
                  <c:v>3.0526426391536475E-3</c:v>
                </c:pt>
                <c:pt idx="53">
                  <c:v>6.1052852783072941E-3</c:v>
                </c:pt>
                <c:pt idx="54">
                  <c:v>6.1052852783072941E-3</c:v>
                </c:pt>
                <c:pt idx="55">
                  <c:v>6.1052852783072941E-3</c:v>
                </c:pt>
                <c:pt idx="56">
                  <c:v>6.1052852783072941E-3</c:v>
                </c:pt>
                <c:pt idx="57">
                  <c:v>1.5263213195768234E-2</c:v>
                </c:pt>
                <c:pt idx="58">
                  <c:v>1.2210570556614588E-2</c:v>
                </c:pt>
                <c:pt idx="59">
                  <c:v>1.2210570556614588E-2</c:v>
                </c:pt>
                <c:pt idx="60">
                  <c:v>1.2210570556614588E-2</c:v>
                </c:pt>
                <c:pt idx="61">
                  <c:v>1.5263213195768234E-2</c:v>
                </c:pt>
                <c:pt idx="62">
                  <c:v>1.8315855834921881E-2</c:v>
                </c:pt>
                <c:pt idx="63">
                  <c:v>1.8315855834921881E-2</c:v>
                </c:pt>
                <c:pt idx="64">
                  <c:v>9.1579279174609403E-3</c:v>
                </c:pt>
                <c:pt idx="65">
                  <c:v>9.1579279174609403E-3</c:v>
                </c:pt>
                <c:pt idx="66">
                  <c:v>9.1579279174609403E-3</c:v>
                </c:pt>
                <c:pt idx="67">
                  <c:v>9.1579279174609403E-3</c:v>
                </c:pt>
                <c:pt idx="68">
                  <c:v>6.1052852783072932E-3</c:v>
                </c:pt>
                <c:pt idx="69">
                  <c:v>3.0526426391536466E-3</c:v>
                </c:pt>
                <c:pt idx="70">
                  <c:v>6.1052852783072915E-3</c:v>
                </c:pt>
                <c:pt idx="71">
                  <c:v>6.1052852783072915E-3</c:v>
                </c:pt>
                <c:pt idx="72">
                  <c:v>6.1052852783072915E-3</c:v>
                </c:pt>
                <c:pt idx="73">
                  <c:v>6.1052852783072915E-3</c:v>
                </c:pt>
                <c:pt idx="74">
                  <c:v>3.0526426391536466E-3</c:v>
                </c:pt>
                <c:pt idx="75">
                  <c:v>9.1579279174609386E-3</c:v>
                </c:pt>
                <c:pt idx="76">
                  <c:v>9.1579279174609368E-3</c:v>
                </c:pt>
                <c:pt idx="77">
                  <c:v>9.1579279174609351E-3</c:v>
                </c:pt>
                <c:pt idx="78">
                  <c:v>9.1579279174609351E-3</c:v>
                </c:pt>
                <c:pt idx="79">
                  <c:v>1.2210570556614581E-2</c:v>
                </c:pt>
                <c:pt idx="80">
                  <c:v>1.5263213195768229E-2</c:v>
                </c:pt>
                <c:pt idx="81">
                  <c:v>1.5263213195768229E-2</c:v>
                </c:pt>
                <c:pt idx="82">
                  <c:v>1.221057055661458E-2</c:v>
                </c:pt>
                <c:pt idx="83">
                  <c:v>1.8315855834921877E-2</c:v>
                </c:pt>
                <c:pt idx="84">
                  <c:v>1.8315855834921877E-2</c:v>
                </c:pt>
                <c:pt idx="85">
                  <c:v>1.8315855834921877E-2</c:v>
                </c:pt>
                <c:pt idx="86">
                  <c:v>1.8315855834921877E-2</c:v>
                </c:pt>
                <c:pt idx="87">
                  <c:v>1.8315855834921877E-2</c:v>
                </c:pt>
                <c:pt idx="88">
                  <c:v>2.4421141113229173E-2</c:v>
                </c:pt>
                <c:pt idx="89">
                  <c:v>3.3579069030690113E-2</c:v>
                </c:pt>
                <c:pt idx="90">
                  <c:v>3.3579069030690113E-2</c:v>
                </c:pt>
                <c:pt idx="91">
                  <c:v>3.6631711669843754E-2</c:v>
                </c:pt>
                <c:pt idx="92">
                  <c:v>3.9684354308997402E-2</c:v>
                </c:pt>
                <c:pt idx="93">
                  <c:v>3.9684354308997402E-2</c:v>
                </c:pt>
                <c:pt idx="94">
                  <c:v>3.6631711669843754E-2</c:v>
                </c:pt>
                <c:pt idx="95">
                  <c:v>4.2736996948151043E-2</c:v>
                </c:pt>
                <c:pt idx="96">
                  <c:v>3.9684354308997402E-2</c:v>
                </c:pt>
                <c:pt idx="97">
                  <c:v>4.5789639587304698E-2</c:v>
                </c:pt>
                <c:pt idx="98">
                  <c:v>3.9684354308997409E-2</c:v>
                </c:pt>
                <c:pt idx="99">
                  <c:v>3.9684354308997409E-2</c:v>
                </c:pt>
                <c:pt idx="100">
                  <c:v>4.2736996948151043E-2</c:v>
                </c:pt>
                <c:pt idx="101">
                  <c:v>6.1052852783072924E-2</c:v>
                </c:pt>
                <c:pt idx="102">
                  <c:v>6.7158138061380226E-2</c:v>
                </c:pt>
                <c:pt idx="103">
                  <c:v>6.4105495422226572E-2</c:v>
                </c:pt>
                <c:pt idx="104">
                  <c:v>5.8000210143919269E-2</c:v>
                </c:pt>
                <c:pt idx="105">
                  <c:v>7.0210780700533854E-2</c:v>
                </c:pt>
                <c:pt idx="106">
                  <c:v>7.936870861799479E-2</c:v>
                </c:pt>
                <c:pt idx="107">
                  <c:v>8.5473993896302072E-2</c:v>
                </c:pt>
                <c:pt idx="108">
                  <c:v>7.0210780700533867E-2</c:v>
                </c:pt>
                <c:pt idx="109">
                  <c:v>7.6316065978841149E-2</c:v>
                </c:pt>
                <c:pt idx="110">
                  <c:v>9.7684564452916692E-2</c:v>
                </c:pt>
                <c:pt idx="111">
                  <c:v>0.11905306292699221</c:v>
                </c:pt>
                <c:pt idx="112">
                  <c:v>0.12821099084445314</c:v>
                </c:pt>
                <c:pt idx="113">
                  <c:v>0.1434742040402214</c:v>
                </c:pt>
                <c:pt idx="114">
                  <c:v>0.15873741723598961</c:v>
                </c:pt>
                <c:pt idx="115">
                  <c:v>0.19231648626667974</c:v>
                </c:pt>
                <c:pt idx="116">
                  <c:v>0.22589555529736982</c:v>
                </c:pt>
                <c:pt idx="117">
                  <c:v>0.23810612585398441</c:v>
                </c:pt>
                <c:pt idx="118">
                  <c:v>0.24421141113229169</c:v>
                </c:pt>
                <c:pt idx="119">
                  <c:v>0.28084312280213547</c:v>
                </c:pt>
                <c:pt idx="120">
                  <c:v>0.30221162127621098</c:v>
                </c:pt>
                <c:pt idx="121">
                  <c:v>0.32052747711113289</c:v>
                </c:pt>
                <c:pt idx="122">
                  <c:v>0.32968540502859384</c:v>
                </c:pt>
                <c:pt idx="123">
                  <c:v>0.33884333294605479</c:v>
                </c:pt>
                <c:pt idx="124">
                  <c:v>0.35715918878097669</c:v>
                </c:pt>
                <c:pt idx="125">
                  <c:v>0.41210675628574223</c:v>
                </c:pt>
                <c:pt idx="126">
                  <c:v>0.44263318267727864</c:v>
                </c:pt>
                <c:pt idx="127">
                  <c:v>0.52505453393442714</c:v>
                </c:pt>
                <c:pt idx="128">
                  <c:v>0.56473888824342455</c:v>
                </c:pt>
                <c:pt idx="129">
                  <c:v>0.60442324255242208</c:v>
                </c:pt>
                <c:pt idx="130">
                  <c:v>0.66852873797464862</c:v>
                </c:pt>
                <c:pt idx="131">
                  <c:v>0.70516044964449243</c:v>
                </c:pt>
                <c:pt idx="132">
                  <c:v>0.72347630547941422</c:v>
                </c:pt>
                <c:pt idx="133">
                  <c:v>0.75095008923179696</c:v>
                </c:pt>
                <c:pt idx="134">
                  <c:v>0.77231858770587247</c:v>
                </c:pt>
                <c:pt idx="135">
                  <c:v>0.83031879784979179</c:v>
                </c:pt>
                <c:pt idx="136">
                  <c:v>0.87000315215878921</c:v>
                </c:pt>
                <c:pt idx="137">
                  <c:v>0.94937186077678404</c:v>
                </c:pt>
                <c:pt idx="138">
                  <c:v>1.010424713559857</c:v>
                </c:pt>
                <c:pt idx="139">
                  <c:v>1.0806354942603906</c:v>
                </c:pt>
                <c:pt idx="140">
                  <c:v>1.1355830617651566</c:v>
                </c:pt>
                <c:pt idx="141">
                  <c:v>1.1447409896826173</c:v>
                </c:pt>
                <c:pt idx="142">
                  <c:v>1.1661094881566927</c:v>
                </c:pt>
                <c:pt idx="143">
                  <c:v>1.1600042028783855</c:v>
                </c:pt>
                <c:pt idx="144">
                  <c:v>1.1233724912085419</c:v>
                </c:pt>
                <c:pt idx="145">
                  <c:v>1.1538989176000782</c:v>
                </c:pt>
                <c:pt idx="146">
                  <c:v>1.1264251338476956</c:v>
                </c:pt>
                <c:pt idx="147">
                  <c:v>1.1172672059302347</c:v>
                </c:pt>
                <c:pt idx="148">
                  <c:v>1.1111619206519274</c:v>
                </c:pt>
                <c:pt idx="149">
                  <c:v>1.0897934221778518</c:v>
                </c:pt>
                <c:pt idx="150">
                  <c:v>1.1111619206519274</c:v>
                </c:pt>
                <c:pt idx="151">
                  <c:v>1.1538989176000782</c:v>
                </c:pt>
                <c:pt idx="152">
                  <c:v>1.1233724912085419</c:v>
                </c:pt>
                <c:pt idx="153">
                  <c:v>1.095898707456159</c:v>
                </c:pt>
                <c:pt idx="154">
                  <c:v>1.0684249237037762</c:v>
                </c:pt>
                <c:pt idx="155">
                  <c:v>1.0073720709207032</c:v>
                </c:pt>
                <c:pt idx="156">
                  <c:v>0.93410864758101575</c:v>
                </c:pt>
                <c:pt idx="157">
                  <c:v>0.93105600494186214</c:v>
                </c:pt>
                <c:pt idx="158">
                  <c:v>0.81505558465402361</c:v>
                </c:pt>
                <c:pt idx="159">
                  <c:v>0.81810822729317734</c:v>
                </c:pt>
                <c:pt idx="160">
                  <c:v>0.80589765673656266</c:v>
                </c:pt>
                <c:pt idx="161">
                  <c:v>0.77842387298417981</c:v>
                </c:pt>
                <c:pt idx="162">
                  <c:v>0.82421351257148445</c:v>
                </c:pt>
                <c:pt idx="163">
                  <c:v>0.83642408312809913</c:v>
                </c:pt>
                <c:pt idx="164">
                  <c:v>0.78147651562333331</c:v>
                </c:pt>
                <c:pt idx="165">
                  <c:v>0.82116086993233084</c:v>
                </c:pt>
                <c:pt idx="166">
                  <c:v>0.79979237145825532</c:v>
                </c:pt>
                <c:pt idx="167">
                  <c:v>0.78758180090164065</c:v>
                </c:pt>
                <c:pt idx="168">
                  <c:v>0.75400273187095046</c:v>
                </c:pt>
                <c:pt idx="169">
                  <c:v>0.70821309228364604</c:v>
                </c:pt>
                <c:pt idx="170">
                  <c:v>0.68073930853126308</c:v>
                </c:pt>
                <c:pt idx="171">
                  <c:v>0.66852873797464862</c:v>
                </c:pt>
                <c:pt idx="172">
                  <c:v>0.63800231158311216</c:v>
                </c:pt>
                <c:pt idx="173">
                  <c:v>0.60747588519157569</c:v>
                </c:pt>
                <c:pt idx="174">
                  <c:v>0.56168624560427094</c:v>
                </c:pt>
                <c:pt idx="175">
                  <c:v>0.56168624560427094</c:v>
                </c:pt>
                <c:pt idx="176">
                  <c:v>0.54642303240850265</c:v>
                </c:pt>
                <c:pt idx="177">
                  <c:v>0.52810717657358075</c:v>
                </c:pt>
                <c:pt idx="178">
                  <c:v>0.53421246185188809</c:v>
                </c:pt>
                <c:pt idx="179">
                  <c:v>0.50368603546035151</c:v>
                </c:pt>
                <c:pt idx="180">
                  <c:v>0.45179111059473964</c:v>
                </c:pt>
                <c:pt idx="181">
                  <c:v>0.4731596090688151</c:v>
                </c:pt>
                <c:pt idx="182">
                  <c:v>0.46705432379050793</c:v>
                </c:pt>
                <c:pt idx="183">
                  <c:v>0.44873846795558603</c:v>
                </c:pt>
                <c:pt idx="184">
                  <c:v>0.45789639587304698</c:v>
                </c:pt>
                <c:pt idx="185">
                  <c:v>0.43652789739897141</c:v>
                </c:pt>
                <c:pt idx="186">
                  <c:v>0.45484375323389326</c:v>
                </c:pt>
                <c:pt idx="187">
                  <c:v>0.47621225170796871</c:v>
                </c:pt>
                <c:pt idx="188">
                  <c:v>0.47621225170796883</c:v>
                </c:pt>
                <c:pt idx="189">
                  <c:v>0.45789639587304681</c:v>
                </c:pt>
                <c:pt idx="190">
                  <c:v>0.42736996948151046</c:v>
                </c:pt>
                <c:pt idx="191">
                  <c:v>0.39684354308997399</c:v>
                </c:pt>
                <c:pt idx="192">
                  <c:v>0.37852768725505209</c:v>
                </c:pt>
                <c:pt idx="193">
                  <c:v>0.35715918878097658</c:v>
                </c:pt>
                <c:pt idx="194">
                  <c:v>0.32663276238944017</c:v>
                </c:pt>
                <c:pt idx="195">
                  <c:v>0.28389576544128908</c:v>
                </c:pt>
                <c:pt idx="196">
                  <c:v>0.29000105071959636</c:v>
                </c:pt>
                <c:pt idx="197">
                  <c:v>0.30221162127621098</c:v>
                </c:pt>
                <c:pt idx="198">
                  <c:v>0.35715918878097658</c:v>
                </c:pt>
                <c:pt idx="199">
                  <c:v>0.38158032989420576</c:v>
                </c:pt>
                <c:pt idx="200">
                  <c:v>0.37852768725505215</c:v>
                </c:pt>
                <c:pt idx="201">
                  <c:v>0.37242240197674487</c:v>
                </c:pt>
                <c:pt idx="202">
                  <c:v>0.38158032989420576</c:v>
                </c:pt>
                <c:pt idx="203">
                  <c:v>0.36021183142013019</c:v>
                </c:pt>
                <c:pt idx="204">
                  <c:v>0.37547504461589842</c:v>
                </c:pt>
                <c:pt idx="205">
                  <c:v>0.34189597558520834</c:v>
                </c:pt>
                <c:pt idx="206">
                  <c:v>0.31442219183282555</c:v>
                </c:pt>
                <c:pt idx="207">
                  <c:v>0.26557990960636718</c:v>
                </c:pt>
                <c:pt idx="208">
                  <c:v>0.2594746243280599</c:v>
                </c:pt>
                <c:pt idx="209">
                  <c:v>0.27168519488467446</c:v>
                </c:pt>
                <c:pt idx="210">
                  <c:v>0.25947462432805996</c:v>
                </c:pt>
                <c:pt idx="211">
                  <c:v>0.21979027001906254</c:v>
                </c:pt>
                <c:pt idx="212">
                  <c:v>0.21063234210160159</c:v>
                </c:pt>
                <c:pt idx="213">
                  <c:v>0.20757969946244795</c:v>
                </c:pt>
                <c:pt idx="214">
                  <c:v>0.22894819793652346</c:v>
                </c:pt>
                <c:pt idx="215">
                  <c:v>0.2594746243280599</c:v>
                </c:pt>
                <c:pt idx="216">
                  <c:v>0.25336933904975267</c:v>
                </c:pt>
                <c:pt idx="217">
                  <c:v>0.26863255224552091</c:v>
                </c:pt>
                <c:pt idx="218">
                  <c:v>0.29305369335875003</c:v>
                </c:pt>
                <c:pt idx="219">
                  <c:v>0.29000105071959636</c:v>
                </c:pt>
                <c:pt idx="220">
                  <c:v>0.26863255224552091</c:v>
                </c:pt>
                <c:pt idx="221">
                  <c:v>0.28694840808044281</c:v>
                </c:pt>
                <c:pt idx="222">
                  <c:v>0.27168519488467452</c:v>
                </c:pt>
                <c:pt idx="223">
                  <c:v>0.25642198168890629</c:v>
                </c:pt>
                <c:pt idx="224">
                  <c:v>0.25947462432805996</c:v>
                </c:pt>
                <c:pt idx="225">
                  <c:v>0.26863255224552091</c:v>
                </c:pt>
                <c:pt idx="226">
                  <c:v>0.25947462432805996</c:v>
                </c:pt>
                <c:pt idx="227">
                  <c:v>0.27473783752382819</c:v>
                </c:pt>
                <c:pt idx="228">
                  <c:v>0.24421141113229175</c:v>
                </c:pt>
                <c:pt idx="229">
                  <c:v>0.25642198168890629</c:v>
                </c:pt>
                <c:pt idx="230">
                  <c:v>0.26863255224552091</c:v>
                </c:pt>
                <c:pt idx="231">
                  <c:v>0.26863255224552091</c:v>
                </c:pt>
                <c:pt idx="232">
                  <c:v>0.26557990960636724</c:v>
                </c:pt>
                <c:pt idx="233">
                  <c:v>0.28694840808044281</c:v>
                </c:pt>
                <c:pt idx="234">
                  <c:v>0.29610633599790376</c:v>
                </c:pt>
                <c:pt idx="235">
                  <c:v>0.3052642639153646</c:v>
                </c:pt>
                <c:pt idx="236">
                  <c:v>0.28389576544128908</c:v>
                </c:pt>
                <c:pt idx="237">
                  <c:v>0.26252726696721357</c:v>
                </c:pt>
                <c:pt idx="238">
                  <c:v>0.26252726696721357</c:v>
                </c:pt>
                <c:pt idx="239">
                  <c:v>0.24726405377144536</c:v>
                </c:pt>
                <c:pt idx="240">
                  <c:v>0.21979027001906254</c:v>
                </c:pt>
                <c:pt idx="241">
                  <c:v>0.22894819793652349</c:v>
                </c:pt>
                <c:pt idx="242">
                  <c:v>0.22284291265821615</c:v>
                </c:pt>
                <c:pt idx="243">
                  <c:v>0.2136849847407552</c:v>
                </c:pt>
                <c:pt idx="244">
                  <c:v>0.21979027001906254</c:v>
                </c:pt>
                <c:pt idx="245">
                  <c:v>0.21063234210160159</c:v>
                </c:pt>
                <c:pt idx="246">
                  <c:v>0.21979027001906251</c:v>
                </c:pt>
                <c:pt idx="247">
                  <c:v>0.2320008405756771</c:v>
                </c:pt>
                <c:pt idx="248">
                  <c:v>0.20147441418414067</c:v>
                </c:pt>
                <c:pt idx="249">
                  <c:v>0.198421771544987</c:v>
                </c:pt>
                <c:pt idx="250">
                  <c:v>0.18926384362752607</c:v>
                </c:pt>
                <c:pt idx="251">
                  <c:v>0.18926384362752607</c:v>
                </c:pt>
                <c:pt idx="252">
                  <c:v>0.18621120098837243</c:v>
                </c:pt>
                <c:pt idx="253">
                  <c:v>0.15873741723598964</c:v>
                </c:pt>
                <c:pt idx="254">
                  <c:v>0.1434742040402214</c:v>
                </c:pt>
                <c:pt idx="255">
                  <c:v>0.14957948931852869</c:v>
                </c:pt>
                <c:pt idx="256">
                  <c:v>0.14652684667937499</c:v>
                </c:pt>
                <c:pt idx="257">
                  <c:v>0.14042156140106773</c:v>
                </c:pt>
                <c:pt idx="258">
                  <c:v>0.15568477459683594</c:v>
                </c:pt>
                <c:pt idx="259">
                  <c:v>0.15568477459683594</c:v>
                </c:pt>
                <c:pt idx="260">
                  <c:v>0.18621120098837238</c:v>
                </c:pt>
                <c:pt idx="261">
                  <c:v>0.19842177154498697</c:v>
                </c:pt>
                <c:pt idx="262">
                  <c:v>0.20757969946244792</c:v>
                </c:pt>
                <c:pt idx="263">
                  <c:v>0.20147441418414067</c:v>
                </c:pt>
                <c:pt idx="264">
                  <c:v>0.21368498474075523</c:v>
                </c:pt>
                <c:pt idx="265">
                  <c:v>0.19536912890583333</c:v>
                </c:pt>
                <c:pt idx="266">
                  <c:v>0.18926384362752605</c:v>
                </c:pt>
                <c:pt idx="267">
                  <c:v>0.17400063043175784</c:v>
                </c:pt>
                <c:pt idx="268">
                  <c:v>0.17400063043175781</c:v>
                </c:pt>
                <c:pt idx="269">
                  <c:v>0.16789534515345059</c:v>
                </c:pt>
                <c:pt idx="270">
                  <c:v>0.16484270251429692</c:v>
                </c:pt>
                <c:pt idx="271">
                  <c:v>0.1709479877926042</c:v>
                </c:pt>
                <c:pt idx="272">
                  <c:v>0.18010591571006512</c:v>
                </c:pt>
                <c:pt idx="273">
                  <c:v>0.21063234210160159</c:v>
                </c:pt>
                <c:pt idx="274">
                  <c:v>0.21063234210160159</c:v>
                </c:pt>
                <c:pt idx="275">
                  <c:v>0.20757969946244795</c:v>
                </c:pt>
                <c:pt idx="276">
                  <c:v>0.19536912890583338</c:v>
                </c:pt>
                <c:pt idx="277">
                  <c:v>0.20757969946244795</c:v>
                </c:pt>
                <c:pt idx="278">
                  <c:v>0.20147441418414064</c:v>
                </c:pt>
                <c:pt idx="279">
                  <c:v>0.21673762737990887</c:v>
                </c:pt>
                <c:pt idx="280">
                  <c:v>0.20757969946244792</c:v>
                </c:pt>
                <c:pt idx="281">
                  <c:v>0.19536912890583338</c:v>
                </c:pt>
                <c:pt idx="282">
                  <c:v>0.23810612585398441</c:v>
                </c:pt>
                <c:pt idx="283">
                  <c:v>0.25947462432805984</c:v>
                </c:pt>
                <c:pt idx="284">
                  <c:v>0.29305369335875003</c:v>
                </c:pt>
                <c:pt idx="285">
                  <c:v>0.32052747711113277</c:v>
                </c:pt>
                <c:pt idx="286">
                  <c:v>0.32968540502859378</c:v>
                </c:pt>
                <c:pt idx="287">
                  <c:v>0.3693697593375912</c:v>
                </c:pt>
                <c:pt idx="288">
                  <c:v>0.41515939892489584</c:v>
                </c:pt>
                <c:pt idx="289">
                  <c:v>0.48842282226458333</c:v>
                </c:pt>
                <c:pt idx="290">
                  <c:v>0.5555809603259636</c:v>
                </c:pt>
                <c:pt idx="291">
                  <c:v>0.63494966894395843</c:v>
                </c:pt>
                <c:pt idx="292">
                  <c:v>0.68989723644872414</c:v>
                </c:pt>
                <c:pt idx="293">
                  <c:v>0.80284501409740883</c:v>
                </c:pt>
                <c:pt idx="294">
                  <c:v>0.84252936840640635</c:v>
                </c:pt>
                <c:pt idx="295">
                  <c:v>0.91884543438524757</c:v>
                </c:pt>
                <c:pt idx="296">
                  <c:v>0.93716129022016936</c:v>
                </c:pt>
                <c:pt idx="297">
                  <c:v>0.97379300189001317</c:v>
                </c:pt>
                <c:pt idx="298">
                  <c:v>1.0562143531471617</c:v>
                </c:pt>
                <c:pt idx="299">
                  <c:v>1.2057938424656902</c:v>
                </c:pt>
                <c:pt idx="300">
                  <c:v>1.2210570556614584</c:v>
                </c:pt>
                <c:pt idx="301">
                  <c:v>1.3248469053926826</c:v>
                </c:pt>
                <c:pt idx="302">
                  <c:v>1.6087426708339716</c:v>
                </c:pt>
                <c:pt idx="303">
                  <c:v>1.7003219500085809</c:v>
                </c:pt>
                <c:pt idx="304">
                  <c:v>1.8376908687704951</c:v>
                </c:pt>
                <c:pt idx="305">
                  <c:v>1.9964282860064846</c:v>
                </c:pt>
                <c:pt idx="306">
                  <c:v>2.0910602078202478</c:v>
                </c:pt>
                <c:pt idx="307">
                  <c:v>2.2620081956128515</c:v>
                </c:pt>
                <c:pt idx="308">
                  <c:v>2.4390614686837635</c:v>
                </c:pt>
                <c:pt idx="309">
                  <c:v>2.3322189763133858</c:v>
                </c:pt>
                <c:pt idx="310">
                  <c:v>2.3841139011789978</c:v>
                </c:pt>
                <c:pt idx="311">
                  <c:v>2.5092722493842978</c:v>
                </c:pt>
                <c:pt idx="312">
                  <c:v>2.5794830300848308</c:v>
                </c:pt>
                <c:pt idx="313">
                  <c:v>2.6374832402287502</c:v>
                </c:pt>
                <c:pt idx="314">
                  <c:v>2.7046413782901304</c:v>
                </c:pt>
                <c:pt idx="315">
                  <c:v>2.6924308077335155</c:v>
                </c:pt>
                <c:pt idx="316">
                  <c:v>2.7076940209292846</c:v>
                </c:pt>
                <c:pt idx="317">
                  <c:v>2.6710623092594403</c:v>
                </c:pt>
                <c:pt idx="318">
                  <c:v>2.5397986757758337</c:v>
                </c:pt>
                <c:pt idx="319">
                  <c:v>2.4390614686837635</c:v>
                </c:pt>
                <c:pt idx="320">
                  <c:v>2.3352716189525395</c:v>
                </c:pt>
                <c:pt idx="321">
                  <c:v>2.2162185560255474</c:v>
                </c:pt>
                <c:pt idx="322">
                  <c:v>2.1185339915726304</c:v>
                </c:pt>
                <c:pt idx="323">
                  <c:v>2.0544284961504036</c:v>
                </c:pt>
                <c:pt idx="324">
                  <c:v>1.9964282860064846</c:v>
                </c:pt>
                <c:pt idx="325">
                  <c:v>1.8926384362752608</c:v>
                </c:pt>
                <c:pt idx="326">
                  <c:v>1.8376908687704947</c:v>
                </c:pt>
                <c:pt idx="327">
                  <c:v>1.7461115895958859</c:v>
                </c:pt>
                <c:pt idx="328">
                  <c:v>1.6606375956995836</c:v>
                </c:pt>
                <c:pt idx="329">
                  <c:v>1.5660056738858208</c:v>
                </c:pt>
                <c:pt idx="330">
                  <c:v>1.4988475358244404</c:v>
                </c:pt>
                <c:pt idx="331">
                  <c:v>1.4713737520720576</c:v>
                </c:pt>
                <c:pt idx="332">
                  <c:v>1.4683211094329038</c:v>
                </c:pt>
                <c:pt idx="333">
                  <c:v>1.4011629713715237</c:v>
                </c:pt>
                <c:pt idx="334">
                  <c:v>1.3645312597016799</c:v>
                </c:pt>
                <c:pt idx="335">
                  <c:v>1.346215403866758</c:v>
                </c:pt>
                <c:pt idx="336">
                  <c:v>1.2790572658053776</c:v>
                </c:pt>
                <c:pt idx="337">
                  <c:v>1.2149517703831514</c:v>
                </c:pt>
                <c:pt idx="338">
                  <c:v>1.1477936323217712</c:v>
                </c:pt>
                <c:pt idx="339">
                  <c:v>1.0714775663429299</c:v>
                </c:pt>
                <c:pt idx="340">
                  <c:v>1.0226352841164714</c:v>
                </c:pt>
                <c:pt idx="341">
                  <c:v>0.9432665754984767</c:v>
                </c:pt>
                <c:pt idx="342">
                  <c:v>0.87610843743709654</c:v>
                </c:pt>
                <c:pt idx="343">
                  <c:v>0.84252936840640635</c:v>
                </c:pt>
                <c:pt idx="344">
                  <c:v>0.83337144048894529</c:v>
                </c:pt>
                <c:pt idx="345">
                  <c:v>0.84252936840640635</c:v>
                </c:pt>
                <c:pt idx="346">
                  <c:v>0.83642408312809913</c:v>
                </c:pt>
                <c:pt idx="347">
                  <c:v>0.76926594506671886</c:v>
                </c:pt>
                <c:pt idx="348">
                  <c:v>0.80284501409740894</c:v>
                </c:pt>
                <c:pt idx="349">
                  <c:v>0.78147651562333331</c:v>
                </c:pt>
                <c:pt idx="350">
                  <c:v>0.7967397288191016</c:v>
                </c:pt>
                <c:pt idx="351">
                  <c:v>0.76621330242756513</c:v>
                </c:pt>
                <c:pt idx="352">
                  <c:v>0.69905516436618498</c:v>
                </c:pt>
                <c:pt idx="353">
                  <c:v>0.66852873797464851</c:v>
                </c:pt>
                <c:pt idx="354">
                  <c:v>0.66852873797464862</c:v>
                </c:pt>
                <c:pt idx="355">
                  <c:v>0.65326552477888034</c:v>
                </c:pt>
                <c:pt idx="356">
                  <c:v>0.62579174102649748</c:v>
                </c:pt>
                <c:pt idx="357">
                  <c:v>0.60137059991326836</c:v>
                </c:pt>
                <c:pt idx="358">
                  <c:v>0.56473888824342444</c:v>
                </c:pt>
                <c:pt idx="359">
                  <c:v>0.58610738671749996</c:v>
                </c:pt>
                <c:pt idx="360">
                  <c:v>0.58610738671750007</c:v>
                </c:pt>
                <c:pt idx="361">
                  <c:v>0.5555809603259636</c:v>
                </c:pt>
                <c:pt idx="362">
                  <c:v>0.51589660601696619</c:v>
                </c:pt>
                <c:pt idx="363">
                  <c:v>0.50673867809950524</c:v>
                </c:pt>
                <c:pt idx="364">
                  <c:v>0.50979132073865885</c:v>
                </c:pt>
                <c:pt idx="365">
                  <c:v>0.54031774713019531</c:v>
                </c:pt>
                <c:pt idx="366">
                  <c:v>0.5372651044910417</c:v>
                </c:pt>
                <c:pt idx="367">
                  <c:v>0.55558096032596349</c:v>
                </c:pt>
                <c:pt idx="368">
                  <c:v>0.59221267199580729</c:v>
                </c:pt>
                <c:pt idx="369">
                  <c:v>0.60747588519157569</c:v>
                </c:pt>
                <c:pt idx="370">
                  <c:v>0.60137059991326836</c:v>
                </c:pt>
                <c:pt idx="371">
                  <c:v>0.56168624560427094</c:v>
                </c:pt>
                <c:pt idx="372">
                  <c:v>0.5158966060169663</c:v>
                </c:pt>
                <c:pt idx="373">
                  <c:v>0.50368603546035173</c:v>
                </c:pt>
                <c:pt idx="374">
                  <c:v>0.48537017962542978</c:v>
                </c:pt>
                <c:pt idx="375">
                  <c:v>0.46705432379050793</c:v>
                </c:pt>
                <c:pt idx="376">
                  <c:v>0.46094903851220054</c:v>
                </c:pt>
                <c:pt idx="377">
                  <c:v>0.47926489434712238</c:v>
                </c:pt>
                <c:pt idx="378">
                  <c:v>0.49758075018204428</c:v>
                </c:pt>
                <c:pt idx="379">
                  <c:v>0.54947567504765638</c:v>
                </c:pt>
                <c:pt idx="380">
                  <c:v>0.54642303240850276</c:v>
                </c:pt>
                <c:pt idx="381">
                  <c:v>0.54642303240850276</c:v>
                </c:pt>
                <c:pt idx="382">
                  <c:v>0.50673867809950535</c:v>
                </c:pt>
                <c:pt idx="383">
                  <c:v>0.50979132073865896</c:v>
                </c:pt>
                <c:pt idx="384">
                  <c:v>0.49758075018204434</c:v>
                </c:pt>
                <c:pt idx="385">
                  <c:v>0.50368603546035162</c:v>
                </c:pt>
                <c:pt idx="386">
                  <c:v>0.50063339282119801</c:v>
                </c:pt>
                <c:pt idx="387">
                  <c:v>0.52505453393442714</c:v>
                </c:pt>
                <c:pt idx="388">
                  <c:v>0.54947567504765626</c:v>
                </c:pt>
                <c:pt idx="389">
                  <c:v>0.59831795727411474</c:v>
                </c:pt>
                <c:pt idx="390">
                  <c:v>0.59526531463496102</c:v>
                </c:pt>
                <c:pt idx="391">
                  <c:v>0.60137059991326824</c:v>
                </c:pt>
                <c:pt idx="392">
                  <c:v>0.60442324255242197</c:v>
                </c:pt>
                <c:pt idx="393">
                  <c:v>0.57694945880003901</c:v>
                </c:pt>
                <c:pt idx="394">
                  <c:v>0.58000210143919273</c:v>
                </c:pt>
                <c:pt idx="395">
                  <c:v>0.5555809603259636</c:v>
                </c:pt>
                <c:pt idx="396">
                  <c:v>0.51284396337781257</c:v>
                </c:pt>
                <c:pt idx="397">
                  <c:v>0.51894924865611991</c:v>
                </c:pt>
                <c:pt idx="398">
                  <c:v>0.53726510449104181</c:v>
                </c:pt>
                <c:pt idx="399">
                  <c:v>0.53726510449104181</c:v>
                </c:pt>
                <c:pt idx="400">
                  <c:v>0.54031774713019554</c:v>
                </c:pt>
                <c:pt idx="401">
                  <c:v>0.52505453393442714</c:v>
                </c:pt>
                <c:pt idx="402">
                  <c:v>0.54031774713019531</c:v>
                </c:pt>
                <c:pt idx="403">
                  <c:v>0.55558096032596349</c:v>
                </c:pt>
                <c:pt idx="404">
                  <c:v>0.52200189129527341</c:v>
                </c:pt>
                <c:pt idx="405">
                  <c:v>0.49452810754289062</c:v>
                </c:pt>
                <c:pt idx="406">
                  <c:v>0.50368603546035151</c:v>
                </c:pt>
                <c:pt idx="407">
                  <c:v>0.50979132073865885</c:v>
                </c:pt>
                <c:pt idx="408">
                  <c:v>0.49758075018204434</c:v>
                </c:pt>
                <c:pt idx="409">
                  <c:v>0.51589660601696619</c:v>
                </c:pt>
                <c:pt idx="410">
                  <c:v>0.52810717657358086</c:v>
                </c:pt>
                <c:pt idx="411">
                  <c:v>0.53115981921273447</c:v>
                </c:pt>
                <c:pt idx="412">
                  <c:v>0.52810717657358086</c:v>
                </c:pt>
                <c:pt idx="413">
                  <c:v>0.49452810754289078</c:v>
                </c:pt>
                <c:pt idx="414">
                  <c:v>0.49147546490373706</c:v>
                </c:pt>
                <c:pt idx="415">
                  <c:v>0.49147546490373706</c:v>
                </c:pt>
                <c:pt idx="416">
                  <c:v>0.45789639587304698</c:v>
                </c:pt>
                <c:pt idx="417">
                  <c:v>0.42736996948151057</c:v>
                </c:pt>
                <c:pt idx="418">
                  <c:v>0.42736996948151046</c:v>
                </c:pt>
                <c:pt idx="419">
                  <c:v>0.44263318267727875</c:v>
                </c:pt>
                <c:pt idx="420">
                  <c:v>0.4456858253164323</c:v>
                </c:pt>
                <c:pt idx="421">
                  <c:v>0.42431732684235685</c:v>
                </c:pt>
                <c:pt idx="422">
                  <c:v>0.43042261212066413</c:v>
                </c:pt>
                <c:pt idx="423">
                  <c:v>0.44873846795558597</c:v>
                </c:pt>
                <c:pt idx="424">
                  <c:v>0.47315960906881516</c:v>
                </c:pt>
                <c:pt idx="425">
                  <c:v>0.48537017962542972</c:v>
                </c:pt>
                <c:pt idx="426">
                  <c:v>0.49147546490373706</c:v>
                </c:pt>
                <c:pt idx="427">
                  <c:v>0.52505453393442714</c:v>
                </c:pt>
                <c:pt idx="428">
                  <c:v>0.52810717657358075</c:v>
                </c:pt>
                <c:pt idx="429">
                  <c:v>0.50673867809950524</c:v>
                </c:pt>
                <c:pt idx="430">
                  <c:v>0.49758075018204434</c:v>
                </c:pt>
                <c:pt idx="431">
                  <c:v>0.50979132073865896</c:v>
                </c:pt>
                <c:pt idx="432">
                  <c:v>0.50979132073865896</c:v>
                </c:pt>
                <c:pt idx="433">
                  <c:v>0.49452810754289073</c:v>
                </c:pt>
                <c:pt idx="434">
                  <c:v>0.52200189129527352</c:v>
                </c:pt>
                <c:pt idx="435">
                  <c:v>0.55252831768680999</c:v>
                </c:pt>
                <c:pt idx="436">
                  <c:v>0.57694945880003912</c:v>
                </c:pt>
                <c:pt idx="437">
                  <c:v>0.58916002935665379</c:v>
                </c:pt>
                <c:pt idx="438">
                  <c:v>0.60137059991326836</c:v>
                </c:pt>
                <c:pt idx="439">
                  <c:v>0.60137059991326836</c:v>
                </c:pt>
                <c:pt idx="440">
                  <c:v>0.60137059991326836</c:v>
                </c:pt>
                <c:pt idx="441">
                  <c:v>0.57084417352173178</c:v>
                </c:pt>
                <c:pt idx="442">
                  <c:v>0.58305474407834634</c:v>
                </c:pt>
                <c:pt idx="443">
                  <c:v>0.58305474407834634</c:v>
                </c:pt>
                <c:pt idx="444">
                  <c:v>0.58610738671750007</c:v>
                </c:pt>
                <c:pt idx="445">
                  <c:v>0.60137059991326836</c:v>
                </c:pt>
                <c:pt idx="446">
                  <c:v>0.58916002935665379</c:v>
                </c:pt>
                <c:pt idx="447">
                  <c:v>0.63494966894395855</c:v>
                </c:pt>
                <c:pt idx="448">
                  <c:v>0.64105495422226588</c:v>
                </c:pt>
                <c:pt idx="449">
                  <c:v>0.64716023950057322</c:v>
                </c:pt>
                <c:pt idx="450">
                  <c:v>0.65326552477888034</c:v>
                </c:pt>
                <c:pt idx="451">
                  <c:v>0.65021288213972661</c:v>
                </c:pt>
                <c:pt idx="452">
                  <c:v>0.63494966894395843</c:v>
                </c:pt>
                <c:pt idx="453">
                  <c:v>0.72042366284026049</c:v>
                </c:pt>
                <c:pt idx="454">
                  <c:v>0.71737102020110688</c:v>
                </c:pt>
                <c:pt idx="455">
                  <c:v>0.74789744659264346</c:v>
                </c:pt>
                <c:pt idx="456">
                  <c:v>0.73263423339687506</c:v>
                </c:pt>
                <c:pt idx="457">
                  <c:v>0.75705537451010418</c:v>
                </c:pt>
                <c:pt idx="458">
                  <c:v>0.78758180090164065</c:v>
                </c:pt>
                <c:pt idx="459">
                  <c:v>0.83947672576725274</c:v>
                </c:pt>
                <c:pt idx="460">
                  <c:v>0.7967397288191016</c:v>
                </c:pt>
                <c:pt idx="461">
                  <c:v>0.80589765673656266</c:v>
                </c:pt>
                <c:pt idx="462">
                  <c:v>0.76926594506671886</c:v>
                </c:pt>
                <c:pt idx="463">
                  <c:v>0.81200294201487</c:v>
                </c:pt>
                <c:pt idx="464">
                  <c:v>0.83947672576725285</c:v>
                </c:pt>
                <c:pt idx="465">
                  <c:v>0.87000315215878921</c:v>
                </c:pt>
                <c:pt idx="466">
                  <c:v>0.87916108007625027</c:v>
                </c:pt>
                <c:pt idx="467">
                  <c:v>0.90663486382863301</c:v>
                </c:pt>
                <c:pt idx="468">
                  <c:v>0.87305579479794293</c:v>
                </c:pt>
                <c:pt idx="469">
                  <c:v>0.9585297886942451</c:v>
                </c:pt>
                <c:pt idx="470">
                  <c:v>0.95852978869424488</c:v>
                </c:pt>
                <c:pt idx="471">
                  <c:v>1.0134773561990105</c:v>
                </c:pt>
                <c:pt idx="472">
                  <c:v>0.95242450341593765</c:v>
                </c:pt>
                <c:pt idx="473">
                  <c:v>1.001266785642396</c:v>
                </c:pt>
                <c:pt idx="474">
                  <c:v>1.0195826414773177</c:v>
                </c:pt>
                <c:pt idx="475">
                  <c:v>1.0806354942603906</c:v>
                </c:pt>
                <c:pt idx="476">
                  <c:v>1.0897934221778516</c:v>
                </c:pt>
                <c:pt idx="477">
                  <c:v>1.1477936323217708</c:v>
                </c:pt>
                <c:pt idx="478">
                  <c:v>1.1325304191260028</c:v>
                </c:pt>
                <c:pt idx="479">
                  <c:v>1.156951560239232</c:v>
                </c:pt>
                <c:pt idx="480">
                  <c:v>1.1844253439916148</c:v>
                </c:pt>
                <c:pt idx="481">
                  <c:v>1.2637940526096099</c:v>
                </c:pt>
                <c:pt idx="482">
                  <c:v>1.3156889774752218</c:v>
                </c:pt>
                <c:pt idx="483">
                  <c:v>1.39811032873237</c:v>
                </c:pt>
                <c:pt idx="484">
                  <c:v>1.4622158241545964</c:v>
                </c:pt>
                <c:pt idx="485">
                  <c:v>1.5354792474942838</c:v>
                </c:pt>
                <c:pt idx="486">
                  <c:v>1.7125325205651958</c:v>
                </c:pt>
                <c:pt idx="487">
                  <c:v>1.7888485865440367</c:v>
                </c:pt>
                <c:pt idx="488">
                  <c:v>1.8407435114096489</c:v>
                </c:pt>
                <c:pt idx="489">
                  <c:v>1.9079016494710288</c:v>
                </c:pt>
                <c:pt idx="490">
                  <c:v>1.975059787532409</c:v>
                </c:pt>
                <c:pt idx="491">
                  <c:v>2.0361126403154821</c:v>
                </c:pt>
                <c:pt idx="492">
                  <c:v>2.0757969946244796</c:v>
                </c:pt>
                <c:pt idx="493">
                  <c:v>2.1246392768509379</c:v>
                </c:pt>
                <c:pt idx="494">
                  <c:v>2.2070606281080862</c:v>
                </c:pt>
                <c:pt idx="495">
                  <c:v>2.2833766940869276</c:v>
                </c:pt>
                <c:pt idx="496">
                  <c:v>2.2986399072826957</c:v>
                </c:pt>
                <c:pt idx="497">
                  <c:v>2.2528502676953908</c:v>
                </c:pt>
                <c:pt idx="498">
                  <c:v>2.2620081956128515</c:v>
                </c:pt>
                <c:pt idx="499">
                  <c:v>2.3077978352001565</c:v>
                </c:pt>
                <c:pt idx="500">
                  <c:v>2.2406396971387763</c:v>
                </c:pt>
                <c:pt idx="501">
                  <c:v>2.1551657032424747</c:v>
                </c:pt>
                <c:pt idx="502">
                  <c:v>2.1399024900467061</c:v>
                </c:pt>
                <c:pt idx="503">
                  <c:v>2.1185339915726304</c:v>
                </c:pt>
                <c:pt idx="504">
                  <c:v>2.0971654930985553</c:v>
                </c:pt>
                <c:pt idx="505">
                  <c:v>2.0666390667070185</c:v>
                </c:pt>
                <c:pt idx="506">
                  <c:v>1.9720071448932555</c:v>
                </c:pt>
                <c:pt idx="507">
                  <c:v>1.9567439316974871</c:v>
                </c:pt>
                <c:pt idx="508">
                  <c:v>1.9414807185017191</c:v>
                </c:pt>
                <c:pt idx="509">
                  <c:v>1.9231648626667972</c:v>
                </c:pt>
                <c:pt idx="510">
                  <c:v>1.8926384362752608</c:v>
                </c:pt>
                <c:pt idx="511">
                  <c:v>1.9414807185017191</c:v>
                </c:pt>
                <c:pt idx="512">
                  <c:v>1.8895857936361069</c:v>
                </c:pt>
                <c:pt idx="513">
                  <c:v>1.880427865718646</c:v>
                </c:pt>
                <c:pt idx="514">
                  <c:v>1.8102170850181118</c:v>
                </c:pt>
                <c:pt idx="515">
                  <c:v>1.8102170850181121</c:v>
                </c:pt>
                <c:pt idx="516">
                  <c:v>1.7980065144614976</c:v>
                </c:pt>
                <c:pt idx="517">
                  <c:v>1.776638015987422</c:v>
                </c:pt>
                <c:pt idx="518">
                  <c:v>1.7064272352868883</c:v>
                </c:pt>
                <c:pt idx="519">
                  <c:v>1.6881113794519662</c:v>
                </c:pt>
                <c:pt idx="520">
                  <c:v>1.7094798779260418</c:v>
                </c:pt>
                <c:pt idx="521">
                  <c:v>1.733901019039271</c:v>
                </c:pt>
                <c:pt idx="522">
                  <c:v>1.6148479561122788</c:v>
                </c:pt>
                <c:pt idx="523">
                  <c:v>1.6026373855556642</c:v>
                </c:pt>
                <c:pt idx="524">
                  <c:v>1.6056900281948181</c:v>
                </c:pt>
                <c:pt idx="525">
                  <c:v>1.6301111693080472</c:v>
                </c:pt>
                <c:pt idx="526">
                  <c:v>1.5782162444424352</c:v>
                </c:pt>
                <c:pt idx="527">
                  <c:v>1.4835843226286722</c:v>
                </c:pt>
                <c:pt idx="528">
                  <c:v>1.440847325680521</c:v>
                </c:pt>
                <c:pt idx="529">
                  <c:v>1.4652684667937503</c:v>
                </c:pt>
                <c:pt idx="530">
                  <c:v>1.3584259744233727</c:v>
                </c:pt>
                <c:pt idx="531">
                  <c:v>1.3217942627535291</c:v>
                </c:pt>
                <c:pt idx="532">
                  <c:v>1.2790572658053778</c:v>
                </c:pt>
                <c:pt idx="533">
                  <c:v>1.3034784069186069</c:v>
                </c:pt>
                <c:pt idx="534">
                  <c:v>1.3889524008149088</c:v>
                </c:pt>
                <c:pt idx="535">
                  <c:v>1.3736891876191408</c:v>
                </c:pt>
                <c:pt idx="536">
                  <c:v>1.4133735419281381</c:v>
                </c:pt>
                <c:pt idx="537">
                  <c:v>1.4469526109588284</c:v>
                </c:pt>
                <c:pt idx="538">
                  <c:v>1.4347420404022138</c:v>
                </c:pt>
                <c:pt idx="539">
                  <c:v>1.3614786170625262</c:v>
                </c:pt>
                <c:pt idx="540">
                  <c:v>1.3095836921969144</c:v>
                </c:pt>
                <c:pt idx="541">
                  <c:v>1.1966359145482293</c:v>
                </c:pt>
                <c:pt idx="542">
                  <c:v>1.156951560239232</c:v>
                </c:pt>
                <c:pt idx="543">
                  <c:v>1.0684249237037764</c:v>
                </c:pt>
                <c:pt idx="544">
                  <c:v>0.98600357244662773</c:v>
                </c:pt>
                <c:pt idx="545">
                  <c:v>1.0104247135598567</c:v>
                </c:pt>
                <c:pt idx="546">
                  <c:v>0.97684564452916689</c:v>
                </c:pt>
                <c:pt idx="547">
                  <c:v>0.96158243133339849</c:v>
                </c:pt>
                <c:pt idx="548">
                  <c:v>1.0165299988381642</c:v>
                </c:pt>
                <c:pt idx="549">
                  <c:v>1.0073720709207032</c:v>
                </c:pt>
                <c:pt idx="550">
                  <c:v>0.97379300189001305</c:v>
                </c:pt>
                <c:pt idx="551">
                  <c:v>0.93105600494186203</c:v>
                </c:pt>
                <c:pt idx="552">
                  <c:v>0.84558201104555997</c:v>
                </c:pt>
                <c:pt idx="553">
                  <c:v>0.83337144048894551</c:v>
                </c:pt>
                <c:pt idx="554">
                  <c:v>0.80589765673656277</c:v>
                </c:pt>
                <c:pt idx="555">
                  <c:v>0.75095008923179696</c:v>
                </c:pt>
                <c:pt idx="556">
                  <c:v>0.75400273187095068</c:v>
                </c:pt>
                <c:pt idx="557">
                  <c:v>0.70516044964449232</c:v>
                </c:pt>
                <c:pt idx="558">
                  <c:v>0.68379195117041669</c:v>
                </c:pt>
                <c:pt idx="559">
                  <c:v>0.68989723644872392</c:v>
                </c:pt>
                <c:pt idx="560">
                  <c:v>0.6868445938095703</c:v>
                </c:pt>
                <c:pt idx="561">
                  <c:v>0.66242345269634129</c:v>
                </c:pt>
                <c:pt idx="562">
                  <c:v>0.61663381310903653</c:v>
                </c:pt>
                <c:pt idx="563">
                  <c:v>0.56473888824342455</c:v>
                </c:pt>
                <c:pt idx="564">
                  <c:v>0.57694945880003912</c:v>
                </c:pt>
                <c:pt idx="565">
                  <c:v>0.57389681616088539</c:v>
                </c:pt>
                <c:pt idx="566">
                  <c:v>0.50673867809950524</c:v>
                </c:pt>
                <c:pt idx="567">
                  <c:v>0.45789639587304698</c:v>
                </c:pt>
                <c:pt idx="568">
                  <c:v>0.41210675628574223</c:v>
                </c:pt>
                <c:pt idx="569">
                  <c:v>0.3876856151725131</c:v>
                </c:pt>
                <c:pt idx="570">
                  <c:v>0.36631711669843758</c:v>
                </c:pt>
                <c:pt idx="571">
                  <c:v>0.33273804766774751</c:v>
                </c:pt>
                <c:pt idx="572">
                  <c:v>0.29305369335875003</c:v>
                </c:pt>
                <c:pt idx="573">
                  <c:v>0.28084312280213553</c:v>
                </c:pt>
                <c:pt idx="574">
                  <c:v>0.25336933904975262</c:v>
                </c:pt>
                <c:pt idx="575">
                  <c:v>0.24726405377144539</c:v>
                </c:pt>
                <c:pt idx="576">
                  <c:v>0.22589555529736982</c:v>
                </c:pt>
                <c:pt idx="577">
                  <c:v>0.22894819793652346</c:v>
                </c:pt>
                <c:pt idx="578">
                  <c:v>0.198421771544987</c:v>
                </c:pt>
                <c:pt idx="579">
                  <c:v>0.18926384362752605</c:v>
                </c:pt>
                <c:pt idx="580">
                  <c:v>0.20147441418414067</c:v>
                </c:pt>
                <c:pt idx="581">
                  <c:v>0.19536912890583338</c:v>
                </c:pt>
                <c:pt idx="582">
                  <c:v>0.18926384362752607</c:v>
                </c:pt>
                <c:pt idx="583">
                  <c:v>0.20452705682329428</c:v>
                </c:pt>
                <c:pt idx="584">
                  <c:v>0.2167376273799089</c:v>
                </c:pt>
                <c:pt idx="585">
                  <c:v>0.19231648626667971</c:v>
                </c:pt>
                <c:pt idx="586">
                  <c:v>0.18621120098837243</c:v>
                </c:pt>
                <c:pt idx="587">
                  <c:v>0.17705327307091151</c:v>
                </c:pt>
                <c:pt idx="588">
                  <c:v>0.18621120098837243</c:v>
                </c:pt>
                <c:pt idx="589">
                  <c:v>0.18621120098837243</c:v>
                </c:pt>
                <c:pt idx="590">
                  <c:v>0.17094798779260417</c:v>
                </c:pt>
                <c:pt idx="591">
                  <c:v>0.16484270251429692</c:v>
                </c:pt>
                <c:pt idx="592">
                  <c:v>0.18010591571006512</c:v>
                </c:pt>
                <c:pt idx="593">
                  <c:v>0.18315855834921879</c:v>
                </c:pt>
                <c:pt idx="594">
                  <c:v>0.19536912890583338</c:v>
                </c:pt>
                <c:pt idx="595">
                  <c:v>0.18926384362752605</c:v>
                </c:pt>
                <c:pt idx="596">
                  <c:v>0.19536912890583333</c:v>
                </c:pt>
                <c:pt idx="597">
                  <c:v>0.18926384362752605</c:v>
                </c:pt>
                <c:pt idx="598">
                  <c:v>0.17400063043175781</c:v>
                </c:pt>
                <c:pt idx="599">
                  <c:v>0.15568477459683594</c:v>
                </c:pt>
                <c:pt idx="600">
                  <c:v>0.14347420404022132</c:v>
                </c:pt>
                <c:pt idx="601">
                  <c:v>9.768456445291665E-2</c:v>
                </c:pt>
                <c:pt idx="602">
                  <c:v>8.8526636535455713E-2</c:v>
                </c:pt>
                <c:pt idx="603">
                  <c:v>7.6316065978841149E-2</c:v>
                </c:pt>
                <c:pt idx="604">
                  <c:v>7.3263423339687508E-2</c:v>
                </c:pt>
                <c:pt idx="605">
                  <c:v>7.3263423339687508E-2</c:v>
                </c:pt>
                <c:pt idx="606">
                  <c:v>6.7158138061380199E-2</c:v>
                </c:pt>
                <c:pt idx="607">
                  <c:v>7.0210780700533867E-2</c:v>
                </c:pt>
                <c:pt idx="608">
                  <c:v>9.7684564452916664E-2</c:v>
                </c:pt>
                <c:pt idx="609">
                  <c:v>0.10684249237037761</c:v>
                </c:pt>
                <c:pt idx="610">
                  <c:v>0.10989513500953127</c:v>
                </c:pt>
                <c:pt idx="611">
                  <c:v>0.10989513500953127</c:v>
                </c:pt>
                <c:pt idx="612">
                  <c:v>0.11600042028783854</c:v>
                </c:pt>
                <c:pt idx="613">
                  <c:v>0.12210570556614583</c:v>
                </c:pt>
                <c:pt idx="614">
                  <c:v>0.11905306292699218</c:v>
                </c:pt>
                <c:pt idx="615">
                  <c:v>0.10378984973122396</c:v>
                </c:pt>
                <c:pt idx="616">
                  <c:v>8.8526636535455741E-2</c:v>
                </c:pt>
                <c:pt idx="617">
                  <c:v>7.3263423339687508E-2</c:v>
                </c:pt>
                <c:pt idx="618">
                  <c:v>8.5473993896302086E-2</c:v>
                </c:pt>
                <c:pt idx="619">
                  <c:v>8.2421351257148431E-2</c:v>
                </c:pt>
                <c:pt idx="620">
                  <c:v>8.5473993896302086E-2</c:v>
                </c:pt>
                <c:pt idx="621">
                  <c:v>8.5473993896302086E-2</c:v>
                </c:pt>
                <c:pt idx="622">
                  <c:v>7.3263423339687508E-2</c:v>
                </c:pt>
                <c:pt idx="623">
                  <c:v>8.8526636535455741E-2</c:v>
                </c:pt>
                <c:pt idx="624">
                  <c:v>0.10073720709207032</c:v>
                </c:pt>
                <c:pt idx="625">
                  <c:v>9.1579279174609382E-2</c:v>
                </c:pt>
                <c:pt idx="626">
                  <c:v>9.4631921813763023E-2</c:v>
                </c:pt>
                <c:pt idx="627">
                  <c:v>0.10989513500953126</c:v>
                </c:pt>
                <c:pt idx="628">
                  <c:v>0.10378984973122397</c:v>
                </c:pt>
                <c:pt idx="629">
                  <c:v>0.12821099084445314</c:v>
                </c:pt>
                <c:pt idx="630">
                  <c:v>0.1251583482052995</c:v>
                </c:pt>
                <c:pt idx="631">
                  <c:v>0.14957948931852869</c:v>
                </c:pt>
                <c:pt idx="632">
                  <c:v>0.17400063043175784</c:v>
                </c:pt>
                <c:pt idx="633">
                  <c:v>0.19231648626667969</c:v>
                </c:pt>
                <c:pt idx="634">
                  <c:v>0.25642198168890629</c:v>
                </c:pt>
                <c:pt idx="635">
                  <c:v>0.34800126086351568</c:v>
                </c:pt>
                <c:pt idx="636">
                  <c:v>0.42431732684235685</c:v>
                </c:pt>
                <c:pt idx="637">
                  <c:v>0.56168624560427083</c:v>
                </c:pt>
                <c:pt idx="638">
                  <c:v>0.64716023950057289</c:v>
                </c:pt>
                <c:pt idx="639">
                  <c:v>0.69600252172703136</c:v>
                </c:pt>
                <c:pt idx="640">
                  <c:v>0.75400273187095057</c:v>
                </c:pt>
                <c:pt idx="641">
                  <c:v>0.87000315215878909</c:v>
                </c:pt>
                <c:pt idx="642">
                  <c:v>0.96158243133339849</c:v>
                </c:pt>
                <c:pt idx="643">
                  <c:v>1.0501090678688543</c:v>
                </c:pt>
                <c:pt idx="644">
                  <c:v>1.1233724912085417</c:v>
                </c:pt>
                <c:pt idx="645">
                  <c:v>1.1722147734350001</c:v>
                </c:pt>
                <c:pt idx="646">
                  <c:v>1.2149517703831509</c:v>
                </c:pt>
                <c:pt idx="647">
                  <c:v>1.3126363348360679</c:v>
                </c:pt>
                <c:pt idx="648">
                  <c:v>1.3278995480318361</c:v>
                </c:pt>
                <c:pt idx="649">
                  <c:v>1.3278995480318361</c:v>
                </c:pt>
                <c:pt idx="650">
                  <c:v>1.3095836921969142</c:v>
                </c:pt>
                <c:pt idx="651">
                  <c:v>1.1874779866307683</c:v>
                </c:pt>
                <c:pt idx="652">
                  <c:v>1.2241096983006121</c:v>
                </c:pt>
                <c:pt idx="653">
                  <c:v>1.2393729114963803</c:v>
                </c:pt>
                <c:pt idx="654">
                  <c:v>1.2149517703831514</c:v>
                </c:pt>
                <c:pt idx="655">
                  <c:v>1.2088464851048439</c:v>
                </c:pt>
                <c:pt idx="656">
                  <c:v>1.2454781967746875</c:v>
                </c:pt>
                <c:pt idx="657">
                  <c:v>1.3034784069186069</c:v>
                </c:pt>
                <c:pt idx="658">
                  <c:v>1.3858997581757553</c:v>
                </c:pt>
                <c:pt idx="659">
                  <c:v>1.3126363348360681</c:v>
                </c:pt>
                <c:pt idx="660">
                  <c:v>1.2607414099704559</c:v>
                </c:pt>
                <c:pt idx="661">
                  <c:v>1.2637940526096096</c:v>
                </c:pt>
                <c:pt idx="662">
                  <c:v>1.1752674160741539</c:v>
                </c:pt>
                <c:pt idx="663">
                  <c:v>1.1203198485693882</c:v>
                </c:pt>
                <c:pt idx="664">
                  <c:v>0.99516150036408857</c:v>
                </c:pt>
                <c:pt idx="665">
                  <c:v>0.98905621508578123</c:v>
                </c:pt>
                <c:pt idx="666">
                  <c:v>0.97074035925085955</c:v>
                </c:pt>
                <c:pt idx="667">
                  <c:v>1.1081092780127737</c:v>
                </c:pt>
                <c:pt idx="668">
                  <c:v>1.0440037825905468</c:v>
                </c:pt>
                <c:pt idx="669">
                  <c:v>1.0714775663429299</c:v>
                </c:pt>
                <c:pt idx="670">
                  <c:v>1.0623196384254689</c:v>
                </c:pt>
                <c:pt idx="671">
                  <c:v>1.1081092780127737</c:v>
                </c:pt>
                <c:pt idx="672">
                  <c:v>1.044003782590547</c:v>
                </c:pt>
                <c:pt idx="673">
                  <c:v>1.0501090678688543</c:v>
                </c:pt>
                <c:pt idx="674">
                  <c:v>0.88526636535455727</c:v>
                </c:pt>
                <c:pt idx="675">
                  <c:v>0.88526636535455749</c:v>
                </c:pt>
                <c:pt idx="676">
                  <c:v>0.86084522424132837</c:v>
                </c:pt>
                <c:pt idx="677">
                  <c:v>0.79979237145825532</c:v>
                </c:pt>
                <c:pt idx="678">
                  <c:v>0.75400273187095068</c:v>
                </c:pt>
                <c:pt idx="679">
                  <c:v>0.72652894811856783</c:v>
                </c:pt>
                <c:pt idx="680">
                  <c:v>0.71737102020110677</c:v>
                </c:pt>
                <c:pt idx="681">
                  <c:v>0.69905516436618509</c:v>
                </c:pt>
                <c:pt idx="682">
                  <c:v>0.647160239500573</c:v>
                </c:pt>
                <c:pt idx="683">
                  <c:v>0.61358117046988281</c:v>
                </c:pt>
                <c:pt idx="684">
                  <c:v>0.62884438366565121</c:v>
                </c:pt>
                <c:pt idx="685">
                  <c:v>0.6105285278307292</c:v>
                </c:pt>
                <c:pt idx="686">
                  <c:v>0.63189702630480482</c:v>
                </c:pt>
                <c:pt idx="687">
                  <c:v>0.58916002935665368</c:v>
                </c:pt>
                <c:pt idx="688">
                  <c:v>0.60747588519157569</c:v>
                </c:pt>
                <c:pt idx="689">
                  <c:v>0.61968645574819015</c:v>
                </c:pt>
                <c:pt idx="690">
                  <c:v>0.63800231158311205</c:v>
                </c:pt>
                <c:pt idx="691">
                  <c:v>0.62273909838734387</c:v>
                </c:pt>
                <c:pt idx="692">
                  <c:v>0.60442324255242197</c:v>
                </c:pt>
                <c:pt idx="693">
                  <c:v>0.55252831768680999</c:v>
                </c:pt>
                <c:pt idx="694">
                  <c:v>0.58916002935665368</c:v>
                </c:pt>
                <c:pt idx="695">
                  <c:v>0.56779153088257828</c:v>
                </c:pt>
                <c:pt idx="696">
                  <c:v>0.56473888824342455</c:v>
                </c:pt>
                <c:pt idx="697">
                  <c:v>0.55252831768680999</c:v>
                </c:pt>
                <c:pt idx="698">
                  <c:v>0.49452810754289078</c:v>
                </c:pt>
                <c:pt idx="699">
                  <c:v>0.46705432379050793</c:v>
                </c:pt>
                <c:pt idx="700">
                  <c:v>0.47315960906881527</c:v>
                </c:pt>
                <c:pt idx="701">
                  <c:v>0.43347525475981785</c:v>
                </c:pt>
                <c:pt idx="702">
                  <c:v>0.43042261212066413</c:v>
                </c:pt>
                <c:pt idx="703">
                  <c:v>0.41515939892489589</c:v>
                </c:pt>
                <c:pt idx="704">
                  <c:v>0.39989618572912766</c:v>
                </c:pt>
                <c:pt idx="705">
                  <c:v>0.42736996948151046</c:v>
                </c:pt>
                <c:pt idx="706">
                  <c:v>0.46705432379050787</c:v>
                </c:pt>
                <c:pt idx="707">
                  <c:v>0.47010696642966149</c:v>
                </c:pt>
                <c:pt idx="708">
                  <c:v>0.47315960906881521</c:v>
                </c:pt>
                <c:pt idx="709">
                  <c:v>0.49758075018204434</c:v>
                </c:pt>
                <c:pt idx="710">
                  <c:v>0.50673867809950524</c:v>
                </c:pt>
                <c:pt idx="711">
                  <c:v>0.52505453393442714</c:v>
                </c:pt>
                <c:pt idx="712">
                  <c:v>0.52505453393442714</c:v>
                </c:pt>
                <c:pt idx="713">
                  <c:v>0.49452810754289073</c:v>
                </c:pt>
                <c:pt idx="714">
                  <c:v>0.49147546490373711</c:v>
                </c:pt>
                <c:pt idx="715">
                  <c:v>0.47315960906881521</c:v>
                </c:pt>
                <c:pt idx="716">
                  <c:v>0.44568582531643236</c:v>
                </c:pt>
                <c:pt idx="717">
                  <c:v>0.4334752547598178</c:v>
                </c:pt>
                <c:pt idx="718">
                  <c:v>0.39684354308997399</c:v>
                </c:pt>
                <c:pt idx="719">
                  <c:v>0.39684354308997399</c:v>
                </c:pt>
                <c:pt idx="720">
                  <c:v>0.40600147100743494</c:v>
                </c:pt>
                <c:pt idx="721">
                  <c:v>0.39684354308997399</c:v>
                </c:pt>
                <c:pt idx="722">
                  <c:v>0.38463297253335943</c:v>
                </c:pt>
                <c:pt idx="723">
                  <c:v>0.36936975933759114</c:v>
                </c:pt>
                <c:pt idx="724">
                  <c:v>0.34189597558520834</c:v>
                </c:pt>
                <c:pt idx="725">
                  <c:v>0.32052747711113289</c:v>
                </c:pt>
                <c:pt idx="726">
                  <c:v>0.28389576544128908</c:v>
                </c:pt>
                <c:pt idx="727">
                  <c:v>0.2594746243280599</c:v>
                </c:pt>
                <c:pt idx="728">
                  <c:v>0.23810612585398441</c:v>
                </c:pt>
                <c:pt idx="729">
                  <c:v>0.22284291265821615</c:v>
                </c:pt>
                <c:pt idx="730">
                  <c:v>0.21673762737990887</c:v>
                </c:pt>
                <c:pt idx="731">
                  <c:v>0.22589555529736982</c:v>
                </c:pt>
                <c:pt idx="732">
                  <c:v>0.20452705682329433</c:v>
                </c:pt>
                <c:pt idx="733">
                  <c:v>0.19231648626667971</c:v>
                </c:pt>
                <c:pt idx="734">
                  <c:v>0.198421771544987</c:v>
                </c:pt>
                <c:pt idx="735">
                  <c:v>0.19231648626667971</c:v>
                </c:pt>
                <c:pt idx="736">
                  <c:v>0.18926384362752607</c:v>
                </c:pt>
                <c:pt idx="737">
                  <c:v>0.17705327307091151</c:v>
                </c:pt>
                <c:pt idx="738">
                  <c:v>0.16484270251429689</c:v>
                </c:pt>
                <c:pt idx="739">
                  <c:v>0.16789534515345053</c:v>
                </c:pt>
                <c:pt idx="740">
                  <c:v>0.16484270251429689</c:v>
                </c:pt>
                <c:pt idx="741">
                  <c:v>0.14652684667937502</c:v>
                </c:pt>
                <c:pt idx="742">
                  <c:v>0.14957948931852869</c:v>
                </c:pt>
                <c:pt idx="743">
                  <c:v>0.14347420404022135</c:v>
                </c:pt>
                <c:pt idx="744">
                  <c:v>0.15568477459683597</c:v>
                </c:pt>
                <c:pt idx="745">
                  <c:v>0.16179005987514325</c:v>
                </c:pt>
                <c:pt idx="746">
                  <c:v>0.14652684667937502</c:v>
                </c:pt>
                <c:pt idx="747">
                  <c:v>0.14042156140106771</c:v>
                </c:pt>
                <c:pt idx="748">
                  <c:v>0.12821099084445312</c:v>
                </c:pt>
                <c:pt idx="749">
                  <c:v>0.1129477776486849</c:v>
                </c:pt>
                <c:pt idx="750">
                  <c:v>0.10073720709207032</c:v>
                </c:pt>
                <c:pt idx="751">
                  <c:v>9.7684564452916664E-2</c:v>
                </c:pt>
                <c:pt idx="752">
                  <c:v>9.4631921813763009E-2</c:v>
                </c:pt>
                <c:pt idx="753">
                  <c:v>9.1579279174609382E-2</c:v>
                </c:pt>
                <c:pt idx="754">
                  <c:v>8.5473993896302086E-2</c:v>
                </c:pt>
                <c:pt idx="755">
                  <c:v>9.7684564452916692E-2</c:v>
                </c:pt>
                <c:pt idx="756">
                  <c:v>8.5473993896302086E-2</c:v>
                </c:pt>
                <c:pt idx="757">
                  <c:v>9.7684564452916664E-2</c:v>
                </c:pt>
                <c:pt idx="758">
                  <c:v>0.10378984973122396</c:v>
                </c:pt>
                <c:pt idx="759">
                  <c:v>0.10378984973122396</c:v>
                </c:pt>
                <c:pt idx="760">
                  <c:v>9.7684564452916664E-2</c:v>
                </c:pt>
                <c:pt idx="761">
                  <c:v>0.10073720709207032</c:v>
                </c:pt>
                <c:pt idx="762">
                  <c:v>9.1579279174609382E-2</c:v>
                </c:pt>
                <c:pt idx="763">
                  <c:v>9.768456445291665E-2</c:v>
                </c:pt>
                <c:pt idx="764">
                  <c:v>0.10073720709207033</c:v>
                </c:pt>
                <c:pt idx="765">
                  <c:v>9.7684564452916664E-2</c:v>
                </c:pt>
                <c:pt idx="766">
                  <c:v>9.1579279174609382E-2</c:v>
                </c:pt>
                <c:pt idx="767">
                  <c:v>0.10684249237037761</c:v>
                </c:pt>
                <c:pt idx="768">
                  <c:v>9.7684564452916692E-2</c:v>
                </c:pt>
                <c:pt idx="769">
                  <c:v>8.8526636535455741E-2</c:v>
                </c:pt>
                <c:pt idx="770">
                  <c:v>7.6316065978841149E-2</c:v>
                </c:pt>
                <c:pt idx="771">
                  <c:v>6.4105495422226558E-2</c:v>
                </c:pt>
                <c:pt idx="772">
                  <c:v>6.1052852783072917E-2</c:v>
                </c:pt>
                <c:pt idx="773">
                  <c:v>7.0210780700533854E-2</c:v>
                </c:pt>
                <c:pt idx="774">
                  <c:v>6.7158138061380226E-2</c:v>
                </c:pt>
                <c:pt idx="775">
                  <c:v>8.2421351257148459E-2</c:v>
                </c:pt>
                <c:pt idx="776">
                  <c:v>0.10684249237037761</c:v>
                </c:pt>
                <c:pt idx="777">
                  <c:v>0.11600042028783857</c:v>
                </c:pt>
                <c:pt idx="778">
                  <c:v>0.14957948931852869</c:v>
                </c:pt>
                <c:pt idx="779">
                  <c:v>0.14957948931852869</c:v>
                </c:pt>
                <c:pt idx="780">
                  <c:v>0.15568477459683597</c:v>
                </c:pt>
                <c:pt idx="781">
                  <c:v>0.17705327307091148</c:v>
                </c:pt>
                <c:pt idx="782">
                  <c:v>0.18315855834921876</c:v>
                </c:pt>
                <c:pt idx="783">
                  <c:v>0.17705327307091151</c:v>
                </c:pt>
                <c:pt idx="784">
                  <c:v>0.17705327307091148</c:v>
                </c:pt>
                <c:pt idx="785">
                  <c:v>0.1526321319576823</c:v>
                </c:pt>
                <c:pt idx="786">
                  <c:v>0.15568477459683594</c:v>
                </c:pt>
                <c:pt idx="787">
                  <c:v>0.1526321319576823</c:v>
                </c:pt>
                <c:pt idx="788">
                  <c:v>0.1251583482052995</c:v>
                </c:pt>
                <c:pt idx="789">
                  <c:v>0.12821099084445314</c:v>
                </c:pt>
                <c:pt idx="790">
                  <c:v>0.12210570556614586</c:v>
                </c:pt>
                <c:pt idx="791">
                  <c:v>0.11905306292699218</c:v>
                </c:pt>
                <c:pt idx="792">
                  <c:v>0.10378984973122397</c:v>
                </c:pt>
                <c:pt idx="793">
                  <c:v>8.8526636535455755E-2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C8-453B-B5D3-7D9E1E710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625247"/>
        <c:axId val="85636063"/>
      </c:barChart>
      <c:lineChart>
        <c:grouping val="standard"/>
        <c:varyColors val="0"/>
        <c:ser>
          <c:idx val="0"/>
          <c:order val="0"/>
          <c:tx>
            <c:strRef>
              <c:f>'MP-CDA'!$D$3:$D$4</c:f>
              <c:strCache>
                <c:ptCount val="1"/>
                <c:pt idx="0">
                  <c:v>Reported Cases</c:v>
                </c:pt>
              </c:strCache>
            </c:strRef>
          </c:tx>
          <c:spPr>
            <a:ln w="28575" cap="rnd">
              <a:solidFill>
                <a:srgbClr val="1408AC"/>
              </a:solidFill>
              <a:round/>
            </a:ln>
            <a:effectLst/>
          </c:spPr>
          <c:marker>
            <c:symbol val="none"/>
          </c:marker>
          <c:cat>
            <c:multiLvlStrRef>
              <c:f>'MP-CDA'!$A$5:$C$798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'MP-CDA'!$D$5:$D$798</c:f>
              <c:numCache>
                <c:formatCode>General</c:formatCode>
                <c:ptCount val="794"/>
                <c:pt idx="7">
                  <c:v>2.1368498474075522E-2</c:v>
                </c:pt>
                <c:pt idx="8">
                  <c:v>1.0684249237037759E-2</c:v>
                </c:pt>
                <c:pt idx="9">
                  <c:v>7.1228328246918382E-3</c:v>
                </c:pt>
                <c:pt idx="10">
                  <c:v>5.3421246185188787E-3</c:v>
                </c:pt>
                <c:pt idx="11">
                  <c:v>8.547399389630209E-3</c:v>
                </c:pt>
                <c:pt idx="12">
                  <c:v>7.1228328246918408E-3</c:v>
                </c:pt>
                <c:pt idx="13">
                  <c:v>1.2210570556614586E-2</c:v>
                </c:pt>
                <c:pt idx="14">
                  <c:v>1.2210570556614586E-2</c:v>
                </c:pt>
                <c:pt idx="15">
                  <c:v>1.2210570556614586E-2</c:v>
                </c:pt>
                <c:pt idx="16">
                  <c:v>1.2210570556614586E-2</c:v>
                </c:pt>
                <c:pt idx="17">
                  <c:v>1.2210570556614586E-2</c:v>
                </c:pt>
                <c:pt idx="18">
                  <c:v>2.1368498474075522E-2</c:v>
                </c:pt>
                <c:pt idx="19">
                  <c:v>2.1368498474075522E-2</c:v>
                </c:pt>
                <c:pt idx="20">
                  <c:v>1.5263213195768233E-2</c:v>
                </c:pt>
                <c:pt idx="21">
                  <c:v>1.2210570556614588E-2</c:v>
                </c:pt>
                <c:pt idx="22">
                  <c:v>1.2210570556614588E-2</c:v>
                </c:pt>
                <c:pt idx="23">
                  <c:v>1.5263213195768233E-2</c:v>
                </c:pt>
                <c:pt idx="24">
                  <c:v>1.8315855834921877E-2</c:v>
                </c:pt>
                <c:pt idx="25">
                  <c:v>6.1052852783072941E-3</c:v>
                </c:pt>
                <c:pt idx="26">
                  <c:v>9.1579279174609403E-3</c:v>
                </c:pt>
                <c:pt idx="27">
                  <c:v>9.1579279174609386E-3</c:v>
                </c:pt>
                <c:pt idx="28">
                  <c:v>1.2210570556614583E-2</c:v>
                </c:pt>
                <c:pt idx="29">
                  <c:v>1.2210570556614583E-2</c:v>
                </c:pt>
                <c:pt idx="30">
                  <c:v>2.4421141113229166E-2</c:v>
                </c:pt>
                <c:pt idx="31">
                  <c:v>2.1368498474075515E-2</c:v>
                </c:pt>
                <c:pt idx="32">
                  <c:v>2.1368498474075515E-2</c:v>
                </c:pt>
                <c:pt idx="33">
                  <c:v>1.831585583492187E-2</c:v>
                </c:pt>
                <c:pt idx="34">
                  <c:v>2.4421141113229159E-2</c:v>
                </c:pt>
                <c:pt idx="35">
                  <c:v>2.1368498474075515E-2</c:v>
                </c:pt>
                <c:pt idx="36">
                  <c:v>2.1368498474075515E-2</c:v>
                </c:pt>
                <c:pt idx="37">
                  <c:v>6.1052852783072889E-3</c:v>
                </c:pt>
                <c:pt idx="38">
                  <c:v>9.1579279174609368E-3</c:v>
                </c:pt>
                <c:pt idx="39">
                  <c:v>1.2210570556614583E-2</c:v>
                </c:pt>
                <c:pt idx="40">
                  <c:v>1.2210570556614583E-2</c:v>
                </c:pt>
                <c:pt idx="41">
                  <c:v>6.1052852783072941E-3</c:v>
                </c:pt>
                <c:pt idx="42">
                  <c:v>6.1052852783072941E-3</c:v>
                </c:pt>
                <c:pt idx="43">
                  <c:v>9.1579279174609386E-3</c:v>
                </c:pt>
                <c:pt idx="44">
                  <c:v>9.1579279174609386E-3</c:v>
                </c:pt>
                <c:pt idx="45">
                  <c:v>6.1052852783072915E-3</c:v>
                </c:pt>
                <c:pt idx="46">
                  <c:v>3.0526426391536449E-3</c:v>
                </c:pt>
                <c:pt idx="47">
                  <c:v>3.0526426391536453E-3</c:v>
                </c:pt>
                <c:pt idx="48">
                  <c:v>3.0526426391536453E-3</c:v>
                </c:pt>
                <c:pt idx="49">
                  <c:v>3.0526426391536458E-3</c:v>
                </c:pt>
                <c:pt idx="50">
                  <c:v>7.3570861704373519E-20</c:v>
                </c:pt>
                <c:pt idx="51">
                  <c:v>4.2206441714614279E-19</c:v>
                </c:pt>
                <c:pt idx="52">
                  <c:v>3.2138850112963169E-19</c:v>
                </c:pt>
                <c:pt idx="53">
                  <c:v>9.1579279174609368E-3</c:v>
                </c:pt>
                <c:pt idx="54">
                  <c:v>9.1579279174609368E-3</c:v>
                </c:pt>
                <c:pt idx="55">
                  <c:v>2.4421141113229166E-2</c:v>
                </c:pt>
                <c:pt idx="56">
                  <c:v>3.9684354308997402E-2</c:v>
                </c:pt>
                <c:pt idx="57">
                  <c:v>3.9684354308997402E-2</c:v>
                </c:pt>
                <c:pt idx="58">
                  <c:v>5.189492486561198E-2</c:v>
                </c:pt>
                <c:pt idx="59">
                  <c:v>7.0210780700533854E-2</c:v>
                </c:pt>
                <c:pt idx="60">
                  <c:v>8.2421351257148445E-2</c:v>
                </c:pt>
                <c:pt idx="61">
                  <c:v>9.4631921813763023E-2</c:v>
                </c:pt>
                <c:pt idx="62">
                  <c:v>7.9368708617994804E-2</c:v>
                </c:pt>
                <c:pt idx="63">
                  <c:v>7.0210780700533854E-2</c:v>
                </c:pt>
                <c:pt idx="64">
                  <c:v>7.3263423339687508E-2</c:v>
                </c:pt>
                <c:pt idx="65">
                  <c:v>6.4105495422226572E-2</c:v>
                </c:pt>
                <c:pt idx="66">
                  <c:v>4.5789639587304691E-2</c:v>
                </c:pt>
                <c:pt idx="67">
                  <c:v>3.0526426391536458E-2</c:v>
                </c:pt>
                <c:pt idx="68">
                  <c:v>1.8315855834921877E-2</c:v>
                </c:pt>
                <c:pt idx="69">
                  <c:v>2.7473783752382821E-2</c:v>
                </c:pt>
                <c:pt idx="70">
                  <c:v>2.4421141113229173E-2</c:v>
                </c:pt>
                <c:pt idx="71">
                  <c:v>2.1368498474075525E-2</c:v>
                </c:pt>
                <c:pt idx="72">
                  <c:v>2.1368498474075525E-2</c:v>
                </c:pt>
                <c:pt idx="73">
                  <c:v>3.0526426391536465E-2</c:v>
                </c:pt>
                <c:pt idx="74">
                  <c:v>3.9684354308997409E-2</c:v>
                </c:pt>
                <c:pt idx="75">
                  <c:v>4.5789639587304705E-2</c:v>
                </c:pt>
                <c:pt idx="76">
                  <c:v>8.2421351257148459E-2</c:v>
                </c:pt>
                <c:pt idx="77">
                  <c:v>8.54739938963021E-2</c:v>
                </c:pt>
                <c:pt idx="78">
                  <c:v>9.4631921813763037E-2</c:v>
                </c:pt>
                <c:pt idx="79">
                  <c:v>9.1579279174609396E-2</c:v>
                </c:pt>
                <c:pt idx="80">
                  <c:v>9.1579279174609382E-2</c:v>
                </c:pt>
                <c:pt idx="81">
                  <c:v>7.9368708617994804E-2</c:v>
                </c:pt>
                <c:pt idx="82">
                  <c:v>7.6316065978841149E-2</c:v>
                </c:pt>
                <c:pt idx="83">
                  <c:v>3.9684354308997402E-2</c:v>
                </c:pt>
                <c:pt idx="84">
                  <c:v>4.8842282226458332E-2</c:v>
                </c:pt>
                <c:pt idx="85">
                  <c:v>4.2736996948151043E-2</c:v>
                </c:pt>
                <c:pt idx="86">
                  <c:v>4.5789639587304691E-2</c:v>
                </c:pt>
                <c:pt idx="87">
                  <c:v>6.1052852783072931E-2</c:v>
                </c:pt>
                <c:pt idx="88">
                  <c:v>8.8526636535455741E-2</c:v>
                </c:pt>
                <c:pt idx="89">
                  <c:v>8.8526636535455741E-2</c:v>
                </c:pt>
                <c:pt idx="90">
                  <c:v>9.4631921813763023E-2</c:v>
                </c:pt>
                <c:pt idx="91">
                  <c:v>0.10073720709207033</c:v>
                </c:pt>
                <c:pt idx="92">
                  <c:v>0.17400063043175784</c:v>
                </c:pt>
                <c:pt idx="93">
                  <c:v>0.20757969946244795</c:v>
                </c:pt>
                <c:pt idx="94">
                  <c:v>0.18926384362752607</c:v>
                </c:pt>
                <c:pt idx="95">
                  <c:v>0.15873741723598961</c:v>
                </c:pt>
                <c:pt idx="96">
                  <c:v>0.15873741723598961</c:v>
                </c:pt>
                <c:pt idx="97">
                  <c:v>0.21368498474075523</c:v>
                </c:pt>
                <c:pt idx="98">
                  <c:v>0.25642198168890629</c:v>
                </c:pt>
                <c:pt idx="99">
                  <c:v>0.22589555529736985</c:v>
                </c:pt>
                <c:pt idx="100">
                  <c:v>0.27473783752382813</c:v>
                </c:pt>
                <c:pt idx="101">
                  <c:v>0.34800126086351568</c:v>
                </c:pt>
                <c:pt idx="102">
                  <c:v>0.42431732684235685</c:v>
                </c:pt>
                <c:pt idx="103">
                  <c:v>0.48537017962542972</c:v>
                </c:pt>
                <c:pt idx="104">
                  <c:v>0.56168624560427083</c:v>
                </c:pt>
                <c:pt idx="105">
                  <c:v>0.71126573492279965</c:v>
                </c:pt>
                <c:pt idx="106">
                  <c:v>0.79979237145825532</c:v>
                </c:pt>
                <c:pt idx="107">
                  <c:v>0.8333714404889454</c:v>
                </c:pt>
                <c:pt idx="108">
                  <c:v>0.84252936840640635</c:v>
                </c:pt>
                <c:pt idx="109">
                  <c:v>0.83642408312809913</c:v>
                </c:pt>
                <c:pt idx="110">
                  <c:v>0.97379300189001328</c:v>
                </c:pt>
                <c:pt idx="111">
                  <c:v>0.98295092980747412</c:v>
                </c:pt>
                <c:pt idx="112">
                  <c:v>0.98295092980747423</c:v>
                </c:pt>
                <c:pt idx="113">
                  <c:v>1.0684249237037762</c:v>
                </c:pt>
                <c:pt idx="114">
                  <c:v>1.1630568455175394</c:v>
                </c:pt>
                <c:pt idx="115">
                  <c:v>1.3523206891450654</c:v>
                </c:pt>
                <c:pt idx="116">
                  <c:v>1.5049528211027476</c:v>
                </c:pt>
                <c:pt idx="117">
                  <c:v>1.6117953134731253</c:v>
                </c:pt>
                <c:pt idx="118">
                  <c:v>1.8102170850181121</c:v>
                </c:pt>
                <c:pt idx="119">
                  <c:v>2.1215866342117837</c:v>
                </c:pt>
                <c:pt idx="120">
                  <c:v>2.3077978352001565</c:v>
                </c:pt>
                <c:pt idx="121">
                  <c:v>2.726009876764206</c:v>
                </c:pt>
                <c:pt idx="122">
                  <c:v>2.8969578645568106</c:v>
                </c:pt>
                <c:pt idx="123">
                  <c:v>3.3090646208425527</c:v>
                </c:pt>
                <c:pt idx="124">
                  <c:v>3.5502233893356907</c:v>
                </c:pt>
                <c:pt idx="125">
                  <c:v>3.7303293050457564</c:v>
                </c:pt>
                <c:pt idx="126">
                  <c:v>4.3469631181547923</c:v>
                </c:pt>
                <c:pt idx="127">
                  <c:v>5.07349206627336</c:v>
                </c:pt>
                <c:pt idx="128">
                  <c:v>5.5039146783940245</c:v>
                </c:pt>
                <c:pt idx="129">
                  <c:v>6.141916989977136</c:v>
                </c:pt>
                <c:pt idx="130">
                  <c:v>6.4899182508406517</c:v>
                </c:pt>
                <c:pt idx="131">
                  <c:v>6.7860245868385558</c:v>
                </c:pt>
                <c:pt idx="132">
                  <c:v>7.70181737858465</c:v>
                </c:pt>
                <c:pt idx="133">
                  <c:v>8.1505558465402341</c:v>
                </c:pt>
                <c:pt idx="134">
                  <c:v>8.5473993896302094</c:v>
                </c:pt>
                <c:pt idx="135">
                  <c:v>9.228138698161473</c:v>
                </c:pt>
                <c:pt idx="136">
                  <c:v>9.6219295986122937</c:v>
                </c:pt>
                <c:pt idx="137">
                  <c:v>9.5395082473551458</c:v>
                </c:pt>
                <c:pt idx="138">
                  <c:v>9.4265604697064589</c:v>
                </c:pt>
                <c:pt idx="139">
                  <c:v>9.875298937662043</c:v>
                </c:pt>
                <c:pt idx="140">
                  <c:v>10.424774612709701</c:v>
                </c:pt>
                <c:pt idx="141">
                  <c:v>11.24288284000288</c:v>
                </c:pt>
                <c:pt idx="142">
                  <c:v>11.517620677526708</c:v>
                </c:pt>
                <c:pt idx="143">
                  <c:v>11.841200797276993</c:v>
                </c:pt>
                <c:pt idx="144">
                  <c:v>12.094570136326746</c:v>
                </c:pt>
                <c:pt idx="145">
                  <c:v>11.868674581029376</c:v>
                </c:pt>
                <c:pt idx="146">
                  <c:v>12.686782808322551</c:v>
                </c:pt>
                <c:pt idx="147">
                  <c:v>13.104994849886603</c:v>
                </c:pt>
                <c:pt idx="148">
                  <c:v>13.263732267122592</c:v>
                </c:pt>
                <c:pt idx="149">
                  <c:v>13.016468213351148</c:v>
                </c:pt>
                <c:pt idx="150">
                  <c:v>12.552466532199793</c:v>
                </c:pt>
                <c:pt idx="151">
                  <c:v>12.238044340366969</c:v>
                </c:pt>
                <c:pt idx="152">
                  <c:v>12.711203949435784</c:v>
                </c:pt>
                <c:pt idx="153">
                  <c:v>14.326051905548061</c:v>
                </c:pt>
                <c:pt idx="154">
                  <c:v>13.807102656891944</c:v>
                </c:pt>
                <c:pt idx="155">
                  <c:v>12.714256592074937</c:v>
                </c:pt>
                <c:pt idx="156">
                  <c:v>12.372360616489729</c:v>
                </c:pt>
                <c:pt idx="157">
                  <c:v>12.573835030673868</c:v>
                </c:pt>
                <c:pt idx="158">
                  <c:v>12.393729114963804</c:v>
                </c:pt>
                <c:pt idx="159">
                  <c:v>11.651936953649468</c:v>
                </c:pt>
                <c:pt idx="160">
                  <c:v>7.9979237145825541</c:v>
                </c:pt>
                <c:pt idx="161">
                  <c:v>7.0454992111666161</c:v>
                </c:pt>
                <c:pt idx="162">
                  <c:v>6.9844463583835426</c:v>
                </c:pt>
                <c:pt idx="163">
                  <c:v>6.6578135959941012</c:v>
                </c:pt>
                <c:pt idx="164">
                  <c:v>6.2579174102649739</c:v>
                </c:pt>
                <c:pt idx="165">
                  <c:v>6.1632854884512112</c:v>
                </c:pt>
                <c:pt idx="166">
                  <c:v>6.6669715239115632</c:v>
                </c:pt>
                <c:pt idx="167">
                  <c:v>7.057709781723231</c:v>
                </c:pt>
                <c:pt idx="168">
                  <c:v>7.1676049167327616</c:v>
                </c:pt>
                <c:pt idx="169">
                  <c:v>6.554023746262879</c:v>
                </c:pt>
                <c:pt idx="170">
                  <c:v>6.0656009239982964</c:v>
                </c:pt>
                <c:pt idx="171">
                  <c:v>5.5283358195072543</c:v>
                </c:pt>
                <c:pt idx="172">
                  <c:v>5.1559134175305079</c:v>
                </c:pt>
                <c:pt idx="173">
                  <c:v>4.9422284327897534</c:v>
                </c:pt>
                <c:pt idx="174">
                  <c:v>4.5423322470606253</c:v>
                </c:pt>
                <c:pt idx="175">
                  <c:v>3.7181187344891411</c:v>
                </c:pt>
                <c:pt idx="176">
                  <c:v>3.2480117680594796</c:v>
                </c:pt>
                <c:pt idx="177">
                  <c:v>3.1869589152764064</c:v>
                </c:pt>
                <c:pt idx="178">
                  <c:v>3.1503272036065626</c:v>
                </c:pt>
                <c:pt idx="179">
                  <c:v>3.7913821578288287</c:v>
                </c:pt>
                <c:pt idx="180">
                  <c:v>3.461696752800234</c:v>
                </c:pt>
                <c:pt idx="181">
                  <c:v>3.2052747711113283</c:v>
                </c:pt>
                <c:pt idx="182">
                  <c:v>3.2632749812552477</c:v>
                </c:pt>
                <c:pt idx="183">
                  <c:v>3.2693802665335556</c:v>
                </c:pt>
                <c:pt idx="184">
                  <c:v>3.144221918328256</c:v>
                </c:pt>
                <c:pt idx="185">
                  <c:v>2.8816946513610415</c:v>
                </c:pt>
                <c:pt idx="186">
                  <c:v>2.1979027001906251</c:v>
                </c:pt>
                <c:pt idx="187">
                  <c:v>2.2223238413038544</c:v>
                </c:pt>
                <c:pt idx="188">
                  <c:v>2.1551657032424743</c:v>
                </c:pt>
                <c:pt idx="189">
                  <c:v>2.0727443519853255</c:v>
                </c:pt>
                <c:pt idx="190">
                  <c:v>2.1490604179641668</c:v>
                </c:pt>
                <c:pt idx="191">
                  <c:v>2.1490604179641668</c:v>
                </c:pt>
                <c:pt idx="192">
                  <c:v>2.0574811387895577</c:v>
                </c:pt>
                <c:pt idx="193">
                  <c:v>2.1368498474075523</c:v>
                </c:pt>
                <c:pt idx="194">
                  <c:v>2.0208494271197135</c:v>
                </c:pt>
                <c:pt idx="195">
                  <c:v>2.060533781428711</c:v>
                </c:pt>
                <c:pt idx="196">
                  <c:v>2.0727443519853259</c:v>
                </c:pt>
                <c:pt idx="197">
                  <c:v>2.204007985468933</c:v>
                </c:pt>
                <c:pt idx="198">
                  <c:v>2.1643236311599354</c:v>
                </c:pt>
                <c:pt idx="199">
                  <c:v>2.2253764839430081</c:v>
                </c:pt>
                <c:pt idx="200">
                  <c:v>2.1368498474075528</c:v>
                </c:pt>
                <c:pt idx="201">
                  <c:v>2.2955872646435416</c:v>
                </c:pt>
                <c:pt idx="202">
                  <c:v>2.2162185560255474</c:v>
                </c:pt>
                <c:pt idx="203">
                  <c:v>2.2528502676953908</c:v>
                </c:pt>
                <c:pt idx="204">
                  <c:v>1.9903230007281774</c:v>
                </c:pt>
                <c:pt idx="205">
                  <c:v>1.6636902383387373</c:v>
                </c:pt>
                <c:pt idx="206">
                  <c:v>1.6545323104212764</c:v>
                </c:pt>
                <c:pt idx="207">
                  <c:v>1.6606375956995836</c:v>
                </c:pt>
                <c:pt idx="208">
                  <c:v>1.682006094173659</c:v>
                </c:pt>
                <c:pt idx="209">
                  <c:v>1.6942166647302737</c:v>
                </c:pt>
                <c:pt idx="210">
                  <c:v>1.6301111693080472</c:v>
                </c:pt>
                <c:pt idx="211">
                  <c:v>1.6087426708339716</c:v>
                </c:pt>
                <c:pt idx="212">
                  <c:v>1.8041117997398051</c:v>
                </c:pt>
                <c:pt idx="213">
                  <c:v>1.7400063043175782</c:v>
                </c:pt>
                <c:pt idx="214">
                  <c:v>1.6972693073694276</c:v>
                </c:pt>
                <c:pt idx="215">
                  <c:v>1.6942166647302739</c:v>
                </c:pt>
                <c:pt idx="216">
                  <c:v>1.6270585266688935</c:v>
                </c:pt>
                <c:pt idx="217">
                  <c:v>1.6759008088953518</c:v>
                </c:pt>
                <c:pt idx="218">
                  <c:v>1.7247430911218102</c:v>
                </c:pt>
                <c:pt idx="219">
                  <c:v>1.8010591571006513</c:v>
                </c:pt>
                <c:pt idx="220">
                  <c:v>1.7613748027916538</c:v>
                </c:pt>
                <c:pt idx="221">
                  <c:v>1.7888485865440367</c:v>
                </c:pt>
                <c:pt idx="222">
                  <c:v>1.7339010190392712</c:v>
                </c:pt>
                <c:pt idx="223">
                  <c:v>1.7674800880699613</c:v>
                </c:pt>
                <c:pt idx="224">
                  <c:v>1.6514796677821229</c:v>
                </c:pt>
                <c:pt idx="225">
                  <c:v>1.7919012291831906</c:v>
                </c:pt>
                <c:pt idx="226">
                  <c:v>1.6636902383387375</c:v>
                </c:pt>
                <c:pt idx="227">
                  <c:v>1.7827433012657299</c:v>
                </c:pt>
                <c:pt idx="228">
                  <c:v>1.8895857936361071</c:v>
                </c:pt>
                <c:pt idx="229">
                  <c:v>1.8712699378011852</c:v>
                </c:pt>
                <c:pt idx="230">
                  <c:v>1.9659018596149485</c:v>
                </c:pt>
                <c:pt idx="231">
                  <c:v>1.9628492169757947</c:v>
                </c:pt>
                <c:pt idx="232">
                  <c:v>1.8376908687704954</c:v>
                </c:pt>
                <c:pt idx="233">
                  <c:v>1.8956910789144146</c:v>
                </c:pt>
                <c:pt idx="234">
                  <c:v>1.7735853733482687</c:v>
                </c:pt>
                <c:pt idx="235">
                  <c:v>1.6911640220911202</c:v>
                </c:pt>
                <c:pt idx="236">
                  <c:v>1.7522168748741931</c:v>
                </c:pt>
                <c:pt idx="237">
                  <c:v>1.6179005987514326</c:v>
                </c:pt>
                <c:pt idx="238">
                  <c:v>1.6575849530604299</c:v>
                </c:pt>
                <c:pt idx="239">
                  <c:v>1.7339010190392712</c:v>
                </c:pt>
                <c:pt idx="240">
                  <c:v>1.6728481662561983</c:v>
                </c:pt>
                <c:pt idx="241">
                  <c:v>1.62400588402974</c:v>
                </c:pt>
                <c:pt idx="242">
                  <c:v>1.5782162444424352</c:v>
                </c:pt>
                <c:pt idx="243">
                  <c:v>1.4133735419281384</c:v>
                </c:pt>
                <c:pt idx="244">
                  <c:v>1.3584259744233727</c:v>
                </c:pt>
                <c:pt idx="245">
                  <c:v>1.2760046231662243</c:v>
                </c:pt>
                <c:pt idx="246">
                  <c:v>1.2027411998265367</c:v>
                </c:pt>
                <c:pt idx="247">
                  <c:v>1.2332676262180731</c:v>
                </c:pt>
                <c:pt idx="248">
                  <c:v>1.248530839413841</c:v>
                </c:pt>
                <c:pt idx="249">
                  <c:v>1.2332676262180731</c:v>
                </c:pt>
                <c:pt idx="250">
                  <c:v>1.3706365449799873</c:v>
                </c:pt>
                <c:pt idx="251">
                  <c:v>1.4072682566498307</c:v>
                </c:pt>
                <c:pt idx="252">
                  <c:v>1.3736891876191408</c:v>
                </c:pt>
                <c:pt idx="253">
                  <c:v>1.2637940526096096</c:v>
                </c:pt>
                <c:pt idx="254">
                  <c:v>1.1538989176000782</c:v>
                </c:pt>
                <c:pt idx="255">
                  <c:v>1.2271623409397658</c:v>
                </c:pt>
                <c:pt idx="256">
                  <c:v>1.2210570556614584</c:v>
                </c:pt>
                <c:pt idx="257">
                  <c:v>1.1386357044043101</c:v>
                </c:pt>
                <c:pt idx="258">
                  <c:v>1.0378984973122398</c:v>
                </c:pt>
                <c:pt idx="259">
                  <c:v>1.1142145632910809</c:v>
                </c:pt>
                <c:pt idx="260">
                  <c:v>1.2210570556614584</c:v>
                </c:pt>
                <c:pt idx="261">
                  <c:v>1.2607414099704557</c:v>
                </c:pt>
                <c:pt idx="262">
                  <c:v>1.2088464851048439</c:v>
                </c:pt>
                <c:pt idx="263">
                  <c:v>1.1630568455175392</c:v>
                </c:pt>
                <c:pt idx="264">
                  <c:v>1.1081092780127737</c:v>
                </c:pt>
                <c:pt idx="265">
                  <c:v>1.1111619206519274</c:v>
                </c:pt>
                <c:pt idx="266">
                  <c:v>1.0073720709207035</c:v>
                </c:pt>
                <c:pt idx="267">
                  <c:v>0.9066348638286329</c:v>
                </c:pt>
                <c:pt idx="268">
                  <c:v>0.89442429327201833</c:v>
                </c:pt>
                <c:pt idx="269">
                  <c:v>0.87916108007625027</c:v>
                </c:pt>
                <c:pt idx="270">
                  <c:v>0.88221372271540388</c:v>
                </c:pt>
                <c:pt idx="271">
                  <c:v>0.95547714605509138</c:v>
                </c:pt>
                <c:pt idx="272">
                  <c:v>1.0073720709207035</c:v>
                </c:pt>
                <c:pt idx="273">
                  <c:v>1.0409511399513935</c:v>
                </c:pt>
                <c:pt idx="274">
                  <c:v>1.0928460648170053</c:v>
                </c:pt>
                <c:pt idx="275">
                  <c:v>1.0989513500953128</c:v>
                </c:pt>
                <c:pt idx="276">
                  <c:v>1.1508462749609247</c:v>
                </c:pt>
                <c:pt idx="277">
                  <c:v>1.2149517703831514</c:v>
                </c:pt>
                <c:pt idx="278">
                  <c:v>1.1752674160741539</c:v>
                </c:pt>
                <c:pt idx="279">
                  <c:v>1.2607414099704559</c:v>
                </c:pt>
                <c:pt idx="280">
                  <c:v>1.3492680465059119</c:v>
                </c:pt>
                <c:pt idx="281">
                  <c:v>1.4225314698455993</c:v>
                </c:pt>
                <c:pt idx="282">
                  <c:v>1.6056900281948181</c:v>
                </c:pt>
                <c:pt idx="283">
                  <c:v>1.7094798779260418</c:v>
                </c:pt>
                <c:pt idx="284">
                  <c:v>1.7339010190392707</c:v>
                </c:pt>
                <c:pt idx="285">
                  <c:v>1.7980065144614976</c:v>
                </c:pt>
                <c:pt idx="286">
                  <c:v>1.9750597875324092</c:v>
                </c:pt>
                <c:pt idx="287">
                  <c:v>2.2345344118604689</c:v>
                </c:pt>
                <c:pt idx="288">
                  <c:v>2.2497976250562375</c:v>
                </c:pt>
                <c:pt idx="289">
                  <c:v>2.5092722493842978</c:v>
                </c:pt>
                <c:pt idx="290">
                  <c:v>2.8420102970520449</c:v>
                </c:pt>
                <c:pt idx="291">
                  <c:v>3.0343267833187246</c:v>
                </c:pt>
                <c:pt idx="292">
                  <c:v>3.312117263481706</c:v>
                </c:pt>
                <c:pt idx="293">
                  <c:v>3.7547504461589845</c:v>
                </c:pt>
                <c:pt idx="294">
                  <c:v>4.1332781334140369</c:v>
                </c:pt>
                <c:pt idx="295">
                  <c:v>4.9880180723770584</c:v>
                </c:pt>
                <c:pt idx="296">
                  <c:v>5.1833872012828905</c:v>
                </c:pt>
                <c:pt idx="297">
                  <c:v>5.1650713454479691</c:v>
                </c:pt>
                <c:pt idx="298">
                  <c:v>5.5771781017337121</c:v>
                </c:pt>
                <c:pt idx="299">
                  <c:v>6.1602328458120592</c:v>
                </c:pt>
                <c:pt idx="300">
                  <c:v>7.2530789106290632</c:v>
                </c:pt>
                <c:pt idx="301">
                  <c:v>8.0070816425000135</c:v>
                </c:pt>
                <c:pt idx="302">
                  <c:v>9.148769989543478</c:v>
                </c:pt>
                <c:pt idx="303">
                  <c:v>10.427827255348856</c:v>
                </c:pt>
                <c:pt idx="304">
                  <c:v>11.053618996375352</c:v>
                </c:pt>
                <c:pt idx="305">
                  <c:v>11.853411367833607</c:v>
                </c:pt>
                <c:pt idx="306">
                  <c:v>12.262465481480197</c:v>
                </c:pt>
                <c:pt idx="307">
                  <c:v>14.017734998993546</c:v>
                </c:pt>
                <c:pt idx="308">
                  <c:v>15.934794576382032</c:v>
                </c:pt>
                <c:pt idx="309">
                  <c:v>18.022802141563126</c:v>
                </c:pt>
                <c:pt idx="310">
                  <c:v>20.388600186907201</c:v>
                </c:pt>
                <c:pt idx="311">
                  <c:v>22.446081325696763</c:v>
                </c:pt>
                <c:pt idx="312">
                  <c:v>23.764822945811137</c:v>
                </c:pt>
                <c:pt idx="313">
                  <c:v>24.485246608651398</c:v>
                </c:pt>
                <c:pt idx="314">
                  <c:v>23.493137750926461</c:v>
                </c:pt>
                <c:pt idx="315">
                  <c:v>24.469983395455625</c:v>
                </c:pt>
                <c:pt idx="316">
                  <c:v>23.2733474809074</c:v>
                </c:pt>
                <c:pt idx="317">
                  <c:v>22.244606911512623</c:v>
                </c:pt>
                <c:pt idx="318">
                  <c:v>22.940609433239654</c:v>
                </c:pt>
                <c:pt idx="319">
                  <c:v>21.408182828384522</c:v>
                </c:pt>
                <c:pt idx="320">
                  <c:v>21.762289374526347</c:v>
                </c:pt>
                <c:pt idx="321">
                  <c:v>23.248926339794171</c:v>
                </c:pt>
                <c:pt idx="322">
                  <c:v>21.160918774613076</c:v>
                </c:pt>
                <c:pt idx="323">
                  <c:v>21.585236101455429</c:v>
                </c:pt>
                <c:pt idx="324">
                  <c:v>21.936290004958099</c:v>
                </c:pt>
                <c:pt idx="325">
                  <c:v>21.203655771561227</c:v>
                </c:pt>
                <c:pt idx="326">
                  <c:v>21.472288323806744</c:v>
                </c:pt>
                <c:pt idx="327">
                  <c:v>20.47712682344266</c:v>
                </c:pt>
                <c:pt idx="328">
                  <c:v>18.26701355269542</c:v>
                </c:pt>
                <c:pt idx="329">
                  <c:v>19.094279707906058</c:v>
                </c:pt>
                <c:pt idx="330">
                  <c:v>17.806064514183216</c:v>
                </c:pt>
                <c:pt idx="331">
                  <c:v>15.885952294155572</c:v>
                </c:pt>
                <c:pt idx="332">
                  <c:v>14.344367761382983</c:v>
                </c:pt>
                <c:pt idx="333">
                  <c:v>13.858997581757551</c:v>
                </c:pt>
                <c:pt idx="334">
                  <c:v>13.013415570711995</c:v>
                </c:pt>
                <c:pt idx="335">
                  <c:v>12.213623199253741</c:v>
                </c:pt>
                <c:pt idx="336">
                  <c:v>9.8295092980747398</c:v>
                </c:pt>
                <c:pt idx="337">
                  <c:v>8.6878209510312772</c:v>
                </c:pt>
                <c:pt idx="338">
                  <c:v>8.0986609216746253</c:v>
                </c:pt>
                <c:pt idx="339">
                  <c:v>6.9294987908787773</c:v>
                </c:pt>
                <c:pt idx="340">
                  <c:v>6.40444425694435</c:v>
                </c:pt>
                <c:pt idx="341">
                  <c:v>6.1388643473379814</c:v>
                </c:pt>
                <c:pt idx="342">
                  <c:v>5.8580212245358476</c:v>
                </c:pt>
                <c:pt idx="343">
                  <c:v>5.4184406844977229</c:v>
                </c:pt>
                <c:pt idx="344">
                  <c:v>5.1406502043347402</c:v>
                </c:pt>
                <c:pt idx="345">
                  <c:v>4.5392796044214716</c:v>
                </c:pt>
                <c:pt idx="346">
                  <c:v>4.4080159709378659</c:v>
                </c:pt>
                <c:pt idx="347">
                  <c:v>4.6705432379050791</c:v>
                </c:pt>
                <c:pt idx="348">
                  <c:v>4.5698060308130088</c:v>
                </c:pt>
                <c:pt idx="349">
                  <c:v>4.3774895445463295</c:v>
                </c:pt>
                <c:pt idx="350">
                  <c:v>4.5423322470606262</c:v>
                </c:pt>
                <c:pt idx="351">
                  <c:v>4.2889629080108742</c:v>
                </c:pt>
                <c:pt idx="352">
                  <c:v>4.2004362714754171</c:v>
                </c:pt>
                <c:pt idx="353">
                  <c:v>4.1485413466098056</c:v>
                </c:pt>
                <c:pt idx="354">
                  <c:v>3.5471707466965374</c:v>
                </c:pt>
                <c:pt idx="355">
                  <c:v>3.4952758218309254</c:v>
                </c:pt>
                <c:pt idx="356">
                  <c:v>3.3884333294605478</c:v>
                </c:pt>
                <c:pt idx="357">
                  <c:v>3.2022221284721746</c:v>
                </c:pt>
                <c:pt idx="358">
                  <c:v>3.0404320685970316</c:v>
                </c:pt>
                <c:pt idx="359">
                  <c:v>2.915273720391732</c:v>
                </c:pt>
                <c:pt idx="360">
                  <c:v>2.9183263630308858</c:v>
                </c:pt>
                <c:pt idx="361">
                  <c:v>2.8694840808044271</c:v>
                </c:pt>
                <c:pt idx="362">
                  <c:v>2.939694861504961</c:v>
                </c:pt>
                <c:pt idx="363">
                  <c:v>2.7290625194033598</c:v>
                </c:pt>
                <c:pt idx="364">
                  <c:v>2.6344305975895965</c:v>
                </c:pt>
                <c:pt idx="365">
                  <c:v>2.4970616788276829</c:v>
                </c:pt>
                <c:pt idx="366">
                  <c:v>2.646641168146211</c:v>
                </c:pt>
                <c:pt idx="367">
                  <c:v>2.5336933904975263</c:v>
                </c:pt>
                <c:pt idx="368">
                  <c:v>2.6680096666202866</c:v>
                </c:pt>
                <c:pt idx="369">
                  <c:v>2.6283253123112891</c:v>
                </c:pt>
                <c:pt idx="370">
                  <c:v>2.6496938107853651</c:v>
                </c:pt>
                <c:pt idx="371">
                  <c:v>2.9274842909483465</c:v>
                </c:pt>
                <c:pt idx="372">
                  <c:v>3.1778009873589457</c:v>
                </c:pt>
                <c:pt idx="373">
                  <c:v>3.0068529995663416</c:v>
                </c:pt>
                <c:pt idx="374">
                  <c:v>2.9458001467832688</c:v>
                </c:pt>
                <c:pt idx="375">
                  <c:v>2.7992733001038941</c:v>
                </c:pt>
                <c:pt idx="376">
                  <c:v>2.9335895762266539</c:v>
                </c:pt>
                <c:pt idx="377">
                  <c:v>2.973273930535651</c:v>
                </c:pt>
                <c:pt idx="378">
                  <c:v>2.8450629396911986</c:v>
                </c:pt>
                <c:pt idx="379">
                  <c:v>2.6710623092594403</c:v>
                </c:pt>
                <c:pt idx="380">
                  <c:v>2.6771675945377473</c:v>
                </c:pt>
                <c:pt idx="381">
                  <c:v>2.9213790056700395</c:v>
                </c:pt>
                <c:pt idx="382">
                  <c:v>2.945800146783268</c:v>
                </c:pt>
                <c:pt idx="383">
                  <c:v>2.5703251021673696</c:v>
                </c:pt>
                <c:pt idx="384">
                  <c:v>2.0819022799027866</c:v>
                </c:pt>
                <c:pt idx="385">
                  <c:v>2.3077978352001565</c:v>
                </c:pt>
                <c:pt idx="386">
                  <c:v>2.4390614686837631</c:v>
                </c:pt>
                <c:pt idx="387">
                  <c:v>2.4573773245186854</c:v>
                </c:pt>
                <c:pt idx="388">
                  <c:v>2.5153775346626044</c:v>
                </c:pt>
                <c:pt idx="389">
                  <c:v>2.6741149518985941</c:v>
                </c:pt>
                <c:pt idx="390">
                  <c:v>2.8450629396911986</c:v>
                </c:pt>
                <c:pt idx="391">
                  <c:v>3.3365384045949358</c:v>
                </c:pt>
                <c:pt idx="392">
                  <c:v>3.0862217081843366</c:v>
                </c:pt>
                <c:pt idx="393">
                  <c:v>2.9061157924742713</c:v>
                </c:pt>
                <c:pt idx="394">
                  <c:v>2.7779048016298185</c:v>
                </c:pt>
                <c:pt idx="395">
                  <c:v>2.5581145316107552</c:v>
                </c:pt>
                <c:pt idx="396">
                  <c:v>2.4360088260446098</c:v>
                </c:pt>
                <c:pt idx="397">
                  <c:v>2.2955872646435416</c:v>
                </c:pt>
                <c:pt idx="398">
                  <c:v>2.0452705682329428</c:v>
                </c:pt>
                <c:pt idx="399">
                  <c:v>1.9872703580890236</c:v>
                </c:pt>
                <c:pt idx="400">
                  <c:v>1.9079016494710288</c:v>
                </c:pt>
                <c:pt idx="401">
                  <c:v>2.0819022799027866</c:v>
                </c:pt>
                <c:pt idx="402">
                  <c:v>2.0574811387895577</c:v>
                </c:pt>
                <c:pt idx="403">
                  <c:v>2.1795868443557036</c:v>
                </c:pt>
                <c:pt idx="404">
                  <c:v>2.3200084057567714</c:v>
                </c:pt>
                <c:pt idx="405">
                  <c:v>2.6466411681462114</c:v>
                </c:pt>
                <c:pt idx="406">
                  <c:v>2.6222200270329821</c:v>
                </c:pt>
                <c:pt idx="407">
                  <c:v>2.6222200270329816</c:v>
                </c:pt>
                <c:pt idx="408">
                  <c:v>2.5489566036932945</c:v>
                </c:pt>
                <c:pt idx="409">
                  <c:v>2.6832728798160548</c:v>
                </c:pt>
                <c:pt idx="410">
                  <c:v>2.4634826097969929</c:v>
                </c:pt>
                <c:pt idx="411">
                  <c:v>2.4207456128488412</c:v>
                </c:pt>
                <c:pt idx="412">
                  <c:v>2.249797625056237</c:v>
                </c:pt>
                <c:pt idx="413">
                  <c:v>2.1399024900467061</c:v>
                </c:pt>
                <c:pt idx="414">
                  <c:v>2.2955872646435416</c:v>
                </c:pt>
                <c:pt idx="415">
                  <c:v>2.1917974149123181</c:v>
                </c:pt>
                <c:pt idx="416">
                  <c:v>2.002533571284792</c:v>
                </c:pt>
                <c:pt idx="417">
                  <c:v>1.9475860037800266</c:v>
                </c:pt>
                <c:pt idx="418">
                  <c:v>2.0300073550371747</c:v>
                </c:pt>
                <c:pt idx="419">
                  <c:v>1.9017963641927216</c:v>
                </c:pt>
                <c:pt idx="420">
                  <c:v>1.8834805083577997</c:v>
                </c:pt>
                <c:pt idx="421">
                  <c:v>1.7888485865440367</c:v>
                </c:pt>
                <c:pt idx="422">
                  <c:v>1.8102170850181121</c:v>
                </c:pt>
                <c:pt idx="423">
                  <c:v>1.9048490068318755</c:v>
                </c:pt>
                <c:pt idx="424">
                  <c:v>2.0452705682329433</c:v>
                </c:pt>
                <c:pt idx="425">
                  <c:v>1.8254802982138802</c:v>
                </c:pt>
                <c:pt idx="426">
                  <c:v>1.9842177154498699</c:v>
                </c:pt>
                <c:pt idx="427">
                  <c:v>2.1399024900467056</c:v>
                </c:pt>
                <c:pt idx="428">
                  <c:v>2.1460077753250131</c:v>
                </c:pt>
                <c:pt idx="429">
                  <c:v>2.1979027001906251</c:v>
                </c:pt>
                <c:pt idx="430">
                  <c:v>2.21011327074724</c:v>
                </c:pt>
                <c:pt idx="431">
                  <c:v>2.1582183458816275</c:v>
                </c:pt>
                <c:pt idx="432">
                  <c:v>2.4024297570139193</c:v>
                </c:pt>
                <c:pt idx="433">
                  <c:v>2.4146403275705342</c:v>
                </c:pt>
                <c:pt idx="434">
                  <c:v>2.4634826097969929</c:v>
                </c:pt>
                <c:pt idx="435">
                  <c:v>2.6252726696721358</c:v>
                </c:pt>
                <c:pt idx="436">
                  <c:v>2.5947462432805994</c:v>
                </c:pt>
                <c:pt idx="437">
                  <c:v>2.7351678046816672</c:v>
                </c:pt>
                <c:pt idx="438">
                  <c:v>2.8114838706605085</c:v>
                </c:pt>
                <c:pt idx="439">
                  <c:v>2.8023259427430474</c:v>
                </c:pt>
                <c:pt idx="440">
                  <c:v>2.961063359979037</c:v>
                </c:pt>
                <c:pt idx="441">
                  <c:v>3.1320113477716411</c:v>
                </c:pt>
                <c:pt idx="442">
                  <c:v>3.208327413750482</c:v>
                </c:pt>
                <c:pt idx="443">
                  <c:v>3.4891705365526176</c:v>
                </c:pt>
                <c:pt idx="444">
                  <c:v>3.684539665458451</c:v>
                </c:pt>
                <c:pt idx="445">
                  <c:v>3.6967502360150655</c:v>
                </c:pt>
                <c:pt idx="446">
                  <c:v>3.6784343801801436</c:v>
                </c:pt>
                <c:pt idx="447">
                  <c:v>3.8341191547769795</c:v>
                </c:pt>
                <c:pt idx="448">
                  <c:v>3.8493823679727477</c:v>
                </c:pt>
                <c:pt idx="449">
                  <c:v>4.0081197852087369</c:v>
                </c:pt>
                <c:pt idx="450">
                  <c:v>4.0478041395177344</c:v>
                </c:pt>
                <c:pt idx="451">
                  <c:v>3.8738035090859766</c:v>
                </c:pt>
                <c:pt idx="452">
                  <c:v>3.8554876532510547</c:v>
                </c:pt>
                <c:pt idx="453">
                  <c:v>4.0050671425695841</c:v>
                </c:pt>
                <c:pt idx="454">
                  <c:v>4.2553838389801824</c:v>
                </c:pt>
                <c:pt idx="455">
                  <c:v>4.3866474724637898</c:v>
                </c:pt>
                <c:pt idx="456">
                  <c:v>4.5728586734521617</c:v>
                </c:pt>
                <c:pt idx="457">
                  <c:v>4.5362269617823179</c:v>
                </c:pt>
                <c:pt idx="458">
                  <c:v>4.6003324572045443</c:v>
                </c:pt>
                <c:pt idx="459">
                  <c:v>4.7773857302754559</c:v>
                </c:pt>
                <c:pt idx="460">
                  <c:v>4.5667533881738542</c:v>
                </c:pt>
                <c:pt idx="461">
                  <c:v>4.6705432379050782</c:v>
                </c:pt>
                <c:pt idx="462">
                  <c:v>4.8079121566669931</c:v>
                </c:pt>
                <c:pt idx="463">
                  <c:v>4.8750702947283733</c:v>
                </c:pt>
                <c:pt idx="464">
                  <c:v>5.2719138378183468</c:v>
                </c:pt>
                <c:pt idx="465">
                  <c:v>5.6199150986818633</c:v>
                </c:pt>
                <c:pt idx="466">
                  <c:v>5.680967951464936</c:v>
                </c:pt>
                <c:pt idx="467">
                  <c:v>6.1754960590078269</c:v>
                </c:pt>
                <c:pt idx="468">
                  <c:v>6.7402349472512508</c:v>
                </c:pt>
                <c:pt idx="469">
                  <c:v>7.106552063949688</c:v>
                </c:pt>
                <c:pt idx="470">
                  <c:v>7.0454992111666153</c:v>
                </c:pt>
                <c:pt idx="471">
                  <c:v>7.5888696009359649</c:v>
                </c:pt>
                <c:pt idx="472">
                  <c:v>8.4344516119815243</c:v>
                </c:pt>
                <c:pt idx="473">
                  <c:v>9.2861389083053929</c:v>
                </c:pt>
                <c:pt idx="474">
                  <c:v>9.4570868960979961</c:v>
                </c:pt>
                <c:pt idx="475">
                  <c:v>10.305721549782708</c:v>
                </c:pt>
                <c:pt idx="476">
                  <c:v>10.897934221778517</c:v>
                </c:pt>
                <c:pt idx="477">
                  <c:v>12.613519384982867</c:v>
                </c:pt>
                <c:pt idx="478">
                  <c:v>13.187416201143751</c:v>
                </c:pt>
                <c:pt idx="479">
                  <c:v>13.361416831575511</c:v>
                </c:pt>
                <c:pt idx="480">
                  <c:v>13.602575600068649</c:v>
                </c:pt>
                <c:pt idx="481">
                  <c:v>14.16426184567292</c:v>
                </c:pt>
                <c:pt idx="482">
                  <c:v>14.423736470000978</c:v>
                </c:pt>
                <c:pt idx="483">
                  <c:v>15.373108330777765</c:v>
                </c:pt>
                <c:pt idx="484">
                  <c:v>16.310269620997932</c:v>
                </c:pt>
                <c:pt idx="485">
                  <c:v>17.595432172081619</c:v>
                </c:pt>
                <c:pt idx="486">
                  <c:v>18.676067666342011</c:v>
                </c:pt>
                <c:pt idx="487">
                  <c:v>19.024068927205526</c:v>
                </c:pt>
                <c:pt idx="488">
                  <c:v>19.720071448932554</c:v>
                </c:pt>
                <c:pt idx="489">
                  <c:v>20.66944330970934</c:v>
                </c:pt>
                <c:pt idx="490">
                  <c:v>22.220185770399389</c:v>
                </c:pt>
                <c:pt idx="491">
                  <c:v>22.314817692213158</c:v>
                </c:pt>
                <c:pt idx="492">
                  <c:v>22.775766730725358</c:v>
                </c:pt>
                <c:pt idx="493">
                  <c:v>23.050504568249185</c:v>
                </c:pt>
                <c:pt idx="494">
                  <c:v>23.819770513315905</c:v>
                </c:pt>
                <c:pt idx="495">
                  <c:v>23.645769882884142</c:v>
                </c:pt>
                <c:pt idx="496">
                  <c:v>23.53892739051377</c:v>
                </c:pt>
                <c:pt idx="497">
                  <c:v>22.427765469861839</c:v>
                </c:pt>
                <c:pt idx="498">
                  <c:v>23.221452556041786</c:v>
                </c:pt>
                <c:pt idx="499">
                  <c:v>22.58955552973698</c:v>
                </c:pt>
                <c:pt idx="500">
                  <c:v>22.473555109449141</c:v>
                </c:pt>
                <c:pt idx="501">
                  <c:v>21.97902700190625</c:v>
                </c:pt>
                <c:pt idx="502">
                  <c:v>21.569972888259663</c:v>
                </c:pt>
                <c:pt idx="503">
                  <c:v>21.408182828384522</c:v>
                </c:pt>
                <c:pt idx="504">
                  <c:v>20.840391297501945</c:v>
                </c:pt>
                <c:pt idx="505">
                  <c:v>19.594913100727258</c:v>
                </c:pt>
                <c:pt idx="506">
                  <c:v>19.344596404316658</c:v>
                </c:pt>
                <c:pt idx="507">
                  <c:v>18.673015023702856</c:v>
                </c:pt>
                <c:pt idx="508">
                  <c:v>18.209013342551501</c:v>
                </c:pt>
                <c:pt idx="509">
                  <c:v>17.812169799461525</c:v>
                </c:pt>
                <c:pt idx="510">
                  <c:v>18.096065564902812</c:v>
                </c:pt>
                <c:pt idx="511">
                  <c:v>18.22427655574727</c:v>
                </c:pt>
                <c:pt idx="512">
                  <c:v>17.888485865440366</c:v>
                </c:pt>
                <c:pt idx="513">
                  <c:v>18.028907426841432</c:v>
                </c:pt>
                <c:pt idx="514">
                  <c:v>17.946486075584286</c:v>
                </c:pt>
                <c:pt idx="515">
                  <c:v>17.3725892594234</c:v>
                </c:pt>
                <c:pt idx="516">
                  <c:v>17.86406472432714</c:v>
                </c:pt>
                <c:pt idx="517">
                  <c:v>16.96353514577681</c:v>
                </c:pt>
                <c:pt idx="518">
                  <c:v>17.030693283838193</c:v>
                </c:pt>
                <c:pt idx="519">
                  <c:v>16.783429230066748</c:v>
                </c:pt>
                <c:pt idx="520">
                  <c:v>16.423217398646617</c:v>
                </c:pt>
                <c:pt idx="521">
                  <c:v>16.288901122523857</c:v>
                </c:pt>
                <c:pt idx="522">
                  <c:v>16.346901332667777</c:v>
                </c:pt>
                <c:pt idx="523">
                  <c:v>15.580688030240212</c:v>
                </c:pt>
                <c:pt idx="524">
                  <c:v>13.907839863984011</c:v>
                </c:pt>
                <c:pt idx="525">
                  <c:v>13.694154879243255</c:v>
                </c:pt>
                <c:pt idx="526">
                  <c:v>13.779628873139558</c:v>
                </c:pt>
                <c:pt idx="527">
                  <c:v>13.843734368561785</c:v>
                </c:pt>
                <c:pt idx="528">
                  <c:v>12.937099504733153</c:v>
                </c:pt>
                <c:pt idx="529">
                  <c:v>13.306469264070742</c:v>
                </c:pt>
                <c:pt idx="530">
                  <c:v>14.255841124847526</c:v>
                </c:pt>
                <c:pt idx="531">
                  <c:v>15.367003045499457</c:v>
                </c:pt>
                <c:pt idx="532">
                  <c:v>14.869422295317408</c:v>
                </c:pt>
                <c:pt idx="533">
                  <c:v>14.762579802947032</c:v>
                </c:pt>
                <c:pt idx="534">
                  <c:v>13.672786380769182</c:v>
                </c:pt>
                <c:pt idx="535">
                  <c:v>14.478684037505746</c:v>
                </c:pt>
                <c:pt idx="536">
                  <c:v>14.020787641632698</c:v>
                </c:pt>
                <c:pt idx="537">
                  <c:v>13.684996951325797</c:v>
                </c:pt>
                <c:pt idx="538">
                  <c:v>13.355311546297202</c:v>
                </c:pt>
                <c:pt idx="539">
                  <c:v>13.101942207247449</c:v>
                </c:pt>
                <c:pt idx="540">
                  <c:v>12.192254700779666</c:v>
                </c:pt>
                <c:pt idx="541">
                  <c:v>12.262465481480197</c:v>
                </c:pt>
                <c:pt idx="542">
                  <c:v>11.679410737401849</c:v>
                </c:pt>
                <c:pt idx="543">
                  <c:v>11.551199746557398</c:v>
                </c:pt>
                <c:pt idx="544">
                  <c:v>10.97730293039651</c:v>
                </c:pt>
                <c:pt idx="545">
                  <c:v>10.36372175992663</c:v>
                </c:pt>
                <c:pt idx="546">
                  <c:v>9.8264566554355888</c:v>
                </c:pt>
                <c:pt idx="547">
                  <c:v>9.5608767458292192</c:v>
                </c:pt>
                <c:pt idx="548">
                  <c:v>9.1640332027392457</c:v>
                </c:pt>
                <c:pt idx="549">
                  <c:v>8.2451877683539987</c:v>
                </c:pt>
                <c:pt idx="550">
                  <c:v>7.9521340749952483</c:v>
                </c:pt>
                <c:pt idx="551">
                  <c:v>7.7811860872026442</c:v>
                </c:pt>
                <c:pt idx="552">
                  <c:v>7.3873951867518235</c:v>
                </c:pt>
                <c:pt idx="553">
                  <c:v>7.289710622298907</c:v>
                </c:pt>
                <c:pt idx="554">
                  <c:v>6.4868656082014988</c:v>
                </c:pt>
                <c:pt idx="555">
                  <c:v>5.9709690021845327</c:v>
                </c:pt>
                <c:pt idx="556">
                  <c:v>5.7755998732786997</c:v>
                </c:pt>
                <c:pt idx="557">
                  <c:v>5.6138098134035568</c:v>
                </c:pt>
                <c:pt idx="558">
                  <c:v>5.2597032672617328</c:v>
                </c:pt>
                <c:pt idx="559">
                  <c:v>4.8903335079241419</c:v>
                </c:pt>
                <c:pt idx="560">
                  <c:v>4.1638045598055742</c:v>
                </c:pt>
                <c:pt idx="561">
                  <c:v>4.1515939892489593</c:v>
                </c:pt>
                <c:pt idx="562">
                  <c:v>3.7364345903240634</c:v>
                </c:pt>
                <c:pt idx="563">
                  <c:v>3.7486451608806775</c:v>
                </c:pt>
                <c:pt idx="564">
                  <c:v>3.3273804766774737</c:v>
                </c:pt>
                <c:pt idx="565">
                  <c:v>3.3060119782033985</c:v>
                </c:pt>
                <c:pt idx="566">
                  <c:v>3.2754855518118617</c:v>
                </c:pt>
                <c:pt idx="567">
                  <c:v>3.1472745609674084</c:v>
                </c:pt>
                <c:pt idx="568">
                  <c:v>2.784010086908125</c:v>
                </c:pt>
                <c:pt idx="569">
                  <c:v>2.5062196067451437</c:v>
                </c:pt>
                <c:pt idx="570">
                  <c:v>2.2650608382520057</c:v>
                </c:pt>
                <c:pt idx="571">
                  <c:v>2.2070606281080862</c:v>
                </c:pt>
                <c:pt idx="572">
                  <c:v>1.9872703580890239</c:v>
                </c:pt>
                <c:pt idx="573">
                  <c:v>1.7308483764001177</c:v>
                </c:pt>
                <c:pt idx="574">
                  <c:v>1.5110581063810549</c:v>
                </c:pt>
                <c:pt idx="575">
                  <c:v>1.4377946830413673</c:v>
                </c:pt>
                <c:pt idx="576">
                  <c:v>1.4438999683196747</c:v>
                </c:pt>
                <c:pt idx="577">
                  <c:v>1.3095836921969144</c:v>
                </c:pt>
                <c:pt idx="578">
                  <c:v>1.2790572658053778</c:v>
                </c:pt>
                <c:pt idx="579">
                  <c:v>1.2698993378879169</c:v>
                </c:pt>
                <c:pt idx="580">
                  <c:v>1.2088464851048439</c:v>
                </c:pt>
                <c:pt idx="581">
                  <c:v>1.1203198485693882</c:v>
                </c:pt>
                <c:pt idx="582">
                  <c:v>1.0378984973122398</c:v>
                </c:pt>
                <c:pt idx="583">
                  <c:v>0.888319007993711</c:v>
                </c:pt>
                <c:pt idx="584">
                  <c:v>0.94937186077678404</c:v>
                </c:pt>
                <c:pt idx="585">
                  <c:v>0.93410864758101575</c:v>
                </c:pt>
                <c:pt idx="586">
                  <c:v>0.85779258160217442</c:v>
                </c:pt>
                <c:pt idx="587">
                  <c:v>0.78147651562333331</c:v>
                </c:pt>
                <c:pt idx="588">
                  <c:v>0.75095008923179696</c:v>
                </c:pt>
                <c:pt idx="589">
                  <c:v>0.72347630547941411</c:v>
                </c:pt>
                <c:pt idx="590">
                  <c:v>0.7387395186751825</c:v>
                </c:pt>
                <c:pt idx="591">
                  <c:v>0.63494966894395843</c:v>
                </c:pt>
                <c:pt idx="592">
                  <c:v>0.64105495422226555</c:v>
                </c:pt>
                <c:pt idx="593">
                  <c:v>0.68073930853126297</c:v>
                </c:pt>
                <c:pt idx="594">
                  <c:v>0.62579174102649737</c:v>
                </c:pt>
                <c:pt idx="595">
                  <c:v>0.6105285278307292</c:v>
                </c:pt>
                <c:pt idx="596">
                  <c:v>0.60137059991326836</c:v>
                </c:pt>
                <c:pt idx="597">
                  <c:v>0.61358117046988281</c:v>
                </c:pt>
                <c:pt idx="598">
                  <c:v>0.63494966894395843</c:v>
                </c:pt>
                <c:pt idx="599">
                  <c:v>0.61968645574819015</c:v>
                </c:pt>
                <c:pt idx="600">
                  <c:v>0.58610738671750007</c:v>
                </c:pt>
                <c:pt idx="601">
                  <c:v>0.58000210143919273</c:v>
                </c:pt>
                <c:pt idx="602">
                  <c:v>0.58000210143919273</c:v>
                </c:pt>
                <c:pt idx="603">
                  <c:v>0.58000210143919273</c:v>
                </c:pt>
                <c:pt idx="604">
                  <c:v>0.53115981921273447</c:v>
                </c:pt>
                <c:pt idx="605">
                  <c:v>0.61358117046988281</c:v>
                </c:pt>
                <c:pt idx="606">
                  <c:v>0.6105285278307292</c:v>
                </c:pt>
                <c:pt idx="607">
                  <c:v>0.58610738671750007</c:v>
                </c:pt>
                <c:pt idx="608">
                  <c:v>0.55252831768680999</c:v>
                </c:pt>
                <c:pt idx="609">
                  <c:v>0.52505453393442725</c:v>
                </c:pt>
                <c:pt idx="610">
                  <c:v>0.49452810754289062</c:v>
                </c:pt>
                <c:pt idx="611">
                  <c:v>0.53421246185188809</c:v>
                </c:pt>
                <c:pt idx="612">
                  <c:v>0.41515939892489589</c:v>
                </c:pt>
                <c:pt idx="613">
                  <c:v>0.42736996948151046</c:v>
                </c:pt>
                <c:pt idx="614">
                  <c:v>0.40600147100743494</c:v>
                </c:pt>
                <c:pt idx="615">
                  <c:v>0.42126468420320318</c:v>
                </c:pt>
                <c:pt idx="616">
                  <c:v>0.38768561517251304</c:v>
                </c:pt>
                <c:pt idx="617">
                  <c:v>0.39684354308997399</c:v>
                </c:pt>
                <c:pt idx="618">
                  <c:v>0.32968540502859378</c:v>
                </c:pt>
                <c:pt idx="619">
                  <c:v>0.33579069030690112</c:v>
                </c:pt>
                <c:pt idx="620">
                  <c:v>0.33273804766774745</c:v>
                </c:pt>
                <c:pt idx="621">
                  <c:v>0.33884333294605468</c:v>
                </c:pt>
                <c:pt idx="622">
                  <c:v>0.31136954919367194</c:v>
                </c:pt>
                <c:pt idx="623">
                  <c:v>0.34494861822436201</c:v>
                </c:pt>
                <c:pt idx="624">
                  <c:v>0.34800126086351568</c:v>
                </c:pt>
                <c:pt idx="625">
                  <c:v>0.41210675628574223</c:v>
                </c:pt>
                <c:pt idx="626">
                  <c:v>0.44263318267727875</c:v>
                </c:pt>
                <c:pt idx="627">
                  <c:v>0.44873846795558603</c:v>
                </c:pt>
                <c:pt idx="628">
                  <c:v>0.54337038976934904</c:v>
                </c:pt>
                <c:pt idx="629">
                  <c:v>0.57694945880003912</c:v>
                </c:pt>
                <c:pt idx="630">
                  <c:v>0.6654760953354949</c:v>
                </c:pt>
                <c:pt idx="631">
                  <c:v>0.87000315215878921</c:v>
                </c:pt>
                <c:pt idx="632">
                  <c:v>1.0684249237037762</c:v>
                </c:pt>
                <c:pt idx="633">
                  <c:v>1.285162551083685</c:v>
                </c:pt>
                <c:pt idx="634">
                  <c:v>1.4164261845672919</c:v>
                </c:pt>
                <c:pt idx="635">
                  <c:v>1.6972693073694274</c:v>
                </c:pt>
                <c:pt idx="636">
                  <c:v>2.7595889457948961</c:v>
                </c:pt>
                <c:pt idx="637">
                  <c:v>3.9775933588172014</c:v>
                </c:pt>
                <c:pt idx="638">
                  <c:v>5.7023364499390112</c:v>
                </c:pt>
                <c:pt idx="639">
                  <c:v>7.6651856669148062</c:v>
                </c:pt>
                <c:pt idx="640">
                  <c:v>8.5809784586608995</c:v>
                </c:pt>
                <c:pt idx="641">
                  <c:v>9.4418236829022284</c:v>
                </c:pt>
                <c:pt idx="642">
                  <c:v>10.687301879676914</c:v>
                </c:pt>
                <c:pt idx="643">
                  <c:v>12.912678363619923</c:v>
                </c:pt>
                <c:pt idx="644">
                  <c:v>15.0281597125534</c:v>
                </c:pt>
                <c:pt idx="645">
                  <c:v>15.919531363186264</c:v>
                </c:pt>
                <c:pt idx="646">
                  <c:v>16.655218239222297</c:v>
                </c:pt>
                <c:pt idx="647">
                  <c:v>21.60355195729036</c:v>
                </c:pt>
                <c:pt idx="648">
                  <c:v>22.211027842481933</c:v>
                </c:pt>
                <c:pt idx="649">
                  <c:v>23.92356036304713</c:v>
                </c:pt>
                <c:pt idx="650">
                  <c:v>24.912616578132912</c:v>
                </c:pt>
                <c:pt idx="651">
                  <c:v>25.312512763862035</c:v>
                </c:pt>
                <c:pt idx="652">
                  <c:v>25.779567087652545</c:v>
                </c:pt>
                <c:pt idx="653">
                  <c:v>24.689773665474693</c:v>
                </c:pt>
                <c:pt idx="654">
                  <c:v>21.359340546158069</c:v>
                </c:pt>
                <c:pt idx="655">
                  <c:v>20.745759375688181</c:v>
                </c:pt>
                <c:pt idx="656">
                  <c:v>19.072911209431982</c:v>
                </c:pt>
                <c:pt idx="657">
                  <c:v>18.144907847129272</c:v>
                </c:pt>
                <c:pt idx="658">
                  <c:v>16.789534515345053</c:v>
                </c:pt>
                <c:pt idx="659">
                  <c:v>15.904268149990498</c:v>
                </c:pt>
                <c:pt idx="660">
                  <c:v>15.785215087063506</c:v>
                </c:pt>
                <c:pt idx="661">
                  <c:v>13.66362845285172</c:v>
                </c:pt>
                <c:pt idx="662">
                  <c:v>13.452996110750117</c:v>
                </c:pt>
                <c:pt idx="663">
                  <c:v>12.326570976902422</c:v>
                </c:pt>
                <c:pt idx="664">
                  <c:v>10.009615213784807</c:v>
                </c:pt>
                <c:pt idx="665">
                  <c:v>8.8435057256281144</c:v>
                </c:pt>
                <c:pt idx="666">
                  <c:v>7.6529750963581904</c:v>
                </c:pt>
                <c:pt idx="667">
                  <c:v>7.2744474091031384</c:v>
                </c:pt>
                <c:pt idx="668">
                  <c:v>7.2652894811856781</c:v>
                </c:pt>
                <c:pt idx="669">
                  <c:v>6.7371823046120971</c:v>
                </c:pt>
                <c:pt idx="670">
                  <c:v>6.9966569289401566</c:v>
                </c:pt>
                <c:pt idx="671">
                  <c:v>7.014972784775078</c:v>
                </c:pt>
                <c:pt idx="672">
                  <c:v>6.9417093614353922</c:v>
                </c:pt>
                <c:pt idx="673">
                  <c:v>6.6700241665507178</c:v>
                </c:pt>
                <c:pt idx="674">
                  <c:v>6.1724434163686732</c:v>
                </c:pt>
                <c:pt idx="675">
                  <c:v>5.9831795727411459</c:v>
                </c:pt>
                <c:pt idx="676">
                  <c:v>6.0106533564935294</c:v>
                </c:pt>
                <c:pt idx="677">
                  <c:v>5.8793897230099228</c:v>
                </c:pt>
                <c:pt idx="678">
                  <c:v>5.5313884621464071</c:v>
                </c:pt>
                <c:pt idx="679">
                  <c:v>5.0765447089125146</c:v>
                </c:pt>
                <c:pt idx="680">
                  <c:v>4.7499119465230732</c:v>
                </c:pt>
                <c:pt idx="681">
                  <c:v>4.350015760793946</c:v>
                </c:pt>
                <c:pt idx="682">
                  <c:v>4.2614891242584898</c:v>
                </c:pt>
                <c:pt idx="683">
                  <c:v>4.5209637485865501</c:v>
                </c:pt>
                <c:pt idx="684">
                  <c:v>4.4171738988553262</c:v>
                </c:pt>
                <c:pt idx="685">
                  <c:v>4.2431732684235683</c:v>
                </c:pt>
                <c:pt idx="686">
                  <c:v>4.32864726231987</c:v>
                </c:pt>
                <c:pt idx="687">
                  <c:v>4.2584364816193361</c:v>
                </c:pt>
                <c:pt idx="688">
                  <c:v>4.5942271719262369</c:v>
                </c:pt>
                <c:pt idx="689">
                  <c:v>4.7102275922140766</c:v>
                </c:pt>
                <c:pt idx="690">
                  <c:v>4.4934899648341675</c:v>
                </c:pt>
                <c:pt idx="691">
                  <c:v>4.7102275922140757</c:v>
                </c:pt>
                <c:pt idx="692">
                  <c:v>5.6046518854860938</c:v>
                </c:pt>
                <c:pt idx="693">
                  <c:v>6.2151804133168236</c:v>
                </c:pt>
                <c:pt idx="694">
                  <c:v>6.86539329545655</c:v>
                </c:pt>
                <c:pt idx="695">
                  <c:v>7.0790782801973062</c:v>
                </c:pt>
                <c:pt idx="696">
                  <c:v>7.4087636852258996</c:v>
                </c:pt>
                <c:pt idx="697">
                  <c:v>7.460658610091512</c:v>
                </c:pt>
                <c:pt idx="698">
                  <c:v>7.4820271085655872</c:v>
                </c:pt>
                <c:pt idx="699">
                  <c:v>7.6255013126058078</c:v>
                </c:pt>
                <c:pt idx="700">
                  <c:v>6.9172882203221624</c:v>
                </c:pt>
                <c:pt idx="701">
                  <c:v>6.5173920345930352</c:v>
                </c:pt>
                <c:pt idx="702">
                  <c:v>6.6303398122417194</c:v>
                </c:pt>
                <c:pt idx="703">
                  <c:v>6.2640226955432832</c:v>
                </c:pt>
                <c:pt idx="704">
                  <c:v>6.3708651879136609</c:v>
                </c:pt>
                <c:pt idx="705">
                  <c:v>6.1358117046988294</c:v>
                </c:pt>
                <c:pt idx="706">
                  <c:v>5.7328628763305476</c:v>
                </c:pt>
                <c:pt idx="707">
                  <c:v>6.0106533564935294</c:v>
                </c:pt>
                <c:pt idx="708">
                  <c:v>6.083916779833217</c:v>
                </c:pt>
                <c:pt idx="709">
                  <c:v>5.6168624560427087</c:v>
                </c:pt>
                <c:pt idx="710">
                  <c:v>5.5985466002077873</c:v>
                </c:pt>
                <c:pt idx="711">
                  <c:v>5.4153880418585683</c:v>
                </c:pt>
                <c:pt idx="712">
                  <c:v>5.3543351890754947</c:v>
                </c:pt>
                <c:pt idx="713">
                  <c:v>5.0704394236342063</c:v>
                </c:pt>
                <c:pt idx="714">
                  <c:v>4.7254908054098435</c:v>
                </c:pt>
                <c:pt idx="715">
                  <c:v>4.3683316166288675</c:v>
                </c:pt>
                <c:pt idx="716">
                  <c:v>4.3591736887114063</c:v>
                </c:pt>
                <c:pt idx="717">
                  <c:v>4.212646842032032</c:v>
                </c:pt>
                <c:pt idx="718">
                  <c:v>4.1393834186923444</c:v>
                </c:pt>
                <c:pt idx="719">
                  <c:v>4.121067562857422</c:v>
                </c:pt>
                <c:pt idx="720">
                  <c:v>3.9928565720129692</c:v>
                </c:pt>
                <c:pt idx="721">
                  <c:v>3.7852768725505217</c:v>
                </c:pt>
                <c:pt idx="722">
                  <c:v>3.5746445304489201</c:v>
                </c:pt>
                <c:pt idx="723">
                  <c:v>3.3975912573780085</c:v>
                </c:pt>
                <c:pt idx="724">
                  <c:v>3.3853806868213945</c:v>
                </c:pt>
                <c:pt idx="725">
                  <c:v>3.2724329091727093</c:v>
                </c:pt>
                <c:pt idx="726">
                  <c:v>3.0831690655451824</c:v>
                </c:pt>
                <c:pt idx="727">
                  <c:v>2.6435885255070573</c:v>
                </c:pt>
                <c:pt idx="728">
                  <c:v>2.3749559732615362</c:v>
                </c:pt>
                <c:pt idx="729">
                  <c:v>2.3200084057567709</c:v>
                </c:pt>
                <c:pt idx="730">
                  <c:v>2.0269547123980214</c:v>
                </c:pt>
                <c:pt idx="731">
                  <c:v>1.8621120098837243</c:v>
                </c:pt>
                <c:pt idx="732">
                  <c:v>1.9170595773884902</c:v>
                </c:pt>
                <c:pt idx="733">
                  <c:v>1.7522168748741931</c:v>
                </c:pt>
                <c:pt idx="734">
                  <c:v>1.6423217398646617</c:v>
                </c:pt>
                <c:pt idx="735">
                  <c:v>1.6301111693080472</c:v>
                </c:pt>
                <c:pt idx="736">
                  <c:v>1.5751636018032813</c:v>
                </c:pt>
                <c:pt idx="737">
                  <c:v>1.5721109591641276</c:v>
                </c:pt>
                <c:pt idx="738">
                  <c:v>1.5843215297207422</c:v>
                </c:pt>
                <c:pt idx="739">
                  <c:v>1.4896896079069795</c:v>
                </c:pt>
                <c:pt idx="740">
                  <c:v>1.5446371754117452</c:v>
                </c:pt>
                <c:pt idx="741">
                  <c:v>1.5751636018032815</c:v>
                </c:pt>
                <c:pt idx="742">
                  <c:v>1.5415845327725912</c:v>
                </c:pt>
                <c:pt idx="743">
                  <c:v>1.4377946830413675</c:v>
                </c:pt>
                <c:pt idx="744">
                  <c:v>1.33095219067099</c:v>
                </c:pt>
                <c:pt idx="745">
                  <c:v>1.3034784069186069</c:v>
                </c:pt>
                <c:pt idx="746">
                  <c:v>1.2637940526096096</c:v>
                </c:pt>
                <c:pt idx="747">
                  <c:v>1.1569515602392317</c:v>
                </c:pt>
                <c:pt idx="748">
                  <c:v>0.97684564452916689</c:v>
                </c:pt>
                <c:pt idx="749">
                  <c:v>0.94937186077678404</c:v>
                </c:pt>
                <c:pt idx="750">
                  <c:v>0.89747693591117195</c:v>
                </c:pt>
                <c:pt idx="751">
                  <c:v>0.86084522424132814</c:v>
                </c:pt>
                <c:pt idx="752">
                  <c:v>0.86695050951963548</c:v>
                </c:pt>
                <c:pt idx="753">
                  <c:v>0.85779258160217453</c:v>
                </c:pt>
                <c:pt idx="754">
                  <c:v>0.85779258160217453</c:v>
                </c:pt>
                <c:pt idx="755">
                  <c:v>0.87305579479794282</c:v>
                </c:pt>
                <c:pt idx="756">
                  <c:v>0.84863465368471369</c:v>
                </c:pt>
                <c:pt idx="757">
                  <c:v>0.86695050951963548</c:v>
                </c:pt>
                <c:pt idx="758">
                  <c:v>0.94326657549847681</c:v>
                </c:pt>
                <c:pt idx="759">
                  <c:v>0.88831900799371122</c:v>
                </c:pt>
                <c:pt idx="760">
                  <c:v>0.94937186077678404</c:v>
                </c:pt>
                <c:pt idx="761">
                  <c:v>0.95547714605509149</c:v>
                </c:pt>
                <c:pt idx="762">
                  <c:v>0.9432665754984767</c:v>
                </c:pt>
                <c:pt idx="763">
                  <c:v>0.89137165063286461</c:v>
                </c:pt>
                <c:pt idx="764">
                  <c:v>0.88831900799371122</c:v>
                </c:pt>
                <c:pt idx="765">
                  <c:v>0.87305579479794282</c:v>
                </c:pt>
                <c:pt idx="766">
                  <c:v>0.86695050951963559</c:v>
                </c:pt>
                <c:pt idx="767">
                  <c:v>0.83947672576725274</c:v>
                </c:pt>
                <c:pt idx="768">
                  <c:v>0.80284501409740894</c:v>
                </c:pt>
                <c:pt idx="769">
                  <c:v>0.7753712303450262</c:v>
                </c:pt>
                <c:pt idx="770">
                  <c:v>0.71431837756195338</c:v>
                </c:pt>
                <c:pt idx="771">
                  <c:v>0.70821309228364593</c:v>
                </c:pt>
                <c:pt idx="772">
                  <c:v>0.63494966894395843</c:v>
                </c:pt>
                <c:pt idx="773">
                  <c:v>0.60747588519157569</c:v>
                </c:pt>
                <c:pt idx="774">
                  <c:v>0.58000210143919262</c:v>
                </c:pt>
                <c:pt idx="775">
                  <c:v>0.58305474407834634</c:v>
                </c:pt>
                <c:pt idx="776">
                  <c:v>0.66852873797464851</c:v>
                </c:pt>
                <c:pt idx="777">
                  <c:v>0.85473993896302092</c:v>
                </c:pt>
                <c:pt idx="778">
                  <c:v>1.0378984973122396</c:v>
                </c:pt>
                <c:pt idx="779">
                  <c:v>1.2760046231662243</c:v>
                </c:pt>
                <c:pt idx="780">
                  <c:v>1.4927422505461332</c:v>
                </c:pt>
                <c:pt idx="781">
                  <c:v>1.5599003886075133</c:v>
                </c:pt>
                <c:pt idx="782">
                  <c:v>1.7674800880699613</c:v>
                </c:pt>
                <c:pt idx="783">
                  <c:v>2.0819022799027871</c:v>
                </c:pt>
                <c:pt idx="784">
                  <c:v>2.1093760636551697</c:v>
                </c:pt>
                <c:pt idx="785">
                  <c:v>2.0391652829546358</c:v>
                </c:pt>
                <c:pt idx="786">
                  <c:v>2.2467449824170838</c:v>
                </c:pt>
                <c:pt idx="787">
                  <c:v>2.2314817692213156</c:v>
                </c:pt>
                <c:pt idx="788">
                  <c:v>2.3383242615916933</c:v>
                </c:pt>
                <c:pt idx="789">
                  <c:v>2.2589555529736982</c:v>
                </c:pt>
                <c:pt idx="790">
                  <c:v>2.1460077753250131</c:v>
                </c:pt>
                <c:pt idx="791">
                  <c:v>2.6130620991155213</c:v>
                </c:pt>
                <c:pt idx="792">
                  <c:v>3.1320113477716416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C8-453B-B5D3-7D9E1E710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22735"/>
        <c:axId val="221523151"/>
      </c:lineChart>
      <c:lineChart>
        <c:grouping val="standard"/>
        <c:varyColors val="0"/>
        <c:ser>
          <c:idx val="1"/>
          <c:order val="1"/>
          <c:tx>
            <c:strRef>
              <c:f>'MP-CDA'!$E$3:$E$4</c:f>
              <c:strCache>
                <c:ptCount val="1"/>
                <c:pt idx="0">
                  <c:v>In-Hospital Deaths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'MP-CDA'!$A$5:$C$798</c:f>
              <c:multiLvlStrCache>
                <c:ptCount val="794"/>
                <c:lvl>
                  <c:pt idx="0">
                    <c:v>05-Mar</c:v>
                  </c:pt>
                  <c:pt idx="1">
                    <c:v>06-Mar</c:v>
                  </c:pt>
                  <c:pt idx="2">
                    <c:v>07-Mar</c:v>
                  </c:pt>
                  <c:pt idx="3">
                    <c:v>08-Mar</c:v>
                  </c:pt>
                  <c:pt idx="4">
                    <c:v>09-Mar</c:v>
                  </c:pt>
                  <c:pt idx="5">
                    <c:v>10-Mar</c:v>
                  </c:pt>
                  <c:pt idx="6">
                    <c:v>11-Mar</c:v>
                  </c:pt>
                  <c:pt idx="7">
                    <c:v>12-Mar</c:v>
                  </c:pt>
                  <c:pt idx="8">
                    <c:v>13-Mar</c:v>
                  </c:pt>
                  <c:pt idx="9">
                    <c:v>14-Mar</c:v>
                  </c:pt>
                  <c:pt idx="10">
                    <c:v>15-Mar</c:v>
                  </c:pt>
                  <c:pt idx="11">
                    <c:v>16-Mar</c:v>
                  </c:pt>
                  <c:pt idx="12">
                    <c:v>17-Mar</c:v>
                  </c:pt>
                  <c:pt idx="13">
                    <c:v>18-Mar</c:v>
                  </c:pt>
                  <c:pt idx="14">
                    <c:v>19-Mar</c:v>
                  </c:pt>
                  <c:pt idx="15">
                    <c:v>20-Mar</c:v>
                  </c:pt>
                  <c:pt idx="16">
                    <c:v>21-Mar</c:v>
                  </c:pt>
                  <c:pt idx="17">
                    <c:v>22-Mar</c:v>
                  </c:pt>
                  <c:pt idx="18">
                    <c:v>23-Mar</c:v>
                  </c:pt>
                  <c:pt idx="19">
                    <c:v>24-Mar</c:v>
                  </c:pt>
                  <c:pt idx="20">
                    <c:v>25-Mar</c:v>
                  </c:pt>
                  <c:pt idx="21">
                    <c:v>26-Mar</c:v>
                  </c:pt>
                  <c:pt idx="22">
                    <c:v>27-Mar</c:v>
                  </c:pt>
                  <c:pt idx="23">
                    <c:v>28-Mar</c:v>
                  </c:pt>
                  <c:pt idx="24">
                    <c:v>29-Mar</c:v>
                  </c:pt>
                  <c:pt idx="25">
                    <c:v>30-Mar</c:v>
                  </c:pt>
                  <c:pt idx="26">
                    <c:v>31-Mar</c:v>
                  </c:pt>
                  <c:pt idx="27">
                    <c:v>01-Apr</c:v>
                  </c:pt>
                  <c:pt idx="28">
                    <c:v>02-Apr</c:v>
                  </c:pt>
                  <c:pt idx="29">
                    <c:v>03-Apr</c:v>
                  </c:pt>
                  <c:pt idx="30">
                    <c:v>04-Apr</c:v>
                  </c:pt>
                  <c:pt idx="31">
                    <c:v>05-Apr</c:v>
                  </c:pt>
                  <c:pt idx="32">
                    <c:v>06-Apr</c:v>
                  </c:pt>
                  <c:pt idx="33">
                    <c:v>07-Apr</c:v>
                  </c:pt>
                  <c:pt idx="34">
                    <c:v>08-Apr</c:v>
                  </c:pt>
                  <c:pt idx="35">
                    <c:v>09-Apr</c:v>
                  </c:pt>
                  <c:pt idx="36">
                    <c:v>10-Apr</c:v>
                  </c:pt>
                  <c:pt idx="37">
                    <c:v>11-Apr</c:v>
                  </c:pt>
                  <c:pt idx="38">
                    <c:v>12-Apr</c:v>
                  </c:pt>
                  <c:pt idx="39">
                    <c:v>13-Apr</c:v>
                  </c:pt>
                  <c:pt idx="40">
                    <c:v>14-Apr</c:v>
                  </c:pt>
                  <c:pt idx="41">
                    <c:v>15-Apr</c:v>
                  </c:pt>
                  <c:pt idx="42">
                    <c:v>16-Apr</c:v>
                  </c:pt>
                  <c:pt idx="43">
                    <c:v>17-Apr</c:v>
                  </c:pt>
                  <c:pt idx="44">
                    <c:v>18-Apr</c:v>
                  </c:pt>
                  <c:pt idx="45">
                    <c:v>19-Apr</c:v>
                  </c:pt>
                  <c:pt idx="46">
                    <c:v>20-Apr</c:v>
                  </c:pt>
                  <c:pt idx="47">
                    <c:v>21-Apr</c:v>
                  </c:pt>
                  <c:pt idx="48">
                    <c:v>22-Apr</c:v>
                  </c:pt>
                  <c:pt idx="49">
                    <c:v>23-Apr</c:v>
                  </c:pt>
                  <c:pt idx="50">
                    <c:v>24-Apr</c:v>
                  </c:pt>
                  <c:pt idx="51">
                    <c:v>25-Apr</c:v>
                  </c:pt>
                  <c:pt idx="52">
                    <c:v>26-Apr</c:v>
                  </c:pt>
                  <c:pt idx="53">
                    <c:v>27-Apr</c:v>
                  </c:pt>
                  <c:pt idx="54">
                    <c:v>28-Apr</c:v>
                  </c:pt>
                  <c:pt idx="55">
                    <c:v>29-Apr</c:v>
                  </c:pt>
                  <c:pt idx="56">
                    <c:v>30-Apr</c:v>
                  </c:pt>
                  <c:pt idx="57">
                    <c:v>01-May</c:v>
                  </c:pt>
                  <c:pt idx="58">
                    <c:v>02-May</c:v>
                  </c:pt>
                  <c:pt idx="59">
                    <c:v>03-May</c:v>
                  </c:pt>
                  <c:pt idx="60">
                    <c:v>04-May</c:v>
                  </c:pt>
                  <c:pt idx="61">
                    <c:v>05-May</c:v>
                  </c:pt>
                  <c:pt idx="62">
                    <c:v>06-May</c:v>
                  </c:pt>
                  <c:pt idx="63">
                    <c:v>07-May</c:v>
                  </c:pt>
                  <c:pt idx="64">
                    <c:v>08-May</c:v>
                  </c:pt>
                  <c:pt idx="65">
                    <c:v>09-May</c:v>
                  </c:pt>
                  <c:pt idx="66">
                    <c:v>10-May</c:v>
                  </c:pt>
                  <c:pt idx="67">
                    <c:v>11-May</c:v>
                  </c:pt>
                  <c:pt idx="68">
                    <c:v>12-May</c:v>
                  </c:pt>
                  <c:pt idx="69">
                    <c:v>13-May</c:v>
                  </c:pt>
                  <c:pt idx="70">
                    <c:v>14-May</c:v>
                  </c:pt>
                  <c:pt idx="71">
                    <c:v>15-May</c:v>
                  </c:pt>
                  <c:pt idx="72">
                    <c:v>16-May</c:v>
                  </c:pt>
                  <c:pt idx="73">
                    <c:v>17-May</c:v>
                  </c:pt>
                  <c:pt idx="74">
                    <c:v>18-May</c:v>
                  </c:pt>
                  <c:pt idx="75">
                    <c:v>19-May</c:v>
                  </c:pt>
                  <c:pt idx="76">
                    <c:v>20-May</c:v>
                  </c:pt>
                  <c:pt idx="77">
                    <c:v>21-May</c:v>
                  </c:pt>
                  <c:pt idx="78">
                    <c:v>22-May</c:v>
                  </c:pt>
                  <c:pt idx="79">
                    <c:v>23-May</c:v>
                  </c:pt>
                  <c:pt idx="80">
                    <c:v>24-May</c:v>
                  </c:pt>
                  <c:pt idx="81">
                    <c:v>25-May</c:v>
                  </c:pt>
                  <c:pt idx="82">
                    <c:v>26-May</c:v>
                  </c:pt>
                  <c:pt idx="83">
                    <c:v>27-May</c:v>
                  </c:pt>
                  <c:pt idx="84">
                    <c:v>28-May</c:v>
                  </c:pt>
                  <c:pt idx="85">
                    <c:v>29-May</c:v>
                  </c:pt>
                  <c:pt idx="86">
                    <c:v>30-May</c:v>
                  </c:pt>
                  <c:pt idx="87">
                    <c:v>31-May</c:v>
                  </c:pt>
                  <c:pt idx="88">
                    <c:v>01-Jun</c:v>
                  </c:pt>
                  <c:pt idx="89">
                    <c:v>02-Jun</c:v>
                  </c:pt>
                  <c:pt idx="90">
                    <c:v>03-Jun</c:v>
                  </c:pt>
                  <c:pt idx="91">
                    <c:v>04-Jun</c:v>
                  </c:pt>
                  <c:pt idx="92">
                    <c:v>05-Jun</c:v>
                  </c:pt>
                  <c:pt idx="93">
                    <c:v>06-Jun</c:v>
                  </c:pt>
                  <c:pt idx="94">
                    <c:v>07-Jun</c:v>
                  </c:pt>
                  <c:pt idx="95">
                    <c:v>08-Jun</c:v>
                  </c:pt>
                  <c:pt idx="96">
                    <c:v>09-Jun</c:v>
                  </c:pt>
                  <c:pt idx="97">
                    <c:v>10-Jun</c:v>
                  </c:pt>
                  <c:pt idx="98">
                    <c:v>11-Jun</c:v>
                  </c:pt>
                  <c:pt idx="99">
                    <c:v>12-Jun</c:v>
                  </c:pt>
                  <c:pt idx="100">
                    <c:v>13-Jun</c:v>
                  </c:pt>
                  <c:pt idx="101">
                    <c:v>14-Jun</c:v>
                  </c:pt>
                  <c:pt idx="102">
                    <c:v>15-Jun</c:v>
                  </c:pt>
                  <c:pt idx="103">
                    <c:v>16-Jun</c:v>
                  </c:pt>
                  <c:pt idx="104">
                    <c:v>17-Jun</c:v>
                  </c:pt>
                  <c:pt idx="105">
                    <c:v>18-Jun</c:v>
                  </c:pt>
                  <c:pt idx="106">
                    <c:v>19-Jun</c:v>
                  </c:pt>
                  <c:pt idx="107">
                    <c:v>20-Jun</c:v>
                  </c:pt>
                  <c:pt idx="108">
                    <c:v>21-Jun</c:v>
                  </c:pt>
                  <c:pt idx="109">
                    <c:v>22-Jun</c:v>
                  </c:pt>
                  <c:pt idx="110">
                    <c:v>23-Jun</c:v>
                  </c:pt>
                  <c:pt idx="111">
                    <c:v>24-Jun</c:v>
                  </c:pt>
                  <c:pt idx="112">
                    <c:v>25-Jun</c:v>
                  </c:pt>
                  <c:pt idx="113">
                    <c:v>26-Jun</c:v>
                  </c:pt>
                  <c:pt idx="114">
                    <c:v>27-Jun</c:v>
                  </c:pt>
                  <c:pt idx="115">
                    <c:v>28-Jun</c:v>
                  </c:pt>
                  <c:pt idx="116">
                    <c:v>29-Jun</c:v>
                  </c:pt>
                  <c:pt idx="117">
                    <c:v>30-Jun</c:v>
                  </c:pt>
                  <c:pt idx="118">
                    <c:v>01-Jul</c:v>
                  </c:pt>
                  <c:pt idx="119">
                    <c:v>02-Jul</c:v>
                  </c:pt>
                  <c:pt idx="120">
                    <c:v>03-Jul</c:v>
                  </c:pt>
                  <c:pt idx="121">
                    <c:v>04-Jul</c:v>
                  </c:pt>
                  <c:pt idx="122">
                    <c:v>05-Jul</c:v>
                  </c:pt>
                  <c:pt idx="123">
                    <c:v>06-Jul</c:v>
                  </c:pt>
                  <c:pt idx="124">
                    <c:v>07-Jul</c:v>
                  </c:pt>
                  <c:pt idx="125">
                    <c:v>08-Jul</c:v>
                  </c:pt>
                  <c:pt idx="126">
                    <c:v>09-Jul</c:v>
                  </c:pt>
                  <c:pt idx="127">
                    <c:v>10-Jul</c:v>
                  </c:pt>
                  <c:pt idx="128">
                    <c:v>11-Jul</c:v>
                  </c:pt>
                  <c:pt idx="129">
                    <c:v>12-Jul</c:v>
                  </c:pt>
                  <c:pt idx="130">
                    <c:v>13-Jul</c:v>
                  </c:pt>
                  <c:pt idx="131">
                    <c:v>14-Jul</c:v>
                  </c:pt>
                  <c:pt idx="132">
                    <c:v>15-Jul</c:v>
                  </c:pt>
                  <c:pt idx="133">
                    <c:v>16-Jul</c:v>
                  </c:pt>
                  <c:pt idx="134">
                    <c:v>17-Jul</c:v>
                  </c:pt>
                  <c:pt idx="135">
                    <c:v>18-Jul</c:v>
                  </c:pt>
                  <c:pt idx="136">
                    <c:v>19-Jul</c:v>
                  </c:pt>
                  <c:pt idx="137">
                    <c:v>20-Jul</c:v>
                  </c:pt>
                  <c:pt idx="138">
                    <c:v>21-Jul</c:v>
                  </c:pt>
                  <c:pt idx="139">
                    <c:v>22-Jul</c:v>
                  </c:pt>
                  <c:pt idx="140">
                    <c:v>23-Jul</c:v>
                  </c:pt>
                  <c:pt idx="141">
                    <c:v>24-Jul</c:v>
                  </c:pt>
                  <c:pt idx="142">
                    <c:v>25-Jul</c:v>
                  </c:pt>
                  <c:pt idx="143">
                    <c:v>26-Jul</c:v>
                  </c:pt>
                  <c:pt idx="144">
                    <c:v>27-Jul</c:v>
                  </c:pt>
                  <c:pt idx="145">
                    <c:v>28-Jul</c:v>
                  </c:pt>
                  <c:pt idx="146">
                    <c:v>29-Jul</c:v>
                  </c:pt>
                  <c:pt idx="147">
                    <c:v>30-Jul</c:v>
                  </c:pt>
                  <c:pt idx="148">
                    <c:v>31-Jul</c:v>
                  </c:pt>
                  <c:pt idx="149">
                    <c:v>01-Aug</c:v>
                  </c:pt>
                  <c:pt idx="150">
                    <c:v>02-Aug</c:v>
                  </c:pt>
                  <c:pt idx="151">
                    <c:v>03-Aug</c:v>
                  </c:pt>
                  <c:pt idx="152">
                    <c:v>04-Aug</c:v>
                  </c:pt>
                  <c:pt idx="153">
                    <c:v>05-Aug</c:v>
                  </c:pt>
                  <c:pt idx="154">
                    <c:v>06-Aug</c:v>
                  </c:pt>
                  <c:pt idx="155">
                    <c:v>07-Aug</c:v>
                  </c:pt>
                  <c:pt idx="156">
                    <c:v>08-Aug</c:v>
                  </c:pt>
                  <c:pt idx="157">
                    <c:v>09-Aug</c:v>
                  </c:pt>
                  <c:pt idx="158">
                    <c:v>10-Aug</c:v>
                  </c:pt>
                  <c:pt idx="159">
                    <c:v>11-Aug</c:v>
                  </c:pt>
                  <c:pt idx="160">
                    <c:v>12-Aug</c:v>
                  </c:pt>
                  <c:pt idx="161">
                    <c:v>13-Aug</c:v>
                  </c:pt>
                  <c:pt idx="162">
                    <c:v>14-Aug</c:v>
                  </c:pt>
                  <c:pt idx="163">
                    <c:v>15-Aug</c:v>
                  </c:pt>
                  <c:pt idx="164">
                    <c:v>16-Aug</c:v>
                  </c:pt>
                  <c:pt idx="165">
                    <c:v>17-Aug</c:v>
                  </c:pt>
                  <c:pt idx="166">
                    <c:v>18-Aug</c:v>
                  </c:pt>
                  <c:pt idx="167">
                    <c:v>19-Aug</c:v>
                  </c:pt>
                  <c:pt idx="168">
                    <c:v>20-Aug</c:v>
                  </c:pt>
                  <c:pt idx="169">
                    <c:v>21-Aug</c:v>
                  </c:pt>
                  <c:pt idx="170">
                    <c:v>22-Aug</c:v>
                  </c:pt>
                  <c:pt idx="171">
                    <c:v>23-Aug</c:v>
                  </c:pt>
                  <c:pt idx="172">
                    <c:v>24-Aug</c:v>
                  </c:pt>
                  <c:pt idx="173">
                    <c:v>25-Aug</c:v>
                  </c:pt>
                  <c:pt idx="174">
                    <c:v>26-Aug</c:v>
                  </c:pt>
                  <c:pt idx="175">
                    <c:v>27-Aug</c:v>
                  </c:pt>
                  <c:pt idx="176">
                    <c:v>28-Aug</c:v>
                  </c:pt>
                  <c:pt idx="177">
                    <c:v>29-Aug</c:v>
                  </c:pt>
                  <c:pt idx="178">
                    <c:v>30-Aug</c:v>
                  </c:pt>
                  <c:pt idx="179">
                    <c:v>31-Aug</c:v>
                  </c:pt>
                  <c:pt idx="180">
                    <c:v>01-Sep</c:v>
                  </c:pt>
                  <c:pt idx="181">
                    <c:v>02-Sep</c:v>
                  </c:pt>
                  <c:pt idx="182">
                    <c:v>03-Sep</c:v>
                  </c:pt>
                  <c:pt idx="183">
                    <c:v>04-Sep</c:v>
                  </c:pt>
                  <c:pt idx="184">
                    <c:v>05-Sep</c:v>
                  </c:pt>
                  <c:pt idx="185">
                    <c:v>06-Sep</c:v>
                  </c:pt>
                  <c:pt idx="186">
                    <c:v>07-Sep</c:v>
                  </c:pt>
                  <c:pt idx="187">
                    <c:v>08-Sep</c:v>
                  </c:pt>
                  <c:pt idx="188">
                    <c:v>09-Sep</c:v>
                  </c:pt>
                  <c:pt idx="189">
                    <c:v>10-Sep</c:v>
                  </c:pt>
                  <c:pt idx="190">
                    <c:v>11-Sep</c:v>
                  </c:pt>
                  <c:pt idx="191">
                    <c:v>12-Sep</c:v>
                  </c:pt>
                  <c:pt idx="192">
                    <c:v>13-Sep</c:v>
                  </c:pt>
                  <c:pt idx="193">
                    <c:v>14-Sep</c:v>
                  </c:pt>
                  <c:pt idx="194">
                    <c:v>15-Sep</c:v>
                  </c:pt>
                  <c:pt idx="195">
                    <c:v>16-Sep</c:v>
                  </c:pt>
                  <c:pt idx="196">
                    <c:v>17-Sep</c:v>
                  </c:pt>
                  <c:pt idx="197">
                    <c:v>18-Sep</c:v>
                  </c:pt>
                  <c:pt idx="198">
                    <c:v>19-Sep</c:v>
                  </c:pt>
                  <c:pt idx="199">
                    <c:v>20-Sep</c:v>
                  </c:pt>
                  <c:pt idx="200">
                    <c:v>21-Sep</c:v>
                  </c:pt>
                  <c:pt idx="201">
                    <c:v>22-Sep</c:v>
                  </c:pt>
                  <c:pt idx="202">
                    <c:v>23-Sep</c:v>
                  </c:pt>
                  <c:pt idx="203">
                    <c:v>24-Sep</c:v>
                  </c:pt>
                  <c:pt idx="204">
                    <c:v>25-Sep</c:v>
                  </c:pt>
                  <c:pt idx="205">
                    <c:v>26-Sep</c:v>
                  </c:pt>
                  <c:pt idx="206">
                    <c:v>27-Sep</c:v>
                  </c:pt>
                  <c:pt idx="207">
                    <c:v>28-Sep</c:v>
                  </c:pt>
                  <c:pt idx="208">
                    <c:v>29-Sep</c:v>
                  </c:pt>
                  <c:pt idx="209">
                    <c:v>30-Sep</c:v>
                  </c:pt>
                  <c:pt idx="210">
                    <c:v>01-Oct</c:v>
                  </c:pt>
                  <c:pt idx="211">
                    <c:v>02-Oct</c:v>
                  </c:pt>
                  <c:pt idx="212">
                    <c:v>03-Oct</c:v>
                  </c:pt>
                  <c:pt idx="213">
                    <c:v>04-Oct</c:v>
                  </c:pt>
                  <c:pt idx="214">
                    <c:v>05-Oct</c:v>
                  </c:pt>
                  <c:pt idx="215">
                    <c:v>06-Oct</c:v>
                  </c:pt>
                  <c:pt idx="216">
                    <c:v>07-Oct</c:v>
                  </c:pt>
                  <c:pt idx="217">
                    <c:v>08-Oct</c:v>
                  </c:pt>
                  <c:pt idx="218">
                    <c:v>09-Oct</c:v>
                  </c:pt>
                  <c:pt idx="219">
                    <c:v>10-Oct</c:v>
                  </c:pt>
                  <c:pt idx="220">
                    <c:v>11-Oct</c:v>
                  </c:pt>
                  <c:pt idx="221">
                    <c:v>12-Oct</c:v>
                  </c:pt>
                  <c:pt idx="222">
                    <c:v>13-Oct</c:v>
                  </c:pt>
                  <c:pt idx="223">
                    <c:v>14-Oct</c:v>
                  </c:pt>
                  <c:pt idx="224">
                    <c:v>15-Oct</c:v>
                  </c:pt>
                  <c:pt idx="225">
                    <c:v>16-Oct</c:v>
                  </c:pt>
                  <c:pt idx="226">
                    <c:v>17-Oct</c:v>
                  </c:pt>
                  <c:pt idx="227">
                    <c:v>18-Oct</c:v>
                  </c:pt>
                  <c:pt idx="228">
                    <c:v>19-Oct</c:v>
                  </c:pt>
                  <c:pt idx="229">
                    <c:v>20-Oct</c:v>
                  </c:pt>
                  <c:pt idx="230">
                    <c:v>21-Oct</c:v>
                  </c:pt>
                  <c:pt idx="231">
                    <c:v>22-Oct</c:v>
                  </c:pt>
                  <c:pt idx="232">
                    <c:v>23-Oct</c:v>
                  </c:pt>
                  <c:pt idx="233">
                    <c:v>24-Oct</c:v>
                  </c:pt>
                  <c:pt idx="234">
                    <c:v>25-Oct</c:v>
                  </c:pt>
                  <c:pt idx="235">
                    <c:v>26-Oct</c:v>
                  </c:pt>
                  <c:pt idx="236">
                    <c:v>27-Oct</c:v>
                  </c:pt>
                  <c:pt idx="237">
                    <c:v>28-Oct</c:v>
                  </c:pt>
                  <c:pt idx="238">
                    <c:v>29-Oct</c:v>
                  </c:pt>
                  <c:pt idx="239">
                    <c:v>30-Oct</c:v>
                  </c:pt>
                  <c:pt idx="240">
                    <c:v>31-Oct</c:v>
                  </c:pt>
                  <c:pt idx="241">
                    <c:v>01-Nov</c:v>
                  </c:pt>
                  <c:pt idx="242">
                    <c:v>02-Nov</c:v>
                  </c:pt>
                  <c:pt idx="243">
                    <c:v>03-Nov</c:v>
                  </c:pt>
                  <c:pt idx="244">
                    <c:v>04-Nov</c:v>
                  </c:pt>
                  <c:pt idx="245">
                    <c:v>05-Nov</c:v>
                  </c:pt>
                  <c:pt idx="246">
                    <c:v>06-Nov</c:v>
                  </c:pt>
                  <c:pt idx="247">
                    <c:v>07-Nov</c:v>
                  </c:pt>
                  <c:pt idx="248">
                    <c:v>08-Nov</c:v>
                  </c:pt>
                  <c:pt idx="249">
                    <c:v>09-Nov</c:v>
                  </c:pt>
                  <c:pt idx="250">
                    <c:v>10-Nov</c:v>
                  </c:pt>
                  <c:pt idx="251">
                    <c:v>11-Nov</c:v>
                  </c:pt>
                  <c:pt idx="252">
                    <c:v>12-Nov</c:v>
                  </c:pt>
                  <c:pt idx="253">
                    <c:v>13-Nov</c:v>
                  </c:pt>
                  <c:pt idx="254">
                    <c:v>14-Nov</c:v>
                  </c:pt>
                  <c:pt idx="255">
                    <c:v>15-Nov</c:v>
                  </c:pt>
                  <c:pt idx="256">
                    <c:v>16-Nov</c:v>
                  </c:pt>
                  <c:pt idx="257">
                    <c:v>17-Nov</c:v>
                  </c:pt>
                  <c:pt idx="258">
                    <c:v>18-Nov</c:v>
                  </c:pt>
                  <c:pt idx="259">
                    <c:v>19-Nov</c:v>
                  </c:pt>
                  <c:pt idx="260">
                    <c:v>20-Nov</c:v>
                  </c:pt>
                  <c:pt idx="261">
                    <c:v>21-Nov</c:v>
                  </c:pt>
                  <c:pt idx="262">
                    <c:v>22-Nov</c:v>
                  </c:pt>
                  <c:pt idx="263">
                    <c:v>23-Nov</c:v>
                  </c:pt>
                  <c:pt idx="264">
                    <c:v>24-Nov</c:v>
                  </c:pt>
                  <c:pt idx="265">
                    <c:v>25-Nov</c:v>
                  </c:pt>
                  <c:pt idx="266">
                    <c:v>26-Nov</c:v>
                  </c:pt>
                  <c:pt idx="267">
                    <c:v>27-Nov</c:v>
                  </c:pt>
                  <c:pt idx="268">
                    <c:v>28-Nov</c:v>
                  </c:pt>
                  <c:pt idx="269">
                    <c:v>29-Nov</c:v>
                  </c:pt>
                  <c:pt idx="270">
                    <c:v>30-Nov</c:v>
                  </c:pt>
                  <c:pt idx="271">
                    <c:v>01-Dec</c:v>
                  </c:pt>
                  <c:pt idx="272">
                    <c:v>02-Dec</c:v>
                  </c:pt>
                  <c:pt idx="273">
                    <c:v>03-Dec</c:v>
                  </c:pt>
                  <c:pt idx="274">
                    <c:v>04-Dec</c:v>
                  </c:pt>
                  <c:pt idx="275">
                    <c:v>05-Dec</c:v>
                  </c:pt>
                  <c:pt idx="276">
                    <c:v>06-Dec</c:v>
                  </c:pt>
                  <c:pt idx="277">
                    <c:v>07-Dec</c:v>
                  </c:pt>
                  <c:pt idx="278">
                    <c:v>08-Dec</c:v>
                  </c:pt>
                  <c:pt idx="279">
                    <c:v>09-Dec</c:v>
                  </c:pt>
                  <c:pt idx="280">
                    <c:v>10-Dec</c:v>
                  </c:pt>
                  <c:pt idx="281">
                    <c:v>11-Dec</c:v>
                  </c:pt>
                  <c:pt idx="282">
                    <c:v>12-Dec</c:v>
                  </c:pt>
                  <c:pt idx="283">
                    <c:v>13-Dec</c:v>
                  </c:pt>
                  <c:pt idx="284">
                    <c:v>14-Dec</c:v>
                  </c:pt>
                  <c:pt idx="285">
                    <c:v>15-Dec</c:v>
                  </c:pt>
                  <c:pt idx="286">
                    <c:v>16-Dec</c:v>
                  </c:pt>
                  <c:pt idx="287">
                    <c:v>17-Dec</c:v>
                  </c:pt>
                  <c:pt idx="288">
                    <c:v>18-Dec</c:v>
                  </c:pt>
                  <c:pt idx="289">
                    <c:v>19-Dec</c:v>
                  </c:pt>
                  <c:pt idx="290">
                    <c:v>20-Dec</c:v>
                  </c:pt>
                  <c:pt idx="291">
                    <c:v>21-Dec</c:v>
                  </c:pt>
                  <c:pt idx="292">
                    <c:v>22-Dec</c:v>
                  </c:pt>
                  <c:pt idx="293">
                    <c:v>23-Dec</c:v>
                  </c:pt>
                  <c:pt idx="294">
                    <c:v>24-Dec</c:v>
                  </c:pt>
                  <c:pt idx="295">
                    <c:v>25-Dec</c:v>
                  </c:pt>
                  <c:pt idx="296">
                    <c:v>26-Dec</c:v>
                  </c:pt>
                  <c:pt idx="297">
                    <c:v>27-Dec</c:v>
                  </c:pt>
                  <c:pt idx="298">
                    <c:v>28-Dec</c:v>
                  </c:pt>
                  <c:pt idx="299">
                    <c:v>29-Dec</c:v>
                  </c:pt>
                  <c:pt idx="300">
                    <c:v>30-Dec</c:v>
                  </c:pt>
                  <c:pt idx="301">
                    <c:v>31-Dec</c:v>
                  </c:pt>
                  <c:pt idx="302">
                    <c:v>01-Jan</c:v>
                  </c:pt>
                  <c:pt idx="303">
                    <c:v>02-Jan</c:v>
                  </c:pt>
                  <c:pt idx="304">
                    <c:v>03-Jan</c:v>
                  </c:pt>
                  <c:pt idx="305">
                    <c:v>04-Jan</c:v>
                  </c:pt>
                  <c:pt idx="306">
                    <c:v>05-Jan</c:v>
                  </c:pt>
                  <c:pt idx="307">
                    <c:v>06-Jan</c:v>
                  </c:pt>
                  <c:pt idx="308">
                    <c:v>07-Jan</c:v>
                  </c:pt>
                  <c:pt idx="309">
                    <c:v>08-Jan</c:v>
                  </c:pt>
                  <c:pt idx="310">
                    <c:v>09-Jan</c:v>
                  </c:pt>
                  <c:pt idx="311">
                    <c:v>10-Jan</c:v>
                  </c:pt>
                  <c:pt idx="312">
                    <c:v>11-Jan</c:v>
                  </c:pt>
                  <c:pt idx="313">
                    <c:v>12-Jan</c:v>
                  </c:pt>
                  <c:pt idx="314">
                    <c:v>13-Jan</c:v>
                  </c:pt>
                  <c:pt idx="315">
                    <c:v>14-Jan</c:v>
                  </c:pt>
                  <c:pt idx="316">
                    <c:v>15-Jan</c:v>
                  </c:pt>
                  <c:pt idx="317">
                    <c:v>16-Jan</c:v>
                  </c:pt>
                  <c:pt idx="318">
                    <c:v>17-Jan</c:v>
                  </c:pt>
                  <c:pt idx="319">
                    <c:v>18-Jan</c:v>
                  </c:pt>
                  <c:pt idx="320">
                    <c:v>19-Jan</c:v>
                  </c:pt>
                  <c:pt idx="321">
                    <c:v>20-Jan</c:v>
                  </c:pt>
                  <c:pt idx="322">
                    <c:v>21-Jan</c:v>
                  </c:pt>
                  <c:pt idx="323">
                    <c:v>22-Jan</c:v>
                  </c:pt>
                  <c:pt idx="324">
                    <c:v>23-Jan</c:v>
                  </c:pt>
                  <c:pt idx="325">
                    <c:v>24-Jan</c:v>
                  </c:pt>
                  <c:pt idx="326">
                    <c:v>25-Jan</c:v>
                  </c:pt>
                  <c:pt idx="327">
                    <c:v>26-Jan</c:v>
                  </c:pt>
                  <c:pt idx="328">
                    <c:v>27-Jan</c:v>
                  </c:pt>
                  <c:pt idx="329">
                    <c:v>28-Jan</c:v>
                  </c:pt>
                  <c:pt idx="330">
                    <c:v>29-Jan</c:v>
                  </c:pt>
                  <c:pt idx="331">
                    <c:v>30-Jan</c:v>
                  </c:pt>
                  <c:pt idx="332">
                    <c:v>31-Jan</c:v>
                  </c:pt>
                  <c:pt idx="333">
                    <c:v>01-Feb</c:v>
                  </c:pt>
                  <c:pt idx="334">
                    <c:v>02-Feb</c:v>
                  </c:pt>
                  <c:pt idx="335">
                    <c:v>03-Feb</c:v>
                  </c:pt>
                  <c:pt idx="336">
                    <c:v>04-Feb</c:v>
                  </c:pt>
                  <c:pt idx="337">
                    <c:v>05-Feb</c:v>
                  </c:pt>
                  <c:pt idx="338">
                    <c:v>06-Feb</c:v>
                  </c:pt>
                  <c:pt idx="339">
                    <c:v>07-Feb</c:v>
                  </c:pt>
                  <c:pt idx="340">
                    <c:v>08-Feb</c:v>
                  </c:pt>
                  <c:pt idx="341">
                    <c:v>09-Feb</c:v>
                  </c:pt>
                  <c:pt idx="342">
                    <c:v>10-Feb</c:v>
                  </c:pt>
                  <c:pt idx="343">
                    <c:v>11-Feb</c:v>
                  </c:pt>
                  <c:pt idx="344">
                    <c:v>12-Feb</c:v>
                  </c:pt>
                  <c:pt idx="345">
                    <c:v>13-Feb</c:v>
                  </c:pt>
                  <c:pt idx="346">
                    <c:v>14-Feb</c:v>
                  </c:pt>
                  <c:pt idx="347">
                    <c:v>15-Feb</c:v>
                  </c:pt>
                  <c:pt idx="348">
                    <c:v>16-Feb</c:v>
                  </c:pt>
                  <c:pt idx="349">
                    <c:v>17-Feb</c:v>
                  </c:pt>
                  <c:pt idx="350">
                    <c:v>18-Feb</c:v>
                  </c:pt>
                  <c:pt idx="351">
                    <c:v>19-Feb</c:v>
                  </c:pt>
                  <c:pt idx="352">
                    <c:v>20-Feb</c:v>
                  </c:pt>
                  <c:pt idx="353">
                    <c:v>21-Feb</c:v>
                  </c:pt>
                  <c:pt idx="354">
                    <c:v>22-Feb</c:v>
                  </c:pt>
                  <c:pt idx="355">
                    <c:v>23-Feb</c:v>
                  </c:pt>
                  <c:pt idx="356">
                    <c:v>24-Feb</c:v>
                  </c:pt>
                  <c:pt idx="357">
                    <c:v>25-Feb</c:v>
                  </c:pt>
                  <c:pt idx="358">
                    <c:v>26-Feb</c:v>
                  </c:pt>
                  <c:pt idx="359">
                    <c:v>27-Feb</c:v>
                  </c:pt>
                  <c:pt idx="360">
                    <c:v>28-Feb</c:v>
                  </c:pt>
                  <c:pt idx="361">
                    <c:v>01-Mar</c:v>
                  </c:pt>
                  <c:pt idx="362">
                    <c:v>02-Mar</c:v>
                  </c:pt>
                  <c:pt idx="363">
                    <c:v>03-Mar</c:v>
                  </c:pt>
                  <c:pt idx="364">
                    <c:v>04-Mar</c:v>
                  </c:pt>
                  <c:pt idx="365">
                    <c:v>05-Mar</c:v>
                  </c:pt>
                  <c:pt idx="366">
                    <c:v>06-Mar</c:v>
                  </c:pt>
                  <c:pt idx="367">
                    <c:v>07-Mar</c:v>
                  </c:pt>
                  <c:pt idx="368">
                    <c:v>08-Mar</c:v>
                  </c:pt>
                  <c:pt idx="369">
                    <c:v>09-Mar</c:v>
                  </c:pt>
                  <c:pt idx="370">
                    <c:v>10-Mar</c:v>
                  </c:pt>
                  <c:pt idx="371">
                    <c:v>11-Mar</c:v>
                  </c:pt>
                  <c:pt idx="372">
                    <c:v>12-Mar</c:v>
                  </c:pt>
                  <c:pt idx="373">
                    <c:v>13-Mar</c:v>
                  </c:pt>
                  <c:pt idx="374">
                    <c:v>14-Mar</c:v>
                  </c:pt>
                  <c:pt idx="375">
                    <c:v>15-Mar</c:v>
                  </c:pt>
                  <c:pt idx="376">
                    <c:v>16-Mar</c:v>
                  </c:pt>
                  <c:pt idx="377">
                    <c:v>17-Mar</c:v>
                  </c:pt>
                  <c:pt idx="378">
                    <c:v>18-Mar</c:v>
                  </c:pt>
                  <c:pt idx="379">
                    <c:v>19-Mar</c:v>
                  </c:pt>
                  <c:pt idx="380">
                    <c:v>20-Mar</c:v>
                  </c:pt>
                  <c:pt idx="381">
                    <c:v>21-Mar</c:v>
                  </c:pt>
                  <c:pt idx="382">
                    <c:v>22-Mar</c:v>
                  </c:pt>
                  <c:pt idx="383">
                    <c:v>23-Mar</c:v>
                  </c:pt>
                  <c:pt idx="384">
                    <c:v>24-Mar</c:v>
                  </c:pt>
                  <c:pt idx="385">
                    <c:v>25-Mar</c:v>
                  </c:pt>
                  <c:pt idx="386">
                    <c:v>26-Mar</c:v>
                  </c:pt>
                  <c:pt idx="387">
                    <c:v>27-Mar</c:v>
                  </c:pt>
                  <c:pt idx="388">
                    <c:v>28-Mar</c:v>
                  </c:pt>
                  <c:pt idx="389">
                    <c:v>29-Mar</c:v>
                  </c:pt>
                  <c:pt idx="390">
                    <c:v>30-Mar</c:v>
                  </c:pt>
                  <c:pt idx="391">
                    <c:v>31-Mar</c:v>
                  </c:pt>
                  <c:pt idx="392">
                    <c:v>01-Apr</c:v>
                  </c:pt>
                  <c:pt idx="393">
                    <c:v>02-Apr</c:v>
                  </c:pt>
                  <c:pt idx="394">
                    <c:v>03-Apr</c:v>
                  </c:pt>
                  <c:pt idx="395">
                    <c:v>04-Apr</c:v>
                  </c:pt>
                  <c:pt idx="396">
                    <c:v>05-Apr</c:v>
                  </c:pt>
                  <c:pt idx="397">
                    <c:v>06-Apr</c:v>
                  </c:pt>
                  <c:pt idx="398">
                    <c:v>07-Apr</c:v>
                  </c:pt>
                  <c:pt idx="399">
                    <c:v>08-Apr</c:v>
                  </c:pt>
                  <c:pt idx="400">
                    <c:v>09-Apr</c:v>
                  </c:pt>
                  <c:pt idx="401">
                    <c:v>10-Apr</c:v>
                  </c:pt>
                  <c:pt idx="402">
                    <c:v>11-Apr</c:v>
                  </c:pt>
                  <c:pt idx="403">
                    <c:v>12-Apr</c:v>
                  </c:pt>
                  <c:pt idx="404">
                    <c:v>13-Apr</c:v>
                  </c:pt>
                  <c:pt idx="405">
                    <c:v>14-Apr</c:v>
                  </c:pt>
                  <c:pt idx="406">
                    <c:v>15-Apr</c:v>
                  </c:pt>
                  <c:pt idx="407">
                    <c:v>16-Apr</c:v>
                  </c:pt>
                  <c:pt idx="408">
                    <c:v>17-Apr</c:v>
                  </c:pt>
                  <c:pt idx="409">
                    <c:v>18-Apr</c:v>
                  </c:pt>
                  <c:pt idx="410">
                    <c:v>19-Apr</c:v>
                  </c:pt>
                  <c:pt idx="411">
                    <c:v>20-Apr</c:v>
                  </c:pt>
                  <c:pt idx="412">
                    <c:v>21-Apr</c:v>
                  </c:pt>
                  <c:pt idx="413">
                    <c:v>22-Apr</c:v>
                  </c:pt>
                  <c:pt idx="414">
                    <c:v>23-Apr</c:v>
                  </c:pt>
                  <c:pt idx="415">
                    <c:v>24-Apr</c:v>
                  </c:pt>
                  <c:pt idx="416">
                    <c:v>25-Apr</c:v>
                  </c:pt>
                  <c:pt idx="417">
                    <c:v>26-Apr</c:v>
                  </c:pt>
                  <c:pt idx="418">
                    <c:v>27-Apr</c:v>
                  </c:pt>
                  <c:pt idx="419">
                    <c:v>28-Apr</c:v>
                  </c:pt>
                  <c:pt idx="420">
                    <c:v>29-Apr</c:v>
                  </c:pt>
                  <c:pt idx="421">
                    <c:v>30-Apr</c:v>
                  </c:pt>
                  <c:pt idx="422">
                    <c:v>01-May</c:v>
                  </c:pt>
                  <c:pt idx="423">
                    <c:v>02-May</c:v>
                  </c:pt>
                  <c:pt idx="424">
                    <c:v>03-May</c:v>
                  </c:pt>
                  <c:pt idx="425">
                    <c:v>04-May</c:v>
                  </c:pt>
                  <c:pt idx="426">
                    <c:v>05-May</c:v>
                  </c:pt>
                  <c:pt idx="427">
                    <c:v>06-May</c:v>
                  </c:pt>
                  <c:pt idx="428">
                    <c:v>07-May</c:v>
                  </c:pt>
                  <c:pt idx="429">
                    <c:v>08-May</c:v>
                  </c:pt>
                  <c:pt idx="430">
                    <c:v>09-May</c:v>
                  </c:pt>
                  <c:pt idx="431">
                    <c:v>10-May</c:v>
                  </c:pt>
                  <c:pt idx="432">
                    <c:v>11-May</c:v>
                  </c:pt>
                  <c:pt idx="433">
                    <c:v>12-May</c:v>
                  </c:pt>
                  <c:pt idx="434">
                    <c:v>13-May</c:v>
                  </c:pt>
                  <c:pt idx="435">
                    <c:v>14-May</c:v>
                  </c:pt>
                  <c:pt idx="436">
                    <c:v>15-May</c:v>
                  </c:pt>
                  <c:pt idx="437">
                    <c:v>16-May</c:v>
                  </c:pt>
                  <c:pt idx="438">
                    <c:v>17-May</c:v>
                  </c:pt>
                  <c:pt idx="439">
                    <c:v>18-May</c:v>
                  </c:pt>
                  <c:pt idx="440">
                    <c:v>19-May</c:v>
                  </c:pt>
                  <c:pt idx="441">
                    <c:v>20-May</c:v>
                  </c:pt>
                  <c:pt idx="442">
                    <c:v>21-May</c:v>
                  </c:pt>
                  <c:pt idx="443">
                    <c:v>22-May</c:v>
                  </c:pt>
                  <c:pt idx="444">
                    <c:v>23-May</c:v>
                  </c:pt>
                  <c:pt idx="445">
                    <c:v>24-May</c:v>
                  </c:pt>
                  <c:pt idx="446">
                    <c:v>25-May</c:v>
                  </c:pt>
                  <c:pt idx="447">
                    <c:v>26-May</c:v>
                  </c:pt>
                  <c:pt idx="448">
                    <c:v>27-May</c:v>
                  </c:pt>
                  <c:pt idx="449">
                    <c:v>28-May</c:v>
                  </c:pt>
                  <c:pt idx="450">
                    <c:v>29-May</c:v>
                  </c:pt>
                  <c:pt idx="451">
                    <c:v>30-May</c:v>
                  </c:pt>
                  <c:pt idx="452">
                    <c:v>31-May</c:v>
                  </c:pt>
                  <c:pt idx="453">
                    <c:v>01-Jun</c:v>
                  </c:pt>
                  <c:pt idx="454">
                    <c:v>02-Jun</c:v>
                  </c:pt>
                  <c:pt idx="455">
                    <c:v>03-Jun</c:v>
                  </c:pt>
                  <c:pt idx="456">
                    <c:v>04-Jun</c:v>
                  </c:pt>
                  <c:pt idx="457">
                    <c:v>05-Jun</c:v>
                  </c:pt>
                  <c:pt idx="458">
                    <c:v>06-Jun</c:v>
                  </c:pt>
                  <c:pt idx="459">
                    <c:v>07-Jun</c:v>
                  </c:pt>
                  <c:pt idx="460">
                    <c:v>08-Jun</c:v>
                  </c:pt>
                  <c:pt idx="461">
                    <c:v>09-Jun</c:v>
                  </c:pt>
                  <c:pt idx="462">
                    <c:v>10-Jun</c:v>
                  </c:pt>
                  <c:pt idx="463">
                    <c:v>11-Jun</c:v>
                  </c:pt>
                  <c:pt idx="464">
                    <c:v>12-Jun</c:v>
                  </c:pt>
                  <c:pt idx="465">
                    <c:v>13-Jun</c:v>
                  </c:pt>
                  <c:pt idx="466">
                    <c:v>14-Jun</c:v>
                  </c:pt>
                  <c:pt idx="467">
                    <c:v>15-Jun</c:v>
                  </c:pt>
                  <c:pt idx="468">
                    <c:v>16-Jun</c:v>
                  </c:pt>
                  <c:pt idx="469">
                    <c:v>17-Jun</c:v>
                  </c:pt>
                  <c:pt idx="470">
                    <c:v>18-Jun</c:v>
                  </c:pt>
                  <c:pt idx="471">
                    <c:v>19-Jun</c:v>
                  </c:pt>
                  <c:pt idx="472">
                    <c:v>20-Jun</c:v>
                  </c:pt>
                  <c:pt idx="473">
                    <c:v>21-Jun</c:v>
                  </c:pt>
                  <c:pt idx="474">
                    <c:v>22-Jun</c:v>
                  </c:pt>
                  <c:pt idx="475">
                    <c:v>23-Jun</c:v>
                  </c:pt>
                  <c:pt idx="476">
                    <c:v>24-Jun</c:v>
                  </c:pt>
                  <c:pt idx="477">
                    <c:v>25-Jun</c:v>
                  </c:pt>
                  <c:pt idx="478">
                    <c:v>26-Jun</c:v>
                  </c:pt>
                  <c:pt idx="479">
                    <c:v>27-Jun</c:v>
                  </c:pt>
                  <c:pt idx="480">
                    <c:v>28-Jun</c:v>
                  </c:pt>
                  <c:pt idx="481">
                    <c:v>29-Jun</c:v>
                  </c:pt>
                  <c:pt idx="482">
                    <c:v>30-Jun</c:v>
                  </c:pt>
                  <c:pt idx="483">
                    <c:v>01-Jul</c:v>
                  </c:pt>
                  <c:pt idx="484">
                    <c:v>02-Jul</c:v>
                  </c:pt>
                  <c:pt idx="485">
                    <c:v>03-Jul</c:v>
                  </c:pt>
                  <c:pt idx="486">
                    <c:v>04-Jul</c:v>
                  </c:pt>
                  <c:pt idx="487">
                    <c:v>05-Jul</c:v>
                  </c:pt>
                  <c:pt idx="488">
                    <c:v>06-Jul</c:v>
                  </c:pt>
                  <c:pt idx="489">
                    <c:v>07-Jul</c:v>
                  </c:pt>
                  <c:pt idx="490">
                    <c:v>08-Jul</c:v>
                  </c:pt>
                  <c:pt idx="491">
                    <c:v>09-Jul</c:v>
                  </c:pt>
                  <c:pt idx="492">
                    <c:v>10-Jul</c:v>
                  </c:pt>
                  <c:pt idx="493">
                    <c:v>11-Jul</c:v>
                  </c:pt>
                  <c:pt idx="494">
                    <c:v>12-Jul</c:v>
                  </c:pt>
                  <c:pt idx="495">
                    <c:v>13-Jul</c:v>
                  </c:pt>
                  <c:pt idx="496">
                    <c:v>14-Jul</c:v>
                  </c:pt>
                  <c:pt idx="497">
                    <c:v>15-Jul</c:v>
                  </c:pt>
                  <c:pt idx="498">
                    <c:v>16-Jul</c:v>
                  </c:pt>
                  <c:pt idx="499">
                    <c:v>17-Jul</c:v>
                  </c:pt>
                  <c:pt idx="500">
                    <c:v>18-Jul</c:v>
                  </c:pt>
                  <c:pt idx="501">
                    <c:v>19-Jul</c:v>
                  </c:pt>
                  <c:pt idx="502">
                    <c:v>20-Jul</c:v>
                  </c:pt>
                  <c:pt idx="503">
                    <c:v>21-Jul</c:v>
                  </c:pt>
                  <c:pt idx="504">
                    <c:v>22-Jul</c:v>
                  </c:pt>
                  <c:pt idx="505">
                    <c:v>23-Jul</c:v>
                  </c:pt>
                  <c:pt idx="506">
                    <c:v>24-Jul</c:v>
                  </c:pt>
                  <c:pt idx="507">
                    <c:v>25-Jul</c:v>
                  </c:pt>
                  <c:pt idx="508">
                    <c:v>26-Jul</c:v>
                  </c:pt>
                  <c:pt idx="509">
                    <c:v>27-Jul</c:v>
                  </c:pt>
                  <c:pt idx="510">
                    <c:v>28-Jul</c:v>
                  </c:pt>
                  <c:pt idx="511">
                    <c:v>29-Jul</c:v>
                  </c:pt>
                  <c:pt idx="512">
                    <c:v>30-Jul</c:v>
                  </c:pt>
                  <c:pt idx="513">
                    <c:v>31-Jul</c:v>
                  </c:pt>
                  <c:pt idx="514">
                    <c:v>01-Aug</c:v>
                  </c:pt>
                  <c:pt idx="515">
                    <c:v>02-Aug</c:v>
                  </c:pt>
                  <c:pt idx="516">
                    <c:v>03-Aug</c:v>
                  </c:pt>
                  <c:pt idx="517">
                    <c:v>04-Aug</c:v>
                  </c:pt>
                  <c:pt idx="518">
                    <c:v>05-Aug</c:v>
                  </c:pt>
                  <c:pt idx="519">
                    <c:v>06-Aug</c:v>
                  </c:pt>
                  <c:pt idx="520">
                    <c:v>07-Aug</c:v>
                  </c:pt>
                  <c:pt idx="521">
                    <c:v>08-Aug</c:v>
                  </c:pt>
                  <c:pt idx="522">
                    <c:v>09-Aug</c:v>
                  </c:pt>
                  <c:pt idx="523">
                    <c:v>10-Aug</c:v>
                  </c:pt>
                  <c:pt idx="524">
                    <c:v>11-Aug</c:v>
                  </c:pt>
                  <c:pt idx="525">
                    <c:v>12-Aug</c:v>
                  </c:pt>
                  <c:pt idx="526">
                    <c:v>13-Aug</c:v>
                  </c:pt>
                  <c:pt idx="527">
                    <c:v>14-Aug</c:v>
                  </c:pt>
                  <c:pt idx="528">
                    <c:v>15-Aug</c:v>
                  </c:pt>
                  <c:pt idx="529">
                    <c:v>16-Aug</c:v>
                  </c:pt>
                  <c:pt idx="530">
                    <c:v>17-Aug</c:v>
                  </c:pt>
                  <c:pt idx="531">
                    <c:v>18-Aug</c:v>
                  </c:pt>
                  <c:pt idx="532">
                    <c:v>19-Aug</c:v>
                  </c:pt>
                  <c:pt idx="533">
                    <c:v>20-Aug</c:v>
                  </c:pt>
                  <c:pt idx="534">
                    <c:v>21-Aug</c:v>
                  </c:pt>
                  <c:pt idx="535">
                    <c:v>22-Aug</c:v>
                  </c:pt>
                  <c:pt idx="536">
                    <c:v>23-Aug</c:v>
                  </c:pt>
                  <c:pt idx="537">
                    <c:v>24-Aug</c:v>
                  </c:pt>
                  <c:pt idx="538">
                    <c:v>25-Aug</c:v>
                  </c:pt>
                  <c:pt idx="539">
                    <c:v>26-Aug</c:v>
                  </c:pt>
                  <c:pt idx="540">
                    <c:v>27-Aug</c:v>
                  </c:pt>
                  <c:pt idx="541">
                    <c:v>28-Aug</c:v>
                  </c:pt>
                  <c:pt idx="542">
                    <c:v>29-Aug</c:v>
                  </c:pt>
                  <c:pt idx="543">
                    <c:v>30-Aug</c:v>
                  </c:pt>
                  <c:pt idx="544">
                    <c:v>31-Aug</c:v>
                  </c:pt>
                  <c:pt idx="545">
                    <c:v>01-Sep</c:v>
                  </c:pt>
                  <c:pt idx="546">
                    <c:v>02-Sep</c:v>
                  </c:pt>
                  <c:pt idx="547">
                    <c:v>03-Sep</c:v>
                  </c:pt>
                  <c:pt idx="548">
                    <c:v>04-Sep</c:v>
                  </c:pt>
                  <c:pt idx="549">
                    <c:v>05-Sep</c:v>
                  </c:pt>
                  <c:pt idx="550">
                    <c:v>06-Sep</c:v>
                  </c:pt>
                  <c:pt idx="551">
                    <c:v>07-Sep</c:v>
                  </c:pt>
                  <c:pt idx="552">
                    <c:v>08-Sep</c:v>
                  </c:pt>
                  <c:pt idx="553">
                    <c:v>09-Sep</c:v>
                  </c:pt>
                  <c:pt idx="554">
                    <c:v>10-Sep</c:v>
                  </c:pt>
                  <c:pt idx="555">
                    <c:v>11-Sep</c:v>
                  </c:pt>
                  <c:pt idx="556">
                    <c:v>12-Sep</c:v>
                  </c:pt>
                  <c:pt idx="557">
                    <c:v>13-Sep</c:v>
                  </c:pt>
                  <c:pt idx="558">
                    <c:v>14-Sep</c:v>
                  </c:pt>
                  <c:pt idx="559">
                    <c:v>15-Sep</c:v>
                  </c:pt>
                  <c:pt idx="560">
                    <c:v>16-Sep</c:v>
                  </c:pt>
                  <c:pt idx="561">
                    <c:v>17-Sep</c:v>
                  </c:pt>
                  <c:pt idx="562">
                    <c:v>18-Sep</c:v>
                  </c:pt>
                  <c:pt idx="563">
                    <c:v>19-Sep</c:v>
                  </c:pt>
                  <c:pt idx="564">
                    <c:v>20-Sep</c:v>
                  </c:pt>
                  <c:pt idx="565">
                    <c:v>21-Sep</c:v>
                  </c:pt>
                  <c:pt idx="566">
                    <c:v>22-Sep</c:v>
                  </c:pt>
                  <c:pt idx="567">
                    <c:v>23-Sep</c:v>
                  </c:pt>
                  <c:pt idx="568">
                    <c:v>24-Sep</c:v>
                  </c:pt>
                  <c:pt idx="569">
                    <c:v>25-Sep</c:v>
                  </c:pt>
                  <c:pt idx="570">
                    <c:v>26-Sep</c:v>
                  </c:pt>
                  <c:pt idx="571">
                    <c:v>27-Sep</c:v>
                  </c:pt>
                  <c:pt idx="572">
                    <c:v>28-Sep</c:v>
                  </c:pt>
                  <c:pt idx="573">
                    <c:v>29-Sep</c:v>
                  </c:pt>
                  <c:pt idx="574">
                    <c:v>30-Sep</c:v>
                  </c:pt>
                  <c:pt idx="575">
                    <c:v>01-Oct</c:v>
                  </c:pt>
                  <c:pt idx="576">
                    <c:v>02-Oct</c:v>
                  </c:pt>
                  <c:pt idx="577">
                    <c:v>03-Oct</c:v>
                  </c:pt>
                  <c:pt idx="578">
                    <c:v>04-Oct</c:v>
                  </c:pt>
                  <c:pt idx="579">
                    <c:v>05-Oct</c:v>
                  </c:pt>
                  <c:pt idx="580">
                    <c:v>06-Oct</c:v>
                  </c:pt>
                  <c:pt idx="581">
                    <c:v>07-Oct</c:v>
                  </c:pt>
                  <c:pt idx="582">
                    <c:v>08-Oct</c:v>
                  </c:pt>
                  <c:pt idx="583">
                    <c:v>09-Oct</c:v>
                  </c:pt>
                  <c:pt idx="584">
                    <c:v>10-Oct</c:v>
                  </c:pt>
                  <c:pt idx="585">
                    <c:v>11-Oct</c:v>
                  </c:pt>
                  <c:pt idx="586">
                    <c:v>12-Oct</c:v>
                  </c:pt>
                  <c:pt idx="587">
                    <c:v>13-Oct</c:v>
                  </c:pt>
                  <c:pt idx="588">
                    <c:v>14-Oct</c:v>
                  </c:pt>
                  <c:pt idx="589">
                    <c:v>15-Oct</c:v>
                  </c:pt>
                  <c:pt idx="590">
                    <c:v>16-Oct</c:v>
                  </c:pt>
                  <c:pt idx="591">
                    <c:v>17-Oct</c:v>
                  </c:pt>
                  <c:pt idx="592">
                    <c:v>18-Oct</c:v>
                  </c:pt>
                  <c:pt idx="593">
                    <c:v>19-Oct</c:v>
                  </c:pt>
                  <c:pt idx="594">
                    <c:v>20-Oct</c:v>
                  </c:pt>
                  <c:pt idx="595">
                    <c:v>21-Oct</c:v>
                  </c:pt>
                  <c:pt idx="596">
                    <c:v>22-Oct</c:v>
                  </c:pt>
                  <c:pt idx="597">
                    <c:v>23-Oct</c:v>
                  </c:pt>
                  <c:pt idx="598">
                    <c:v>24-Oct</c:v>
                  </c:pt>
                  <c:pt idx="599">
                    <c:v>25-Oct</c:v>
                  </c:pt>
                  <c:pt idx="600">
                    <c:v>26-Oct</c:v>
                  </c:pt>
                  <c:pt idx="601">
                    <c:v>27-Oct</c:v>
                  </c:pt>
                  <c:pt idx="602">
                    <c:v>28-Oct</c:v>
                  </c:pt>
                  <c:pt idx="603">
                    <c:v>29-Oct</c:v>
                  </c:pt>
                  <c:pt idx="604">
                    <c:v>30-Oct</c:v>
                  </c:pt>
                  <c:pt idx="605">
                    <c:v>31-Oct</c:v>
                  </c:pt>
                  <c:pt idx="606">
                    <c:v>01-Nov</c:v>
                  </c:pt>
                  <c:pt idx="607">
                    <c:v>02-Nov</c:v>
                  </c:pt>
                  <c:pt idx="608">
                    <c:v>03-Nov</c:v>
                  </c:pt>
                  <c:pt idx="609">
                    <c:v>04-Nov</c:v>
                  </c:pt>
                  <c:pt idx="610">
                    <c:v>05-Nov</c:v>
                  </c:pt>
                  <c:pt idx="611">
                    <c:v>06-Nov</c:v>
                  </c:pt>
                  <c:pt idx="612">
                    <c:v>07-Nov</c:v>
                  </c:pt>
                  <c:pt idx="613">
                    <c:v>08-Nov</c:v>
                  </c:pt>
                  <c:pt idx="614">
                    <c:v>09-Nov</c:v>
                  </c:pt>
                  <c:pt idx="615">
                    <c:v>10-Nov</c:v>
                  </c:pt>
                  <c:pt idx="616">
                    <c:v>11-Nov</c:v>
                  </c:pt>
                  <c:pt idx="617">
                    <c:v>12-Nov</c:v>
                  </c:pt>
                  <c:pt idx="618">
                    <c:v>13-Nov</c:v>
                  </c:pt>
                  <c:pt idx="619">
                    <c:v>14-Nov</c:v>
                  </c:pt>
                  <c:pt idx="620">
                    <c:v>15-Nov</c:v>
                  </c:pt>
                  <c:pt idx="621">
                    <c:v>16-Nov</c:v>
                  </c:pt>
                  <c:pt idx="622">
                    <c:v>17-Nov</c:v>
                  </c:pt>
                  <c:pt idx="623">
                    <c:v>18-Nov</c:v>
                  </c:pt>
                  <c:pt idx="624">
                    <c:v>19-Nov</c:v>
                  </c:pt>
                  <c:pt idx="625">
                    <c:v>20-Nov</c:v>
                  </c:pt>
                  <c:pt idx="626">
                    <c:v>21-Nov</c:v>
                  </c:pt>
                  <c:pt idx="627">
                    <c:v>22-Nov</c:v>
                  </c:pt>
                  <c:pt idx="628">
                    <c:v>23-Nov</c:v>
                  </c:pt>
                  <c:pt idx="629">
                    <c:v>24-Nov</c:v>
                  </c:pt>
                  <c:pt idx="630">
                    <c:v>25-Nov</c:v>
                  </c:pt>
                  <c:pt idx="631">
                    <c:v>26-Nov</c:v>
                  </c:pt>
                  <c:pt idx="632">
                    <c:v>27-Nov</c:v>
                  </c:pt>
                  <c:pt idx="633">
                    <c:v>28-Nov</c:v>
                  </c:pt>
                  <c:pt idx="634">
                    <c:v>29-Nov</c:v>
                  </c:pt>
                  <c:pt idx="635">
                    <c:v>30-Nov</c:v>
                  </c:pt>
                  <c:pt idx="636">
                    <c:v>01-Dec</c:v>
                  </c:pt>
                  <c:pt idx="637">
                    <c:v>02-Dec</c:v>
                  </c:pt>
                  <c:pt idx="638">
                    <c:v>03-Dec</c:v>
                  </c:pt>
                  <c:pt idx="639">
                    <c:v>04-Dec</c:v>
                  </c:pt>
                  <c:pt idx="640">
                    <c:v>05-Dec</c:v>
                  </c:pt>
                  <c:pt idx="641">
                    <c:v>06-Dec</c:v>
                  </c:pt>
                  <c:pt idx="642">
                    <c:v>07-Dec</c:v>
                  </c:pt>
                  <c:pt idx="643">
                    <c:v>08-Dec</c:v>
                  </c:pt>
                  <c:pt idx="644">
                    <c:v>09-Dec</c:v>
                  </c:pt>
                  <c:pt idx="645">
                    <c:v>10-Dec</c:v>
                  </c:pt>
                  <c:pt idx="646">
                    <c:v>11-Dec</c:v>
                  </c:pt>
                  <c:pt idx="647">
                    <c:v>12-Dec</c:v>
                  </c:pt>
                  <c:pt idx="648">
                    <c:v>13-Dec</c:v>
                  </c:pt>
                  <c:pt idx="649">
                    <c:v>14-Dec</c:v>
                  </c:pt>
                  <c:pt idx="650">
                    <c:v>15-Dec</c:v>
                  </c:pt>
                  <c:pt idx="651">
                    <c:v>16-Dec</c:v>
                  </c:pt>
                  <c:pt idx="652">
                    <c:v>17-Dec</c:v>
                  </c:pt>
                  <c:pt idx="653">
                    <c:v>18-Dec</c:v>
                  </c:pt>
                  <c:pt idx="654">
                    <c:v>19-Dec</c:v>
                  </c:pt>
                  <c:pt idx="655">
                    <c:v>20-Dec</c:v>
                  </c:pt>
                  <c:pt idx="656">
                    <c:v>21-Dec</c:v>
                  </c:pt>
                  <c:pt idx="657">
                    <c:v>22-Dec</c:v>
                  </c:pt>
                  <c:pt idx="658">
                    <c:v>23-Dec</c:v>
                  </c:pt>
                  <c:pt idx="659">
                    <c:v>24-Dec</c:v>
                  </c:pt>
                  <c:pt idx="660">
                    <c:v>25-Dec</c:v>
                  </c:pt>
                  <c:pt idx="661">
                    <c:v>26-Dec</c:v>
                  </c:pt>
                  <c:pt idx="662">
                    <c:v>27-Dec</c:v>
                  </c:pt>
                  <c:pt idx="663">
                    <c:v>28-Dec</c:v>
                  </c:pt>
                  <c:pt idx="664">
                    <c:v>29-Dec</c:v>
                  </c:pt>
                  <c:pt idx="665">
                    <c:v>30-Dec</c:v>
                  </c:pt>
                  <c:pt idx="666">
                    <c:v>31-Dec</c:v>
                  </c:pt>
                  <c:pt idx="667">
                    <c:v>01-Jan</c:v>
                  </c:pt>
                  <c:pt idx="668">
                    <c:v>02-Jan</c:v>
                  </c:pt>
                  <c:pt idx="669">
                    <c:v>03-Jan</c:v>
                  </c:pt>
                  <c:pt idx="670">
                    <c:v>04-Jan</c:v>
                  </c:pt>
                  <c:pt idx="671">
                    <c:v>05-Jan</c:v>
                  </c:pt>
                  <c:pt idx="672">
                    <c:v>06-Jan</c:v>
                  </c:pt>
                  <c:pt idx="673">
                    <c:v>07-Jan</c:v>
                  </c:pt>
                  <c:pt idx="674">
                    <c:v>08-Jan</c:v>
                  </c:pt>
                  <c:pt idx="675">
                    <c:v>09-Jan</c:v>
                  </c:pt>
                  <c:pt idx="676">
                    <c:v>10-Jan</c:v>
                  </c:pt>
                  <c:pt idx="677">
                    <c:v>11-Jan</c:v>
                  </c:pt>
                  <c:pt idx="678">
                    <c:v>12-Jan</c:v>
                  </c:pt>
                  <c:pt idx="679">
                    <c:v>13-Jan</c:v>
                  </c:pt>
                  <c:pt idx="680">
                    <c:v>14-Jan</c:v>
                  </c:pt>
                  <c:pt idx="681">
                    <c:v>15-Jan</c:v>
                  </c:pt>
                  <c:pt idx="682">
                    <c:v>16-Jan</c:v>
                  </c:pt>
                  <c:pt idx="683">
                    <c:v>17-Jan</c:v>
                  </c:pt>
                  <c:pt idx="684">
                    <c:v>18-Jan</c:v>
                  </c:pt>
                  <c:pt idx="685">
                    <c:v>19-Jan</c:v>
                  </c:pt>
                  <c:pt idx="686">
                    <c:v>20-Jan</c:v>
                  </c:pt>
                  <c:pt idx="687">
                    <c:v>21-Jan</c:v>
                  </c:pt>
                  <c:pt idx="688">
                    <c:v>22-Jan</c:v>
                  </c:pt>
                  <c:pt idx="689">
                    <c:v>23-Jan</c:v>
                  </c:pt>
                  <c:pt idx="690">
                    <c:v>24-Jan</c:v>
                  </c:pt>
                  <c:pt idx="691">
                    <c:v>25-Jan</c:v>
                  </c:pt>
                  <c:pt idx="692">
                    <c:v>26-Jan</c:v>
                  </c:pt>
                  <c:pt idx="693">
                    <c:v>27-Jan</c:v>
                  </c:pt>
                  <c:pt idx="694">
                    <c:v>28-Jan</c:v>
                  </c:pt>
                  <c:pt idx="695">
                    <c:v>29-Jan</c:v>
                  </c:pt>
                  <c:pt idx="696">
                    <c:v>30-Jan</c:v>
                  </c:pt>
                  <c:pt idx="697">
                    <c:v>31-Jan</c:v>
                  </c:pt>
                  <c:pt idx="698">
                    <c:v>01-Feb</c:v>
                  </c:pt>
                  <c:pt idx="699">
                    <c:v>02-Feb</c:v>
                  </c:pt>
                  <c:pt idx="700">
                    <c:v>03-Feb</c:v>
                  </c:pt>
                  <c:pt idx="701">
                    <c:v>04-Feb</c:v>
                  </c:pt>
                  <c:pt idx="702">
                    <c:v>05-Feb</c:v>
                  </c:pt>
                  <c:pt idx="703">
                    <c:v>06-Feb</c:v>
                  </c:pt>
                  <c:pt idx="704">
                    <c:v>07-Feb</c:v>
                  </c:pt>
                  <c:pt idx="705">
                    <c:v>08-Feb</c:v>
                  </c:pt>
                  <c:pt idx="706">
                    <c:v>09-Feb</c:v>
                  </c:pt>
                  <c:pt idx="707">
                    <c:v>10-Feb</c:v>
                  </c:pt>
                  <c:pt idx="708">
                    <c:v>11-Feb</c:v>
                  </c:pt>
                  <c:pt idx="709">
                    <c:v>12-Feb</c:v>
                  </c:pt>
                  <c:pt idx="710">
                    <c:v>13-Feb</c:v>
                  </c:pt>
                  <c:pt idx="711">
                    <c:v>14-Feb</c:v>
                  </c:pt>
                  <c:pt idx="712">
                    <c:v>15-Feb</c:v>
                  </c:pt>
                  <c:pt idx="713">
                    <c:v>16-Feb</c:v>
                  </c:pt>
                  <c:pt idx="714">
                    <c:v>17-Feb</c:v>
                  </c:pt>
                  <c:pt idx="715">
                    <c:v>18-Feb</c:v>
                  </c:pt>
                  <c:pt idx="716">
                    <c:v>19-Feb</c:v>
                  </c:pt>
                  <c:pt idx="717">
                    <c:v>20-Feb</c:v>
                  </c:pt>
                  <c:pt idx="718">
                    <c:v>21-Feb</c:v>
                  </c:pt>
                  <c:pt idx="719">
                    <c:v>22-Feb</c:v>
                  </c:pt>
                  <c:pt idx="720">
                    <c:v>23-Feb</c:v>
                  </c:pt>
                  <c:pt idx="721">
                    <c:v>24-Feb</c:v>
                  </c:pt>
                  <c:pt idx="722">
                    <c:v>25-Feb</c:v>
                  </c:pt>
                  <c:pt idx="723">
                    <c:v>26-Feb</c:v>
                  </c:pt>
                  <c:pt idx="724">
                    <c:v>27-Feb</c:v>
                  </c:pt>
                  <c:pt idx="725">
                    <c:v>28-Feb</c:v>
                  </c:pt>
                  <c:pt idx="726">
                    <c:v>01-Mar</c:v>
                  </c:pt>
                  <c:pt idx="727">
                    <c:v>02-Mar</c:v>
                  </c:pt>
                  <c:pt idx="728">
                    <c:v>03-Mar</c:v>
                  </c:pt>
                  <c:pt idx="729">
                    <c:v>04-Mar</c:v>
                  </c:pt>
                  <c:pt idx="730">
                    <c:v>05-Mar</c:v>
                  </c:pt>
                  <c:pt idx="731">
                    <c:v>06-Mar</c:v>
                  </c:pt>
                  <c:pt idx="732">
                    <c:v>07-Mar</c:v>
                  </c:pt>
                  <c:pt idx="733">
                    <c:v>08-Mar</c:v>
                  </c:pt>
                  <c:pt idx="734">
                    <c:v>09-Mar</c:v>
                  </c:pt>
                  <c:pt idx="735">
                    <c:v>10-Mar</c:v>
                  </c:pt>
                  <c:pt idx="736">
                    <c:v>11-Mar</c:v>
                  </c:pt>
                  <c:pt idx="737">
                    <c:v>12-Mar</c:v>
                  </c:pt>
                  <c:pt idx="738">
                    <c:v>13-Mar</c:v>
                  </c:pt>
                  <c:pt idx="739">
                    <c:v>14-Mar</c:v>
                  </c:pt>
                  <c:pt idx="740">
                    <c:v>15-Mar</c:v>
                  </c:pt>
                  <c:pt idx="741">
                    <c:v>16-Mar</c:v>
                  </c:pt>
                  <c:pt idx="742">
                    <c:v>17-Mar</c:v>
                  </c:pt>
                  <c:pt idx="743">
                    <c:v>18-Mar</c:v>
                  </c:pt>
                  <c:pt idx="744">
                    <c:v>19-Mar</c:v>
                  </c:pt>
                  <c:pt idx="745">
                    <c:v>20-Mar</c:v>
                  </c:pt>
                  <c:pt idx="746">
                    <c:v>21-Mar</c:v>
                  </c:pt>
                  <c:pt idx="747">
                    <c:v>22-Mar</c:v>
                  </c:pt>
                  <c:pt idx="748">
                    <c:v>23-Mar</c:v>
                  </c:pt>
                  <c:pt idx="749">
                    <c:v>24-Mar</c:v>
                  </c:pt>
                  <c:pt idx="750">
                    <c:v>25-Mar</c:v>
                  </c:pt>
                  <c:pt idx="751">
                    <c:v>26-Mar</c:v>
                  </c:pt>
                  <c:pt idx="752">
                    <c:v>27-Mar</c:v>
                  </c:pt>
                  <c:pt idx="753">
                    <c:v>28-Mar</c:v>
                  </c:pt>
                  <c:pt idx="754">
                    <c:v>29-Mar</c:v>
                  </c:pt>
                  <c:pt idx="755">
                    <c:v>30-Mar</c:v>
                  </c:pt>
                  <c:pt idx="756">
                    <c:v>31-Mar</c:v>
                  </c:pt>
                  <c:pt idx="757">
                    <c:v>01-Apr</c:v>
                  </c:pt>
                  <c:pt idx="758">
                    <c:v>02-Apr</c:v>
                  </c:pt>
                  <c:pt idx="759">
                    <c:v>03-Apr</c:v>
                  </c:pt>
                  <c:pt idx="760">
                    <c:v>04-Apr</c:v>
                  </c:pt>
                  <c:pt idx="761">
                    <c:v>05-Apr</c:v>
                  </c:pt>
                  <c:pt idx="762">
                    <c:v>06-Apr</c:v>
                  </c:pt>
                  <c:pt idx="763">
                    <c:v>07-Apr</c:v>
                  </c:pt>
                  <c:pt idx="764">
                    <c:v>08-Apr</c:v>
                  </c:pt>
                  <c:pt idx="765">
                    <c:v>09-Apr</c:v>
                  </c:pt>
                  <c:pt idx="766">
                    <c:v>10-Apr</c:v>
                  </c:pt>
                  <c:pt idx="767">
                    <c:v>11-Apr</c:v>
                  </c:pt>
                  <c:pt idx="768">
                    <c:v>12-Apr</c:v>
                  </c:pt>
                  <c:pt idx="769">
                    <c:v>13-Apr</c:v>
                  </c:pt>
                  <c:pt idx="770">
                    <c:v>14-Apr</c:v>
                  </c:pt>
                  <c:pt idx="771">
                    <c:v>15-Apr</c:v>
                  </c:pt>
                  <c:pt idx="772">
                    <c:v>16-Apr</c:v>
                  </c:pt>
                  <c:pt idx="773">
                    <c:v>17-Apr</c:v>
                  </c:pt>
                  <c:pt idx="774">
                    <c:v>18-Apr</c:v>
                  </c:pt>
                  <c:pt idx="775">
                    <c:v>19-Apr</c:v>
                  </c:pt>
                  <c:pt idx="776">
                    <c:v>20-Apr</c:v>
                  </c:pt>
                  <c:pt idx="777">
                    <c:v>21-Apr</c:v>
                  </c:pt>
                  <c:pt idx="778">
                    <c:v>22-Apr</c:v>
                  </c:pt>
                  <c:pt idx="779">
                    <c:v>23-Apr</c:v>
                  </c:pt>
                  <c:pt idx="780">
                    <c:v>24-Apr</c:v>
                  </c:pt>
                  <c:pt idx="781">
                    <c:v>25-Apr</c:v>
                  </c:pt>
                  <c:pt idx="782">
                    <c:v>26-Apr</c:v>
                  </c:pt>
                  <c:pt idx="783">
                    <c:v>27-Apr</c:v>
                  </c:pt>
                  <c:pt idx="784">
                    <c:v>28-Apr</c:v>
                  </c:pt>
                  <c:pt idx="785">
                    <c:v>29-Apr</c:v>
                  </c:pt>
                  <c:pt idx="786">
                    <c:v>30-Apr</c:v>
                  </c:pt>
                  <c:pt idx="787">
                    <c:v>01-May</c:v>
                  </c:pt>
                  <c:pt idx="788">
                    <c:v>02-May</c:v>
                  </c:pt>
                  <c:pt idx="789">
                    <c:v>03-May</c:v>
                  </c:pt>
                  <c:pt idx="790">
                    <c:v>04-May</c:v>
                  </c:pt>
                  <c:pt idx="791">
                    <c:v>05-May</c:v>
                  </c:pt>
                  <c:pt idx="792">
                    <c:v>06-May</c:v>
                  </c:pt>
                  <c:pt idx="793">
                    <c:v>07-May</c:v>
                  </c:pt>
                </c:lvl>
                <c:lvl>
                  <c:pt idx="0">
                    <c:v>Mar</c:v>
                  </c:pt>
                  <c:pt idx="27">
                    <c:v>Apr</c:v>
                  </c:pt>
                  <c:pt idx="57">
                    <c:v>May</c:v>
                  </c:pt>
                  <c:pt idx="88">
                    <c:v>Jun</c:v>
                  </c:pt>
                  <c:pt idx="118">
                    <c:v>Jul</c:v>
                  </c:pt>
                  <c:pt idx="149">
                    <c:v>Aug</c:v>
                  </c:pt>
                  <c:pt idx="180">
                    <c:v>Sep</c:v>
                  </c:pt>
                  <c:pt idx="210">
                    <c:v>Oct</c:v>
                  </c:pt>
                  <c:pt idx="241">
                    <c:v>Nov</c:v>
                  </c:pt>
                  <c:pt idx="271">
                    <c:v>Dec</c:v>
                  </c:pt>
                  <c:pt idx="302">
                    <c:v>Jan</c:v>
                  </c:pt>
                  <c:pt idx="333">
                    <c:v>Feb</c:v>
                  </c:pt>
                  <c:pt idx="361">
                    <c:v>Mar</c:v>
                  </c:pt>
                  <c:pt idx="392">
                    <c:v>Apr</c:v>
                  </c:pt>
                  <c:pt idx="422">
                    <c:v>May</c:v>
                  </c:pt>
                  <c:pt idx="453">
                    <c:v>Jun</c:v>
                  </c:pt>
                  <c:pt idx="483">
                    <c:v>Jul</c:v>
                  </c:pt>
                  <c:pt idx="514">
                    <c:v>Aug</c:v>
                  </c:pt>
                  <c:pt idx="545">
                    <c:v>Sep</c:v>
                  </c:pt>
                  <c:pt idx="575">
                    <c:v>Oct</c:v>
                  </c:pt>
                  <c:pt idx="606">
                    <c:v>Nov</c:v>
                  </c:pt>
                  <c:pt idx="636">
                    <c:v>Dec</c:v>
                  </c:pt>
                  <c:pt idx="667">
                    <c:v>Jan</c:v>
                  </c:pt>
                  <c:pt idx="698">
                    <c:v>Feb</c:v>
                  </c:pt>
                  <c:pt idx="726">
                    <c:v>Mar</c:v>
                  </c:pt>
                  <c:pt idx="757">
                    <c:v>Apr</c:v>
                  </c:pt>
                  <c:pt idx="787">
                    <c:v>May</c:v>
                  </c:pt>
                </c:lvl>
                <c:lvl>
                  <c:pt idx="0">
                    <c:v>2020</c:v>
                  </c:pt>
                  <c:pt idx="302">
                    <c:v>2021</c:v>
                  </c:pt>
                  <c:pt idx="667">
                    <c:v>2022</c:v>
                  </c:pt>
                </c:lvl>
              </c:multiLvlStrCache>
            </c:multiLvlStrRef>
          </c:cat>
          <c:val>
            <c:numRef>
              <c:f>'MP-CDA'!$E$5:$E$798</c:f>
              <c:numCache>
                <c:formatCode>General</c:formatCode>
                <c:ptCount val="794"/>
                <c:pt idx="7">
                  <c:v>0</c:v>
                </c:pt>
                <c:pt idx="14">
                  <c:v>1.214306433183765E-17</c:v>
                </c:pt>
                <c:pt idx="18">
                  <c:v>4.6259292692714858E-17</c:v>
                </c:pt>
                <c:pt idx="22">
                  <c:v>5.3421246185189168E-3</c:v>
                </c:pt>
                <c:pt idx="23">
                  <c:v>4.273699694815134E-3</c:v>
                </c:pt>
                <c:pt idx="25">
                  <c:v>3.5614164123459451E-3</c:v>
                </c:pt>
                <c:pt idx="26">
                  <c:v>3.0526426391536674E-3</c:v>
                </c:pt>
                <c:pt idx="27">
                  <c:v>3.0526426391536674E-3</c:v>
                </c:pt>
                <c:pt idx="28">
                  <c:v>3.052642639153664E-3</c:v>
                </c:pt>
                <c:pt idx="29">
                  <c:v>3.0526426391536475E-3</c:v>
                </c:pt>
                <c:pt idx="30">
                  <c:v>5.1088187190109369E-19</c:v>
                </c:pt>
                <c:pt idx="32">
                  <c:v>1.5246593050577406E-20</c:v>
                </c:pt>
                <c:pt idx="33">
                  <c:v>1.523146746223358E-20</c:v>
                </c:pt>
                <c:pt idx="34">
                  <c:v>1.5223904668061665E-20</c:v>
                </c:pt>
                <c:pt idx="35">
                  <c:v>2.6469779601696886E-22</c:v>
                </c:pt>
                <c:pt idx="36">
                  <c:v>2.6469779601696886E-22</c:v>
                </c:pt>
                <c:pt idx="37">
                  <c:v>2.6446145869909657E-22</c:v>
                </c:pt>
                <c:pt idx="38">
                  <c:v>2.2481587362601929E-23</c:v>
                </c:pt>
                <c:pt idx="39">
                  <c:v>2.248897290378544E-23</c:v>
                </c:pt>
                <c:pt idx="40">
                  <c:v>7.3633845599586475E-24</c:v>
                </c:pt>
                <c:pt idx="41">
                  <c:v>1.9894801563077841E-25</c:v>
                </c:pt>
                <c:pt idx="42">
                  <c:v>1.9906341471177074E-25</c:v>
                </c:pt>
                <c:pt idx="43">
                  <c:v>1.9903456494152266E-25</c:v>
                </c:pt>
                <c:pt idx="44">
                  <c:v>3.7302752930770955E-26</c:v>
                </c:pt>
                <c:pt idx="45">
                  <c:v>7.7605881967342514E-27</c:v>
                </c:pt>
                <c:pt idx="46">
                  <c:v>3.7414545790482274E-28</c:v>
                </c:pt>
                <c:pt idx="47">
                  <c:v>3.7437084673488588E-28</c:v>
                </c:pt>
                <c:pt idx="48">
                  <c:v>8.7281824441953374E-29</c:v>
                </c:pt>
                <c:pt idx="49">
                  <c:v>2.8117256550377495E-29</c:v>
                </c:pt>
                <c:pt idx="50">
                  <c:v>7.3251369770522527E-31</c:v>
                </c:pt>
                <c:pt idx="51">
                  <c:v>7.3339412282265941E-31</c:v>
                </c:pt>
                <c:pt idx="52">
                  <c:v>7.3317401654330083E-31</c:v>
                </c:pt>
                <c:pt idx="53">
                  <c:v>1.6843633027912368E-31</c:v>
                </c:pt>
                <c:pt idx="54">
                  <c:v>5.6952499784022548E-32</c:v>
                </c:pt>
                <c:pt idx="55">
                  <c:v>6.1217058946594279E-34</c:v>
                </c:pt>
                <c:pt idx="56">
                  <c:v>6.1217058946594279E-34</c:v>
                </c:pt>
                <c:pt idx="57">
                  <c:v>6.1260048454281501E-34</c:v>
                </c:pt>
                <c:pt idx="58">
                  <c:v>2.6771715912213193E-34</c:v>
                </c:pt>
                <c:pt idx="59">
                  <c:v>4.7610879763590707E-35</c:v>
                </c:pt>
                <c:pt idx="60">
                  <c:v>7.4156900760446027E-36</c:v>
                </c:pt>
                <c:pt idx="61">
                  <c:v>7.4140107984005699E-36</c:v>
                </c:pt>
                <c:pt idx="62">
                  <c:v>5.3568956844615671E-37</c:v>
                </c:pt>
                <c:pt idx="63">
                  <c:v>5.3579452329890876E-37</c:v>
                </c:pt>
                <c:pt idx="64">
                  <c:v>1.0589944642675786E-37</c:v>
                </c:pt>
                <c:pt idx="65">
                  <c:v>1.5612034346858506E-39</c:v>
                </c:pt>
                <c:pt idx="66">
                  <c:v>1.6136808610618457E-39</c:v>
                </c:pt>
                <c:pt idx="67">
                  <c:v>1.5612034346858506E-39</c:v>
                </c:pt>
                <c:pt idx="68">
                  <c:v>1.1807420934598871E-40</c:v>
                </c:pt>
                <c:pt idx="69">
                  <c:v>9.5771303136190837E-40</c:v>
                </c:pt>
                <c:pt idx="70">
                  <c:v>8.5275817860991846E-40</c:v>
                </c:pt>
                <c:pt idx="71">
                  <c:v>8.5275817860991846E-40</c:v>
                </c:pt>
                <c:pt idx="72">
                  <c:v>8.396388220159196E-40</c:v>
                </c:pt>
                <c:pt idx="73">
                  <c:v>8.9211624839191456E-40</c:v>
                </c:pt>
                <c:pt idx="74">
                  <c:v>8.6062979256631757E-37</c:v>
                </c:pt>
                <c:pt idx="75">
                  <c:v>8.6062979256631757E-37</c:v>
                </c:pt>
                <c:pt idx="76">
                  <c:v>2.8373075073561958E-35</c:v>
                </c:pt>
                <c:pt idx="77">
                  <c:v>2.8373075073561958E-35</c:v>
                </c:pt>
                <c:pt idx="78">
                  <c:v>2.8373075073561958E-35</c:v>
                </c:pt>
                <c:pt idx="79">
                  <c:v>2.8373075073561958E-35</c:v>
                </c:pt>
                <c:pt idx="80">
                  <c:v>1.7324771597947678E-33</c:v>
                </c:pt>
                <c:pt idx="81">
                  <c:v>1.7333369499485123E-33</c:v>
                </c:pt>
                <c:pt idx="82">
                  <c:v>2.6440266807944765E-32</c:v>
                </c:pt>
                <c:pt idx="83">
                  <c:v>3.1167049157169438E-31</c:v>
                </c:pt>
                <c:pt idx="84">
                  <c:v>3.1167049157169438E-31</c:v>
                </c:pt>
                <c:pt idx="85">
                  <c:v>3.1167049157169438E-31</c:v>
                </c:pt>
                <c:pt idx="86">
                  <c:v>1.4736555615613054E-29</c:v>
                </c:pt>
                <c:pt idx="87">
                  <c:v>3.0990964133682606E-31</c:v>
                </c:pt>
                <c:pt idx="88">
                  <c:v>3.0990964133682606E-31</c:v>
                </c:pt>
                <c:pt idx="89">
                  <c:v>3.3808324509471933E-31</c:v>
                </c:pt>
                <c:pt idx="90">
                  <c:v>0</c:v>
                </c:pt>
                <c:pt idx="91">
                  <c:v>0</c:v>
                </c:pt>
                <c:pt idx="92">
                  <c:v>2.9542164734036701E-26</c:v>
                </c:pt>
                <c:pt idx="93">
                  <c:v>2.9527739848912663E-26</c:v>
                </c:pt>
                <c:pt idx="94">
                  <c:v>2.9542164734036701E-26</c:v>
                </c:pt>
                <c:pt idx="95">
                  <c:v>2.9542164734036701E-26</c:v>
                </c:pt>
                <c:pt idx="96">
                  <c:v>2.9542164734036701E-26</c:v>
                </c:pt>
                <c:pt idx="97">
                  <c:v>2.9542164734036701E-26</c:v>
                </c:pt>
                <c:pt idx="98">
                  <c:v>2.9542164734036701E-26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7.744301232039317E-21</c:v>
                </c:pt>
                <c:pt idx="103">
                  <c:v>2.3232903696117951E-20</c:v>
                </c:pt>
                <c:pt idx="104">
                  <c:v>2.3232903696117951E-20</c:v>
                </c:pt>
                <c:pt idx="105">
                  <c:v>3.0526426391536466E-3</c:v>
                </c:pt>
                <c:pt idx="106">
                  <c:v>3.0526426391536466E-3</c:v>
                </c:pt>
                <c:pt idx="107">
                  <c:v>3.0526426391536466E-3</c:v>
                </c:pt>
                <c:pt idx="108">
                  <c:v>3.0526426391536466E-3</c:v>
                </c:pt>
                <c:pt idx="109">
                  <c:v>3.0526426391536458E-3</c:v>
                </c:pt>
                <c:pt idx="110">
                  <c:v>6.1052852783072915E-3</c:v>
                </c:pt>
                <c:pt idx="111">
                  <c:v>6.1052852783072915E-3</c:v>
                </c:pt>
                <c:pt idx="112">
                  <c:v>6.1052852783072915E-3</c:v>
                </c:pt>
                <c:pt idx="113">
                  <c:v>6.1052852783072915E-3</c:v>
                </c:pt>
                <c:pt idx="114">
                  <c:v>9.1579279174609386E-3</c:v>
                </c:pt>
                <c:pt idx="115">
                  <c:v>1.2210570556614583E-2</c:v>
                </c:pt>
                <c:pt idx="116">
                  <c:v>2.4421141113229166E-2</c:v>
                </c:pt>
                <c:pt idx="117">
                  <c:v>2.7473783752382817E-2</c:v>
                </c:pt>
                <c:pt idx="118">
                  <c:v>2.7473783752382817E-2</c:v>
                </c:pt>
                <c:pt idx="119">
                  <c:v>3.0526426391536465E-2</c:v>
                </c:pt>
                <c:pt idx="120">
                  <c:v>3.0526426391536465E-2</c:v>
                </c:pt>
                <c:pt idx="121">
                  <c:v>3.3579069030690106E-2</c:v>
                </c:pt>
                <c:pt idx="122">
                  <c:v>4.5789639587304691E-2</c:v>
                </c:pt>
                <c:pt idx="123">
                  <c:v>4.8842282226458346E-2</c:v>
                </c:pt>
                <c:pt idx="124">
                  <c:v>4.273699694815105E-2</c:v>
                </c:pt>
                <c:pt idx="125">
                  <c:v>4.8842282226458332E-2</c:v>
                </c:pt>
                <c:pt idx="126">
                  <c:v>5.189492486561198E-2</c:v>
                </c:pt>
                <c:pt idx="127">
                  <c:v>5.8000210143919269E-2</c:v>
                </c:pt>
                <c:pt idx="128">
                  <c:v>8.5473993896302086E-2</c:v>
                </c:pt>
                <c:pt idx="129">
                  <c:v>8.5473993896302086E-2</c:v>
                </c:pt>
                <c:pt idx="130">
                  <c:v>9.1579279174609396E-2</c:v>
                </c:pt>
                <c:pt idx="131">
                  <c:v>9.7684564452916692E-2</c:v>
                </c:pt>
                <c:pt idx="132">
                  <c:v>0.10073720709207033</c:v>
                </c:pt>
                <c:pt idx="133">
                  <c:v>0.11294777764868491</c:v>
                </c:pt>
                <c:pt idx="134">
                  <c:v>0.14042156140106773</c:v>
                </c:pt>
                <c:pt idx="135">
                  <c:v>0.12821099084445314</c:v>
                </c:pt>
                <c:pt idx="136">
                  <c:v>0.11905306292699221</c:v>
                </c:pt>
                <c:pt idx="137">
                  <c:v>0.13126363348360678</c:v>
                </c:pt>
                <c:pt idx="138">
                  <c:v>0.14957948931852866</c:v>
                </c:pt>
                <c:pt idx="139">
                  <c:v>0.17400063043175784</c:v>
                </c:pt>
                <c:pt idx="140">
                  <c:v>0.19536912890583333</c:v>
                </c:pt>
                <c:pt idx="141">
                  <c:v>0.18621120098837243</c:v>
                </c:pt>
                <c:pt idx="142">
                  <c:v>0.198421771544987</c:v>
                </c:pt>
                <c:pt idx="143">
                  <c:v>0.21979027001906254</c:v>
                </c:pt>
                <c:pt idx="144">
                  <c:v>0.21979027001906254</c:v>
                </c:pt>
                <c:pt idx="145">
                  <c:v>0.23810612585398441</c:v>
                </c:pt>
                <c:pt idx="146">
                  <c:v>0.250316696410599</c:v>
                </c:pt>
                <c:pt idx="147">
                  <c:v>0.24421141113229172</c:v>
                </c:pt>
                <c:pt idx="148">
                  <c:v>0.25947462432805996</c:v>
                </c:pt>
                <c:pt idx="149">
                  <c:v>0.25947462432805996</c:v>
                </c:pt>
                <c:pt idx="150">
                  <c:v>0.25336933904975262</c:v>
                </c:pt>
                <c:pt idx="151">
                  <c:v>0.250316696410599</c:v>
                </c:pt>
                <c:pt idx="152">
                  <c:v>0.23505348321483077</c:v>
                </c:pt>
                <c:pt idx="153">
                  <c:v>0.21673762737990887</c:v>
                </c:pt>
                <c:pt idx="154">
                  <c:v>0.21979027001906254</c:v>
                </c:pt>
                <c:pt idx="155">
                  <c:v>0.19536912890583338</c:v>
                </c:pt>
                <c:pt idx="156">
                  <c:v>0.18315855834921879</c:v>
                </c:pt>
                <c:pt idx="157">
                  <c:v>0.19536912890583333</c:v>
                </c:pt>
                <c:pt idx="158">
                  <c:v>0.19231648626667971</c:v>
                </c:pt>
                <c:pt idx="159">
                  <c:v>0.20757969946244792</c:v>
                </c:pt>
                <c:pt idx="160">
                  <c:v>0.2136849847407552</c:v>
                </c:pt>
                <c:pt idx="161">
                  <c:v>0.19231648626667971</c:v>
                </c:pt>
                <c:pt idx="162">
                  <c:v>0.22284291265821615</c:v>
                </c:pt>
                <c:pt idx="163">
                  <c:v>0.24115876849313805</c:v>
                </c:pt>
                <c:pt idx="164">
                  <c:v>0.23810612585398441</c:v>
                </c:pt>
                <c:pt idx="165">
                  <c:v>0.24115876849313803</c:v>
                </c:pt>
                <c:pt idx="166">
                  <c:v>0.22284291265821615</c:v>
                </c:pt>
                <c:pt idx="167">
                  <c:v>0.20757969946244792</c:v>
                </c:pt>
                <c:pt idx="168">
                  <c:v>0.2136849847407552</c:v>
                </c:pt>
                <c:pt idx="169">
                  <c:v>0.19231648626667971</c:v>
                </c:pt>
                <c:pt idx="170">
                  <c:v>0.15873741723598961</c:v>
                </c:pt>
                <c:pt idx="171">
                  <c:v>0.15873741723598961</c:v>
                </c:pt>
                <c:pt idx="172">
                  <c:v>0.14652684667937502</c:v>
                </c:pt>
                <c:pt idx="173">
                  <c:v>0.1434742040402214</c:v>
                </c:pt>
                <c:pt idx="174">
                  <c:v>0.13736891876191407</c:v>
                </c:pt>
                <c:pt idx="175">
                  <c:v>0.13126363348360678</c:v>
                </c:pt>
                <c:pt idx="176">
                  <c:v>0.11905306292699221</c:v>
                </c:pt>
                <c:pt idx="177">
                  <c:v>0.13126363348360678</c:v>
                </c:pt>
                <c:pt idx="178">
                  <c:v>0.10989513500953127</c:v>
                </c:pt>
                <c:pt idx="179">
                  <c:v>0.10378984973122397</c:v>
                </c:pt>
                <c:pt idx="180">
                  <c:v>9.1579279174609382E-2</c:v>
                </c:pt>
                <c:pt idx="181">
                  <c:v>0.10684249237037761</c:v>
                </c:pt>
                <c:pt idx="182">
                  <c:v>9.7684564452916664E-2</c:v>
                </c:pt>
                <c:pt idx="183">
                  <c:v>0.10073720709207032</c:v>
                </c:pt>
                <c:pt idx="184">
                  <c:v>8.8526636535455741E-2</c:v>
                </c:pt>
                <c:pt idx="185">
                  <c:v>9.4631921813763009E-2</c:v>
                </c:pt>
                <c:pt idx="186">
                  <c:v>0.1007372070920703</c:v>
                </c:pt>
                <c:pt idx="187">
                  <c:v>0.10989513500953126</c:v>
                </c:pt>
                <c:pt idx="188">
                  <c:v>8.8526636535455741E-2</c:v>
                </c:pt>
                <c:pt idx="189">
                  <c:v>9.1579279174609382E-2</c:v>
                </c:pt>
                <c:pt idx="190">
                  <c:v>8.8526636535455755E-2</c:v>
                </c:pt>
                <c:pt idx="191">
                  <c:v>9.7684564452916692E-2</c:v>
                </c:pt>
                <c:pt idx="192">
                  <c:v>8.54739938963021E-2</c:v>
                </c:pt>
                <c:pt idx="193">
                  <c:v>7.6316065978841177E-2</c:v>
                </c:pt>
                <c:pt idx="194">
                  <c:v>6.4105495422226585E-2</c:v>
                </c:pt>
                <c:pt idx="195">
                  <c:v>7.3263423339687508E-2</c:v>
                </c:pt>
                <c:pt idx="196">
                  <c:v>6.7158138061380226E-2</c:v>
                </c:pt>
                <c:pt idx="197">
                  <c:v>7.3263423339687508E-2</c:v>
                </c:pt>
                <c:pt idx="198">
                  <c:v>6.1052852783072924E-2</c:v>
                </c:pt>
                <c:pt idx="199">
                  <c:v>5.8000210143919276E-2</c:v>
                </c:pt>
                <c:pt idx="200">
                  <c:v>5.4947567504765628E-2</c:v>
                </c:pt>
                <c:pt idx="201">
                  <c:v>5.189492486561198E-2</c:v>
                </c:pt>
                <c:pt idx="202">
                  <c:v>4.5789639587304684E-2</c:v>
                </c:pt>
                <c:pt idx="203">
                  <c:v>4.8842282226458332E-2</c:v>
                </c:pt>
                <c:pt idx="204">
                  <c:v>3.9684354308997402E-2</c:v>
                </c:pt>
                <c:pt idx="205">
                  <c:v>4.2736996948151043E-2</c:v>
                </c:pt>
                <c:pt idx="206">
                  <c:v>4.2736996948151043E-2</c:v>
                </c:pt>
                <c:pt idx="207">
                  <c:v>4.8842282226458332E-2</c:v>
                </c:pt>
                <c:pt idx="208">
                  <c:v>5.8000210143919276E-2</c:v>
                </c:pt>
                <c:pt idx="209">
                  <c:v>6.1052852783072931E-2</c:v>
                </c:pt>
                <c:pt idx="210">
                  <c:v>6.4105495422226572E-2</c:v>
                </c:pt>
                <c:pt idx="211">
                  <c:v>6.7158138061380226E-2</c:v>
                </c:pt>
                <c:pt idx="212">
                  <c:v>6.1052852783072931E-2</c:v>
                </c:pt>
                <c:pt idx="213">
                  <c:v>7.0210780700533867E-2</c:v>
                </c:pt>
                <c:pt idx="214">
                  <c:v>6.715813806138024E-2</c:v>
                </c:pt>
                <c:pt idx="215">
                  <c:v>6.1052852783072931E-2</c:v>
                </c:pt>
                <c:pt idx="216">
                  <c:v>5.4947567504765635E-2</c:v>
                </c:pt>
                <c:pt idx="217">
                  <c:v>4.273699694815105E-2</c:v>
                </c:pt>
                <c:pt idx="218">
                  <c:v>3.3579069030690113E-2</c:v>
                </c:pt>
                <c:pt idx="219">
                  <c:v>3.9684354308997409E-2</c:v>
                </c:pt>
                <c:pt idx="220">
                  <c:v>3.6631711669843754E-2</c:v>
                </c:pt>
                <c:pt idx="221">
                  <c:v>2.7473783752382821E-2</c:v>
                </c:pt>
                <c:pt idx="222">
                  <c:v>2.4421141113229173E-2</c:v>
                </c:pt>
                <c:pt idx="223">
                  <c:v>1.8315855834921877E-2</c:v>
                </c:pt>
                <c:pt idx="224">
                  <c:v>2.7473783752382821E-2</c:v>
                </c:pt>
                <c:pt idx="225">
                  <c:v>2.7473783752382821E-2</c:v>
                </c:pt>
                <c:pt idx="226">
                  <c:v>3.0526426391536462E-2</c:v>
                </c:pt>
                <c:pt idx="227">
                  <c:v>3.3579069030690113E-2</c:v>
                </c:pt>
                <c:pt idx="228">
                  <c:v>3.9684354308997409E-2</c:v>
                </c:pt>
                <c:pt idx="229">
                  <c:v>3.9684354308997402E-2</c:v>
                </c:pt>
                <c:pt idx="230">
                  <c:v>3.9684354308997402E-2</c:v>
                </c:pt>
                <c:pt idx="231">
                  <c:v>3.9684354308997402E-2</c:v>
                </c:pt>
                <c:pt idx="232">
                  <c:v>5.1894924865611987E-2</c:v>
                </c:pt>
                <c:pt idx="233">
                  <c:v>5.4947567504765635E-2</c:v>
                </c:pt>
                <c:pt idx="234">
                  <c:v>4.8842282226458346E-2</c:v>
                </c:pt>
                <c:pt idx="235">
                  <c:v>4.8842282226458332E-2</c:v>
                </c:pt>
                <c:pt idx="236">
                  <c:v>4.5789639587304691E-2</c:v>
                </c:pt>
                <c:pt idx="237">
                  <c:v>5.4947567504765635E-2</c:v>
                </c:pt>
                <c:pt idx="238">
                  <c:v>5.4947567504765642E-2</c:v>
                </c:pt>
                <c:pt idx="239">
                  <c:v>4.5789639587304691E-2</c:v>
                </c:pt>
                <c:pt idx="240">
                  <c:v>3.9684354308997409E-2</c:v>
                </c:pt>
                <c:pt idx="241">
                  <c:v>5.1894924865611994E-2</c:v>
                </c:pt>
                <c:pt idx="242">
                  <c:v>4.8842282226458353E-2</c:v>
                </c:pt>
                <c:pt idx="243">
                  <c:v>4.8842282226458353E-2</c:v>
                </c:pt>
                <c:pt idx="244">
                  <c:v>4.2736996948151043E-2</c:v>
                </c:pt>
                <c:pt idx="245">
                  <c:v>3.9684354308997409E-2</c:v>
                </c:pt>
                <c:pt idx="246">
                  <c:v>4.273699694815105E-2</c:v>
                </c:pt>
                <c:pt idx="247">
                  <c:v>4.2736996948151043E-2</c:v>
                </c:pt>
                <c:pt idx="248">
                  <c:v>3.0526426391536469E-2</c:v>
                </c:pt>
                <c:pt idx="249">
                  <c:v>3.0526426391536462E-2</c:v>
                </c:pt>
                <c:pt idx="250">
                  <c:v>3.0526426391536462E-2</c:v>
                </c:pt>
                <c:pt idx="251">
                  <c:v>3.0526426391536462E-2</c:v>
                </c:pt>
                <c:pt idx="252">
                  <c:v>2.7473783752382814E-2</c:v>
                </c:pt>
                <c:pt idx="253">
                  <c:v>2.1368498474075522E-2</c:v>
                </c:pt>
                <c:pt idx="254">
                  <c:v>1.8315855834921877E-2</c:v>
                </c:pt>
                <c:pt idx="255">
                  <c:v>2.1368498474075525E-2</c:v>
                </c:pt>
                <c:pt idx="256">
                  <c:v>2.1368498474075522E-2</c:v>
                </c:pt>
                <c:pt idx="257">
                  <c:v>2.4421141113229166E-2</c:v>
                </c:pt>
                <c:pt idx="258">
                  <c:v>2.7473783752382817E-2</c:v>
                </c:pt>
                <c:pt idx="259">
                  <c:v>2.7473783752382817E-2</c:v>
                </c:pt>
                <c:pt idx="260">
                  <c:v>2.7473783752382814E-2</c:v>
                </c:pt>
                <c:pt idx="261">
                  <c:v>2.4421141113229166E-2</c:v>
                </c:pt>
                <c:pt idx="262">
                  <c:v>2.4421141113229166E-2</c:v>
                </c:pt>
                <c:pt idx="263">
                  <c:v>3.0526426391536462E-2</c:v>
                </c:pt>
                <c:pt idx="264">
                  <c:v>3.0526426391536465E-2</c:v>
                </c:pt>
                <c:pt idx="265">
                  <c:v>2.7473783752382814E-2</c:v>
                </c:pt>
                <c:pt idx="266">
                  <c:v>2.7473783752382814E-2</c:v>
                </c:pt>
                <c:pt idx="267">
                  <c:v>2.4421141113229166E-2</c:v>
                </c:pt>
                <c:pt idx="268">
                  <c:v>2.7473783752382814E-2</c:v>
                </c:pt>
                <c:pt idx="269">
                  <c:v>3.0526426391536462E-2</c:v>
                </c:pt>
                <c:pt idx="270">
                  <c:v>2.1368498474075522E-2</c:v>
                </c:pt>
                <c:pt idx="271">
                  <c:v>2.1368498474075525E-2</c:v>
                </c:pt>
                <c:pt idx="272">
                  <c:v>2.1368498474075522E-2</c:v>
                </c:pt>
                <c:pt idx="273">
                  <c:v>2.1368498474075522E-2</c:v>
                </c:pt>
                <c:pt idx="274">
                  <c:v>2.4421141113229166E-2</c:v>
                </c:pt>
                <c:pt idx="275">
                  <c:v>2.1368498474075522E-2</c:v>
                </c:pt>
                <c:pt idx="276">
                  <c:v>1.5263213195768233E-2</c:v>
                </c:pt>
                <c:pt idx="277">
                  <c:v>1.8315855834921877E-2</c:v>
                </c:pt>
                <c:pt idx="278">
                  <c:v>3.0526426391536462E-2</c:v>
                </c:pt>
                <c:pt idx="279">
                  <c:v>3.3579069030690113E-2</c:v>
                </c:pt>
                <c:pt idx="280">
                  <c:v>3.0526426391536465E-2</c:v>
                </c:pt>
                <c:pt idx="281">
                  <c:v>3.3579069030690113E-2</c:v>
                </c:pt>
                <c:pt idx="282">
                  <c:v>3.3579069030690113E-2</c:v>
                </c:pt>
                <c:pt idx="283">
                  <c:v>3.3579069030690113E-2</c:v>
                </c:pt>
                <c:pt idx="284">
                  <c:v>3.9684354308997402E-2</c:v>
                </c:pt>
                <c:pt idx="285">
                  <c:v>3.0526426391536465E-2</c:v>
                </c:pt>
                <c:pt idx="286">
                  <c:v>2.4421141113229166E-2</c:v>
                </c:pt>
                <c:pt idx="287">
                  <c:v>3.0526426391536458E-2</c:v>
                </c:pt>
                <c:pt idx="288">
                  <c:v>3.6631711669843754E-2</c:v>
                </c:pt>
                <c:pt idx="289">
                  <c:v>3.9684354308997402E-2</c:v>
                </c:pt>
                <c:pt idx="290">
                  <c:v>3.6631711669843754E-2</c:v>
                </c:pt>
                <c:pt idx="291">
                  <c:v>4.8842282226458332E-2</c:v>
                </c:pt>
                <c:pt idx="292">
                  <c:v>5.8000210143919276E-2</c:v>
                </c:pt>
                <c:pt idx="293">
                  <c:v>6.4105495422226572E-2</c:v>
                </c:pt>
                <c:pt idx="294">
                  <c:v>7.3263423339687508E-2</c:v>
                </c:pt>
                <c:pt idx="295">
                  <c:v>8.5473993896302086E-2</c:v>
                </c:pt>
                <c:pt idx="296">
                  <c:v>0.10378984973122396</c:v>
                </c:pt>
                <c:pt idx="297">
                  <c:v>0.13126363348360678</c:v>
                </c:pt>
                <c:pt idx="298">
                  <c:v>0.13126363348360681</c:v>
                </c:pt>
                <c:pt idx="299">
                  <c:v>0.16484270251429689</c:v>
                </c:pt>
                <c:pt idx="300">
                  <c:v>0.22284291265821615</c:v>
                </c:pt>
                <c:pt idx="301">
                  <c:v>0.24726405377144539</c:v>
                </c:pt>
                <c:pt idx="302">
                  <c:v>0.29915897863705737</c:v>
                </c:pt>
                <c:pt idx="303">
                  <c:v>0.3144221918328256</c:v>
                </c:pt>
                <c:pt idx="304">
                  <c:v>0.33884333294605479</c:v>
                </c:pt>
                <c:pt idx="305">
                  <c:v>0.38463297253335949</c:v>
                </c:pt>
                <c:pt idx="306">
                  <c:v>0.43042261212066413</c:v>
                </c:pt>
                <c:pt idx="307">
                  <c:v>0.44263318267727864</c:v>
                </c:pt>
                <c:pt idx="308">
                  <c:v>0.48537017962542972</c:v>
                </c:pt>
                <c:pt idx="309">
                  <c:v>0.51589660601696619</c:v>
                </c:pt>
                <c:pt idx="310">
                  <c:v>0.57084417352173189</c:v>
                </c:pt>
                <c:pt idx="311">
                  <c:v>0.59831795727411474</c:v>
                </c:pt>
                <c:pt idx="312">
                  <c:v>0.61968645574819015</c:v>
                </c:pt>
                <c:pt idx="313">
                  <c:v>0.67158138061380213</c:v>
                </c:pt>
                <c:pt idx="314">
                  <c:v>0.74179216131433612</c:v>
                </c:pt>
                <c:pt idx="315">
                  <c:v>0.77231858770587247</c:v>
                </c:pt>
                <c:pt idx="316">
                  <c:v>0.81505558465402361</c:v>
                </c:pt>
                <c:pt idx="317">
                  <c:v>0.86084522424132814</c:v>
                </c:pt>
                <c:pt idx="318">
                  <c:v>0.88526636535455727</c:v>
                </c:pt>
                <c:pt idx="319">
                  <c:v>0.888319007993711</c:v>
                </c:pt>
                <c:pt idx="320">
                  <c:v>0.84252936840640658</c:v>
                </c:pt>
                <c:pt idx="321">
                  <c:v>0.82421351257148445</c:v>
                </c:pt>
                <c:pt idx="322">
                  <c:v>0.81810822729317734</c:v>
                </c:pt>
                <c:pt idx="323">
                  <c:v>0.78452915826248704</c:v>
                </c:pt>
                <c:pt idx="324">
                  <c:v>0.72042366284026049</c:v>
                </c:pt>
                <c:pt idx="325">
                  <c:v>0.71431837756195316</c:v>
                </c:pt>
                <c:pt idx="326">
                  <c:v>0.67768666589210935</c:v>
                </c:pt>
                <c:pt idx="327">
                  <c:v>0.647160239500573</c:v>
                </c:pt>
                <c:pt idx="328">
                  <c:v>0.58305474407834634</c:v>
                </c:pt>
                <c:pt idx="329">
                  <c:v>0.54642303240850265</c:v>
                </c:pt>
                <c:pt idx="330">
                  <c:v>0.49758075018204434</c:v>
                </c:pt>
                <c:pt idx="331">
                  <c:v>0.49147546490373706</c:v>
                </c:pt>
                <c:pt idx="332">
                  <c:v>0.47010696642966154</c:v>
                </c:pt>
                <c:pt idx="333">
                  <c:v>0.46400168115135421</c:v>
                </c:pt>
                <c:pt idx="334">
                  <c:v>0.44873846795558597</c:v>
                </c:pt>
                <c:pt idx="335">
                  <c:v>0.43652789739897141</c:v>
                </c:pt>
                <c:pt idx="336">
                  <c:v>0.41821204156404951</c:v>
                </c:pt>
                <c:pt idx="337">
                  <c:v>0.406001471007435</c:v>
                </c:pt>
                <c:pt idx="338">
                  <c:v>0.40294882836828128</c:v>
                </c:pt>
                <c:pt idx="339">
                  <c:v>0.3876856151725131</c:v>
                </c:pt>
                <c:pt idx="340">
                  <c:v>0.39684354308997399</c:v>
                </c:pt>
                <c:pt idx="341">
                  <c:v>0.41821204156404951</c:v>
                </c:pt>
                <c:pt idx="342">
                  <c:v>0.43347525475981774</c:v>
                </c:pt>
                <c:pt idx="343">
                  <c:v>0.41515939892489584</c:v>
                </c:pt>
                <c:pt idx="344">
                  <c:v>0.39989618572912761</c:v>
                </c:pt>
                <c:pt idx="345">
                  <c:v>0.36326447405928386</c:v>
                </c:pt>
                <c:pt idx="346">
                  <c:v>0.34189597558520834</c:v>
                </c:pt>
                <c:pt idx="347">
                  <c:v>0.32052747711113289</c:v>
                </c:pt>
                <c:pt idx="348">
                  <c:v>0.27779048016298186</c:v>
                </c:pt>
                <c:pt idx="349">
                  <c:v>0.23200084057567713</c:v>
                </c:pt>
                <c:pt idx="350">
                  <c:v>0.22589555529736982</c:v>
                </c:pt>
                <c:pt idx="351">
                  <c:v>0.23200084057567713</c:v>
                </c:pt>
                <c:pt idx="352">
                  <c:v>0.24421141113229172</c:v>
                </c:pt>
                <c:pt idx="353">
                  <c:v>0.23200084057567713</c:v>
                </c:pt>
                <c:pt idx="354">
                  <c:v>0.21063234210160162</c:v>
                </c:pt>
                <c:pt idx="355">
                  <c:v>0.20147441418414067</c:v>
                </c:pt>
                <c:pt idx="356">
                  <c:v>0.21063234210160159</c:v>
                </c:pt>
                <c:pt idx="357">
                  <c:v>0.20757969946244792</c:v>
                </c:pt>
                <c:pt idx="358">
                  <c:v>0.18926384362752607</c:v>
                </c:pt>
                <c:pt idx="359">
                  <c:v>0.15568477459683594</c:v>
                </c:pt>
                <c:pt idx="360">
                  <c:v>0.14652684667937502</c:v>
                </c:pt>
                <c:pt idx="361">
                  <c:v>0.14957948931852866</c:v>
                </c:pt>
                <c:pt idx="362">
                  <c:v>0.14042156140106771</c:v>
                </c:pt>
                <c:pt idx="363">
                  <c:v>0.14347420404022135</c:v>
                </c:pt>
                <c:pt idx="364">
                  <c:v>0.13431627612276045</c:v>
                </c:pt>
                <c:pt idx="365">
                  <c:v>0.11600042028783855</c:v>
                </c:pt>
                <c:pt idx="366">
                  <c:v>0.13736891876191409</c:v>
                </c:pt>
                <c:pt idx="367">
                  <c:v>0.1434742040402214</c:v>
                </c:pt>
                <c:pt idx="368">
                  <c:v>0.15873741723598964</c:v>
                </c:pt>
                <c:pt idx="369">
                  <c:v>0.16789534515345056</c:v>
                </c:pt>
                <c:pt idx="370">
                  <c:v>0.16484270251429689</c:v>
                </c:pt>
                <c:pt idx="371">
                  <c:v>0.15873741723598961</c:v>
                </c:pt>
                <c:pt idx="372">
                  <c:v>0.16179005987514322</c:v>
                </c:pt>
                <c:pt idx="373">
                  <c:v>0.13431627612276045</c:v>
                </c:pt>
                <c:pt idx="374">
                  <c:v>0.11905306292699221</c:v>
                </c:pt>
                <c:pt idx="375">
                  <c:v>0.10073720709207032</c:v>
                </c:pt>
                <c:pt idx="376">
                  <c:v>9.1579279174609382E-2</c:v>
                </c:pt>
                <c:pt idx="377">
                  <c:v>7.3263423339687522E-2</c:v>
                </c:pt>
                <c:pt idx="378">
                  <c:v>7.3263423339687522E-2</c:v>
                </c:pt>
                <c:pt idx="379">
                  <c:v>7.3263423339687508E-2</c:v>
                </c:pt>
                <c:pt idx="380">
                  <c:v>9.4631921813763037E-2</c:v>
                </c:pt>
                <c:pt idx="381">
                  <c:v>0.10073720709207033</c:v>
                </c:pt>
                <c:pt idx="382">
                  <c:v>0.10989513500953127</c:v>
                </c:pt>
                <c:pt idx="383">
                  <c:v>0.12210570556614586</c:v>
                </c:pt>
                <c:pt idx="384">
                  <c:v>0.13126363348360681</c:v>
                </c:pt>
                <c:pt idx="385">
                  <c:v>0.13126363348360678</c:v>
                </c:pt>
                <c:pt idx="386">
                  <c:v>0.13431627612276045</c:v>
                </c:pt>
                <c:pt idx="387">
                  <c:v>0.1251583482052995</c:v>
                </c:pt>
                <c:pt idx="388">
                  <c:v>0.13126363348360678</c:v>
                </c:pt>
                <c:pt idx="389">
                  <c:v>0.11600042028783854</c:v>
                </c:pt>
                <c:pt idx="390">
                  <c:v>0.11905306292699221</c:v>
                </c:pt>
                <c:pt idx="391">
                  <c:v>0.1129477776486849</c:v>
                </c:pt>
                <c:pt idx="392">
                  <c:v>0.12821099084445314</c:v>
                </c:pt>
                <c:pt idx="393">
                  <c:v>0.14042156140106773</c:v>
                </c:pt>
                <c:pt idx="394">
                  <c:v>0.14652684667937502</c:v>
                </c:pt>
                <c:pt idx="395">
                  <c:v>0.13736891876191407</c:v>
                </c:pt>
                <c:pt idx="396">
                  <c:v>0.14042156140106773</c:v>
                </c:pt>
                <c:pt idx="397">
                  <c:v>0.12210570556614583</c:v>
                </c:pt>
                <c:pt idx="398">
                  <c:v>0.1251583482052995</c:v>
                </c:pt>
                <c:pt idx="399">
                  <c:v>0.14042156140106773</c:v>
                </c:pt>
                <c:pt idx="400">
                  <c:v>0.13736891876191409</c:v>
                </c:pt>
                <c:pt idx="401">
                  <c:v>0.13126363348360678</c:v>
                </c:pt>
                <c:pt idx="402">
                  <c:v>0.13736891876191409</c:v>
                </c:pt>
                <c:pt idx="403">
                  <c:v>0.12821099084445314</c:v>
                </c:pt>
                <c:pt idx="404">
                  <c:v>0.13431627612276043</c:v>
                </c:pt>
                <c:pt idx="405">
                  <c:v>0.12821099084445314</c:v>
                </c:pt>
                <c:pt idx="406">
                  <c:v>0.10073720709207032</c:v>
                </c:pt>
                <c:pt idx="407">
                  <c:v>9.7684564452916664E-2</c:v>
                </c:pt>
                <c:pt idx="408">
                  <c:v>9.4631921813763023E-2</c:v>
                </c:pt>
                <c:pt idx="409">
                  <c:v>9.4631921813763037E-2</c:v>
                </c:pt>
                <c:pt idx="410">
                  <c:v>0.10989513500953126</c:v>
                </c:pt>
                <c:pt idx="411">
                  <c:v>0.10073720709207032</c:v>
                </c:pt>
                <c:pt idx="412">
                  <c:v>0.10684249237037761</c:v>
                </c:pt>
                <c:pt idx="413">
                  <c:v>0.10073720709207033</c:v>
                </c:pt>
                <c:pt idx="414">
                  <c:v>0.10073720709207032</c:v>
                </c:pt>
                <c:pt idx="415">
                  <c:v>9.4631921813763023E-2</c:v>
                </c:pt>
                <c:pt idx="416">
                  <c:v>7.9368708617994804E-2</c:v>
                </c:pt>
                <c:pt idx="417">
                  <c:v>8.8526636535455741E-2</c:v>
                </c:pt>
                <c:pt idx="418">
                  <c:v>9.7684564452916664E-2</c:v>
                </c:pt>
                <c:pt idx="419">
                  <c:v>9.1579279174609382E-2</c:v>
                </c:pt>
                <c:pt idx="420">
                  <c:v>0.10073720709207032</c:v>
                </c:pt>
                <c:pt idx="421">
                  <c:v>9.1579279174609382E-2</c:v>
                </c:pt>
                <c:pt idx="422">
                  <c:v>0.10073720709207032</c:v>
                </c:pt>
                <c:pt idx="423">
                  <c:v>0.10378984973122396</c:v>
                </c:pt>
                <c:pt idx="424">
                  <c:v>9.4631921813763037E-2</c:v>
                </c:pt>
                <c:pt idx="425">
                  <c:v>9.4631921813763037E-2</c:v>
                </c:pt>
                <c:pt idx="426">
                  <c:v>9.4631921813763037E-2</c:v>
                </c:pt>
                <c:pt idx="427">
                  <c:v>9.7684564452916664E-2</c:v>
                </c:pt>
                <c:pt idx="428">
                  <c:v>9.7684564452916664E-2</c:v>
                </c:pt>
                <c:pt idx="429">
                  <c:v>0.10378984973122396</c:v>
                </c:pt>
                <c:pt idx="430">
                  <c:v>0.11905306292699221</c:v>
                </c:pt>
                <c:pt idx="431">
                  <c:v>0.1251583482052995</c:v>
                </c:pt>
                <c:pt idx="432">
                  <c:v>0.11905306292699221</c:v>
                </c:pt>
                <c:pt idx="433">
                  <c:v>0.1251583482052995</c:v>
                </c:pt>
                <c:pt idx="434">
                  <c:v>0.1251583482052995</c:v>
                </c:pt>
                <c:pt idx="435">
                  <c:v>0.13126363348360678</c:v>
                </c:pt>
                <c:pt idx="436">
                  <c:v>0.12210570556614582</c:v>
                </c:pt>
                <c:pt idx="437">
                  <c:v>0.11600042028783854</c:v>
                </c:pt>
                <c:pt idx="438">
                  <c:v>0.12210570556614585</c:v>
                </c:pt>
                <c:pt idx="439">
                  <c:v>0.11905306292699222</c:v>
                </c:pt>
                <c:pt idx="440">
                  <c:v>0.13126363348360678</c:v>
                </c:pt>
                <c:pt idx="441">
                  <c:v>0.11905306292699221</c:v>
                </c:pt>
                <c:pt idx="442">
                  <c:v>0.10684249237037761</c:v>
                </c:pt>
                <c:pt idx="443">
                  <c:v>0.10378984973122396</c:v>
                </c:pt>
                <c:pt idx="444">
                  <c:v>0.10073720709207033</c:v>
                </c:pt>
                <c:pt idx="445">
                  <c:v>9.7684564452916692E-2</c:v>
                </c:pt>
                <c:pt idx="446">
                  <c:v>9.4631921813763023E-2</c:v>
                </c:pt>
                <c:pt idx="447">
                  <c:v>7.9368708617994804E-2</c:v>
                </c:pt>
                <c:pt idx="448">
                  <c:v>9.7684564452916692E-2</c:v>
                </c:pt>
                <c:pt idx="449">
                  <c:v>0.10684249237037761</c:v>
                </c:pt>
                <c:pt idx="450">
                  <c:v>0.11600042028783855</c:v>
                </c:pt>
                <c:pt idx="451">
                  <c:v>0.11600042028783855</c:v>
                </c:pt>
                <c:pt idx="452">
                  <c:v>0.10073720709207032</c:v>
                </c:pt>
                <c:pt idx="453">
                  <c:v>0.11905306292699221</c:v>
                </c:pt>
                <c:pt idx="454">
                  <c:v>0.11905306292699221</c:v>
                </c:pt>
                <c:pt idx="455">
                  <c:v>0.12821099084445314</c:v>
                </c:pt>
                <c:pt idx="456">
                  <c:v>0.13736891876191409</c:v>
                </c:pt>
                <c:pt idx="457">
                  <c:v>0.14652684667937502</c:v>
                </c:pt>
                <c:pt idx="458">
                  <c:v>0.15873741723598964</c:v>
                </c:pt>
                <c:pt idx="459">
                  <c:v>0.17400063043175784</c:v>
                </c:pt>
                <c:pt idx="460">
                  <c:v>0.18315855834921879</c:v>
                </c:pt>
                <c:pt idx="461">
                  <c:v>0.19231648626667974</c:v>
                </c:pt>
                <c:pt idx="462">
                  <c:v>0.18621120098837243</c:v>
                </c:pt>
                <c:pt idx="463">
                  <c:v>0.19231648626667971</c:v>
                </c:pt>
                <c:pt idx="464">
                  <c:v>0.18926384362752607</c:v>
                </c:pt>
                <c:pt idx="465">
                  <c:v>0.18926384362752607</c:v>
                </c:pt>
                <c:pt idx="466">
                  <c:v>0.19231648626667971</c:v>
                </c:pt>
                <c:pt idx="467">
                  <c:v>0.198421771544987</c:v>
                </c:pt>
                <c:pt idx="468">
                  <c:v>0.20452705682329428</c:v>
                </c:pt>
                <c:pt idx="469">
                  <c:v>0.19231648626667971</c:v>
                </c:pt>
                <c:pt idx="470">
                  <c:v>0.18315855834921879</c:v>
                </c:pt>
                <c:pt idx="471">
                  <c:v>0.21063234210160162</c:v>
                </c:pt>
                <c:pt idx="472">
                  <c:v>0.21979027001906257</c:v>
                </c:pt>
                <c:pt idx="473">
                  <c:v>0.21063234210160162</c:v>
                </c:pt>
                <c:pt idx="474">
                  <c:v>0.19536912890583338</c:v>
                </c:pt>
                <c:pt idx="475">
                  <c:v>0.20452705682329428</c:v>
                </c:pt>
                <c:pt idx="476">
                  <c:v>0.2136849847407552</c:v>
                </c:pt>
                <c:pt idx="477">
                  <c:v>0.21063234210160162</c:v>
                </c:pt>
                <c:pt idx="478">
                  <c:v>0.21673762737990887</c:v>
                </c:pt>
                <c:pt idx="479">
                  <c:v>0.20757969946244795</c:v>
                </c:pt>
                <c:pt idx="480">
                  <c:v>0.22894819793652349</c:v>
                </c:pt>
                <c:pt idx="481">
                  <c:v>0.250316696410599</c:v>
                </c:pt>
                <c:pt idx="482">
                  <c:v>0.24421141113229169</c:v>
                </c:pt>
                <c:pt idx="483">
                  <c:v>0.27168519488467452</c:v>
                </c:pt>
                <c:pt idx="484">
                  <c:v>0.30221162127621098</c:v>
                </c:pt>
                <c:pt idx="485">
                  <c:v>0.3052642639153646</c:v>
                </c:pt>
                <c:pt idx="486">
                  <c:v>0.34189597558520834</c:v>
                </c:pt>
                <c:pt idx="487">
                  <c:v>0.3510539035026693</c:v>
                </c:pt>
                <c:pt idx="488">
                  <c:v>0.37852768725505215</c:v>
                </c:pt>
                <c:pt idx="489">
                  <c:v>0.42736996948151046</c:v>
                </c:pt>
                <c:pt idx="490">
                  <c:v>0.45484375323389331</c:v>
                </c:pt>
                <c:pt idx="491">
                  <c:v>0.44873846795558597</c:v>
                </c:pt>
                <c:pt idx="492">
                  <c:v>0.45484375323389331</c:v>
                </c:pt>
                <c:pt idx="493">
                  <c:v>0.50063339282119801</c:v>
                </c:pt>
                <c:pt idx="494">
                  <c:v>0.52200189129527352</c:v>
                </c:pt>
                <c:pt idx="495">
                  <c:v>0.55558096032596371</c:v>
                </c:pt>
                <c:pt idx="496">
                  <c:v>0.57084417352173189</c:v>
                </c:pt>
                <c:pt idx="497">
                  <c:v>0.57084417352173189</c:v>
                </c:pt>
                <c:pt idx="498">
                  <c:v>0.63494966894395843</c:v>
                </c:pt>
                <c:pt idx="499">
                  <c:v>0.63800231158311216</c:v>
                </c:pt>
                <c:pt idx="500">
                  <c:v>0.61358117046988281</c:v>
                </c:pt>
                <c:pt idx="501">
                  <c:v>0.62884438366565121</c:v>
                </c:pt>
                <c:pt idx="502">
                  <c:v>0.63189702630480482</c:v>
                </c:pt>
                <c:pt idx="503">
                  <c:v>0.60442324255242197</c:v>
                </c:pt>
                <c:pt idx="504">
                  <c:v>0.61968645574819015</c:v>
                </c:pt>
                <c:pt idx="505">
                  <c:v>0.58916002935665379</c:v>
                </c:pt>
                <c:pt idx="506">
                  <c:v>0.59526531463496102</c:v>
                </c:pt>
                <c:pt idx="507">
                  <c:v>0.58610738671750007</c:v>
                </c:pt>
                <c:pt idx="508">
                  <c:v>0.59526531463496102</c:v>
                </c:pt>
                <c:pt idx="509">
                  <c:v>0.54337038976934904</c:v>
                </c:pt>
                <c:pt idx="510">
                  <c:v>0.56473888824342455</c:v>
                </c:pt>
                <c:pt idx="511">
                  <c:v>0.54947567504765638</c:v>
                </c:pt>
                <c:pt idx="512">
                  <c:v>0.53115981921273447</c:v>
                </c:pt>
                <c:pt idx="513">
                  <c:v>0.53115981921273447</c:v>
                </c:pt>
                <c:pt idx="514">
                  <c:v>0.54031774713019542</c:v>
                </c:pt>
                <c:pt idx="515">
                  <c:v>0.49452810754289078</c:v>
                </c:pt>
                <c:pt idx="516">
                  <c:v>0.46400168115135421</c:v>
                </c:pt>
                <c:pt idx="517">
                  <c:v>0.42126468420320318</c:v>
                </c:pt>
                <c:pt idx="518">
                  <c:v>0.41821204156404951</c:v>
                </c:pt>
                <c:pt idx="519">
                  <c:v>0.42431732684235685</c:v>
                </c:pt>
                <c:pt idx="520">
                  <c:v>0.41210675628574223</c:v>
                </c:pt>
                <c:pt idx="521">
                  <c:v>0.38463297253335943</c:v>
                </c:pt>
                <c:pt idx="522">
                  <c:v>0.38463297253335943</c:v>
                </c:pt>
                <c:pt idx="523">
                  <c:v>0.41515939892489589</c:v>
                </c:pt>
                <c:pt idx="524">
                  <c:v>0.42736996948151046</c:v>
                </c:pt>
                <c:pt idx="525">
                  <c:v>0.42126468420320318</c:v>
                </c:pt>
                <c:pt idx="526">
                  <c:v>0.42126468420320318</c:v>
                </c:pt>
                <c:pt idx="527">
                  <c:v>0.40294882836828133</c:v>
                </c:pt>
                <c:pt idx="528">
                  <c:v>0.38158032989420576</c:v>
                </c:pt>
                <c:pt idx="529">
                  <c:v>0.36326447405928391</c:v>
                </c:pt>
                <c:pt idx="530">
                  <c:v>0.35715918878097658</c:v>
                </c:pt>
                <c:pt idx="531">
                  <c:v>0.3418959755852084</c:v>
                </c:pt>
                <c:pt idx="532">
                  <c:v>0.3052642639153646</c:v>
                </c:pt>
                <c:pt idx="533">
                  <c:v>0.30221162127621098</c:v>
                </c:pt>
                <c:pt idx="534">
                  <c:v>0.32052747711113277</c:v>
                </c:pt>
                <c:pt idx="535">
                  <c:v>0.34189597558520834</c:v>
                </c:pt>
                <c:pt idx="536">
                  <c:v>0.3693697593375912</c:v>
                </c:pt>
                <c:pt idx="537">
                  <c:v>0.37547504461589848</c:v>
                </c:pt>
                <c:pt idx="538">
                  <c:v>0.38158032989420576</c:v>
                </c:pt>
                <c:pt idx="539">
                  <c:v>0.39989618572912766</c:v>
                </c:pt>
                <c:pt idx="540">
                  <c:v>0.37852768725505209</c:v>
                </c:pt>
                <c:pt idx="541">
                  <c:v>0.35410654614182296</c:v>
                </c:pt>
                <c:pt idx="542">
                  <c:v>0.32663276238944011</c:v>
                </c:pt>
                <c:pt idx="543">
                  <c:v>0.29915897863705737</c:v>
                </c:pt>
                <c:pt idx="544">
                  <c:v>0.29610633599790365</c:v>
                </c:pt>
                <c:pt idx="545">
                  <c:v>0.27168519488467452</c:v>
                </c:pt>
                <c:pt idx="546">
                  <c:v>0.25336933904975267</c:v>
                </c:pt>
                <c:pt idx="547">
                  <c:v>0.25336933904975267</c:v>
                </c:pt>
                <c:pt idx="548">
                  <c:v>0.23810612585398444</c:v>
                </c:pt>
                <c:pt idx="549">
                  <c:v>0.23810612585398444</c:v>
                </c:pt>
                <c:pt idx="550">
                  <c:v>0.22589555529736985</c:v>
                </c:pt>
                <c:pt idx="551">
                  <c:v>0.18315855834921876</c:v>
                </c:pt>
                <c:pt idx="552">
                  <c:v>0.19231648626667974</c:v>
                </c:pt>
                <c:pt idx="553">
                  <c:v>0.18926384362752607</c:v>
                </c:pt>
                <c:pt idx="554">
                  <c:v>0.16484270251429692</c:v>
                </c:pt>
                <c:pt idx="555">
                  <c:v>0.1801059157100651</c:v>
                </c:pt>
                <c:pt idx="556">
                  <c:v>0.18010591571006512</c:v>
                </c:pt>
                <c:pt idx="557">
                  <c:v>0.18010591571006512</c:v>
                </c:pt>
                <c:pt idx="558">
                  <c:v>0.19231648626667971</c:v>
                </c:pt>
                <c:pt idx="559">
                  <c:v>0.17400063043175784</c:v>
                </c:pt>
                <c:pt idx="560">
                  <c:v>0.18621120098837243</c:v>
                </c:pt>
                <c:pt idx="561">
                  <c:v>0.18926384362752605</c:v>
                </c:pt>
                <c:pt idx="562">
                  <c:v>0.17705327307091151</c:v>
                </c:pt>
                <c:pt idx="563">
                  <c:v>0.18010591571006512</c:v>
                </c:pt>
                <c:pt idx="564">
                  <c:v>0.17400063043175784</c:v>
                </c:pt>
                <c:pt idx="565">
                  <c:v>0.18315855834921879</c:v>
                </c:pt>
                <c:pt idx="566">
                  <c:v>0.18010591571006512</c:v>
                </c:pt>
                <c:pt idx="567">
                  <c:v>0.1434742040402214</c:v>
                </c:pt>
                <c:pt idx="568">
                  <c:v>0.13431627612276045</c:v>
                </c:pt>
                <c:pt idx="569">
                  <c:v>0.12210570556614585</c:v>
                </c:pt>
                <c:pt idx="570">
                  <c:v>0.10073720709207033</c:v>
                </c:pt>
                <c:pt idx="571">
                  <c:v>9.4631921813763023E-2</c:v>
                </c:pt>
                <c:pt idx="572">
                  <c:v>7.9368708617994804E-2</c:v>
                </c:pt>
                <c:pt idx="573">
                  <c:v>8.8526636535455741E-2</c:v>
                </c:pt>
                <c:pt idx="574">
                  <c:v>8.5473993896302086E-2</c:v>
                </c:pt>
                <c:pt idx="575">
                  <c:v>8.8526636535455755E-2</c:v>
                </c:pt>
                <c:pt idx="576">
                  <c:v>8.8526636535455755E-2</c:v>
                </c:pt>
                <c:pt idx="577">
                  <c:v>8.5473993896302086E-2</c:v>
                </c:pt>
                <c:pt idx="578">
                  <c:v>7.9368708617994804E-2</c:v>
                </c:pt>
                <c:pt idx="579">
                  <c:v>6.1052852783072924E-2</c:v>
                </c:pt>
                <c:pt idx="580">
                  <c:v>3.9684354308997402E-2</c:v>
                </c:pt>
                <c:pt idx="581">
                  <c:v>4.273699694815105E-2</c:v>
                </c:pt>
                <c:pt idx="582">
                  <c:v>4.2736996948151043E-2</c:v>
                </c:pt>
                <c:pt idx="583">
                  <c:v>6.1052852783072931E-2</c:v>
                </c:pt>
                <c:pt idx="584">
                  <c:v>6.4105495422226585E-2</c:v>
                </c:pt>
                <c:pt idx="585">
                  <c:v>6.4105495422226572E-2</c:v>
                </c:pt>
                <c:pt idx="586">
                  <c:v>7.0210780700533867E-2</c:v>
                </c:pt>
                <c:pt idx="587">
                  <c:v>7.3263423339687508E-2</c:v>
                </c:pt>
                <c:pt idx="588">
                  <c:v>8.2421351257148459E-2</c:v>
                </c:pt>
                <c:pt idx="589">
                  <c:v>7.3263423339687522E-2</c:v>
                </c:pt>
                <c:pt idx="590">
                  <c:v>4.5789639587304698E-2</c:v>
                </c:pt>
                <c:pt idx="591">
                  <c:v>3.6631711669843754E-2</c:v>
                </c:pt>
                <c:pt idx="592">
                  <c:v>3.9684354308997402E-2</c:v>
                </c:pt>
                <c:pt idx="593">
                  <c:v>3.6631711669843754E-2</c:v>
                </c:pt>
                <c:pt idx="594">
                  <c:v>3.3579069030690099E-2</c:v>
                </c:pt>
                <c:pt idx="595">
                  <c:v>2.7473783752382814E-2</c:v>
                </c:pt>
                <c:pt idx="596">
                  <c:v>3.3579069030690106E-2</c:v>
                </c:pt>
                <c:pt idx="597">
                  <c:v>3.0526426391536462E-2</c:v>
                </c:pt>
                <c:pt idx="598">
                  <c:v>3.0526426391536462E-2</c:v>
                </c:pt>
                <c:pt idx="599">
                  <c:v>2.7473783752382814E-2</c:v>
                </c:pt>
                <c:pt idx="600">
                  <c:v>3.0526426391536462E-2</c:v>
                </c:pt>
                <c:pt idx="601">
                  <c:v>3.6631711669843754E-2</c:v>
                </c:pt>
                <c:pt idx="602">
                  <c:v>3.6631711669843754E-2</c:v>
                </c:pt>
                <c:pt idx="603">
                  <c:v>2.7473783752382817E-2</c:v>
                </c:pt>
                <c:pt idx="604">
                  <c:v>3.6631711669843754E-2</c:v>
                </c:pt>
                <c:pt idx="605">
                  <c:v>4.2736996948151043E-2</c:v>
                </c:pt>
                <c:pt idx="606">
                  <c:v>3.9684354308997402E-2</c:v>
                </c:pt>
                <c:pt idx="607">
                  <c:v>3.6631711669843754E-2</c:v>
                </c:pt>
                <c:pt idx="608">
                  <c:v>3.3579069030690106E-2</c:v>
                </c:pt>
                <c:pt idx="609">
                  <c:v>2.7473783752382817E-2</c:v>
                </c:pt>
                <c:pt idx="610">
                  <c:v>2.7473783752382817E-2</c:v>
                </c:pt>
                <c:pt idx="611">
                  <c:v>2.4421141113229173E-2</c:v>
                </c:pt>
                <c:pt idx="612">
                  <c:v>2.1368498474075522E-2</c:v>
                </c:pt>
                <c:pt idx="613">
                  <c:v>2.1368498474075522E-2</c:v>
                </c:pt>
                <c:pt idx="614">
                  <c:v>2.1368498474075522E-2</c:v>
                </c:pt>
                <c:pt idx="615">
                  <c:v>1.5263213195768233E-2</c:v>
                </c:pt>
                <c:pt idx="616">
                  <c:v>1.2210570556614586E-2</c:v>
                </c:pt>
                <c:pt idx="617">
                  <c:v>1.5263213195768233E-2</c:v>
                </c:pt>
                <c:pt idx="618">
                  <c:v>1.5263213195768233E-2</c:v>
                </c:pt>
                <c:pt idx="619">
                  <c:v>1.5263213195768233E-2</c:v>
                </c:pt>
                <c:pt idx="620">
                  <c:v>1.5263213195768233E-2</c:v>
                </c:pt>
                <c:pt idx="621">
                  <c:v>1.5263213195768233E-2</c:v>
                </c:pt>
                <c:pt idx="622">
                  <c:v>1.8315855834921877E-2</c:v>
                </c:pt>
                <c:pt idx="623">
                  <c:v>1.8315855834921877E-2</c:v>
                </c:pt>
                <c:pt idx="624">
                  <c:v>2.1368498474075522E-2</c:v>
                </c:pt>
                <c:pt idx="625">
                  <c:v>1.5263213195768233E-2</c:v>
                </c:pt>
                <c:pt idx="626">
                  <c:v>1.2210570556614583E-2</c:v>
                </c:pt>
                <c:pt idx="627">
                  <c:v>1.2210570556614583E-2</c:v>
                </c:pt>
                <c:pt idx="628">
                  <c:v>9.1579279174609386E-3</c:v>
                </c:pt>
                <c:pt idx="629">
                  <c:v>6.1052852783072915E-3</c:v>
                </c:pt>
                <c:pt idx="630">
                  <c:v>6.1052852783072915E-3</c:v>
                </c:pt>
                <c:pt idx="631">
                  <c:v>9.2157184661267877E-19</c:v>
                </c:pt>
                <c:pt idx="632">
                  <c:v>1.0067591601651113E-19</c:v>
                </c:pt>
                <c:pt idx="633">
                  <c:v>2.2458473572914022E-19</c:v>
                </c:pt>
                <c:pt idx="634">
                  <c:v>3.0526426391536466E-3</c:v>
                </c:pt>
                <c:pt idx="635">
                  <c:v>3.0526426391536471E-3</c:v>
                </c:pt>
                <c:pt idx="636">
                  <c:v>6.1052852783072932E-3</c:v>
                </c:pt>
                <c:pt idx="637">
                  <c:v>1.2210570556614586E-2</c:v>
                </c:pt>
                <c:pt idx="638">
                  <c:v>1.8315855834921877E-2</c:v>
                </c:pt>
                <c:pt idx="639">
                  <c:v>2.1368498474075522E-2</c:v>
                </c:pt>
                <c:pt idx="640">
                  <c:v>3.0526426391536462E-2</c:v>
                </c:pt>
                <c:pt idx="641">
                  <c:v>3.9684354308997402E-2</c:v>
                </c:pt>
                <c:pt idx="642">
                  <c:v>5.1894924865611987E-2</c:v>
                </c:pt>
                <c:pt idx="643">
                  <c:v>6.4105495422226572E-2</c:v>
                </c:pt>
                <c:pt idx="644">
                  <c:v>6.7158138061380226E-2</c:v>
                </c:pt>
                <c:pt idx="645">
                  <c:v>7.0210780700533867E-2</c:v>
                </c:pt>
                <c:pt idx="646">
                  <c:v>7.3263423339687508E-2</c:v>
                </c:pt>
                <c:pt idx="647">
                  <c:v>6.4105495422226558E-2</c:v>
                </c:pt>
                <c:pt idx="648">
                  <c:v>5.8000210143919269E-2</c:v>
                </c:pt>
                <c:pt idx="649">
                  <c:v>4.8842282226458332E-2</c:v>
                </c:pt>
                <c:pt idx="650">
                  <c:v>4.2736996948151043E-2</c:v>
                </c:pt>
                <c:pt idx="651">
                  <c:v>5.1894924865611994E-2</c:v>
                </c:pt>
                <c:pt idx="652">
                  <c:v>6.4105495422226572E-2</c:v>
                </c:pt>
                <c:pt idx="653">
                  <c:v>6.7158138061380226E-2</c:v>
                </c:pt>
                <c:pt idx="654">
                  <c:v>7.6316065978841149E-2</c:v>
                </c:pt>
                <c:pt idx="655">
                  <c:v>8.8526636535455755E-2</c:v>
                </c:pt>
                <c:pt idx="656">
                  <c:v>0.10073720709207032</c:v>
                </c:pt>
                <c:pt idx="657">
                  <c:v>0.12515834820529953</c:v>
                </c:pt>
                <c:pt idx="658">
                  <c:v>0.11600042028783855</c:v>
                </c:pt>
                <c:pt idx="659">
                  <c:v>0.10684249237037761</c:v>
                </c:pt>
                <c:pt idx="660">
                  <c:v>0.10684249237037764</c:v>
                </c:pt>
                <c:pt idx="661">
                  <c:v>0.10684249237037761</c:v>
                </c:pt>
                <c:pt idx="662">
                  <c:v>9.4631921813763037E-2</c:v>
                </c:pt>
                <c:pt idx="663">
                  <c:v>0.10378984973122399</c:v>
                </c:pt>
                <c:pt idx="664">
                  <c:v>8.2421351257148445E-2</c:v>
                </c:pt>
                <c:pt idx="665">
                  <c:v>9.4631921813763037E-2</c:v>
                </c:pt>
                <c:pt idx="666">
                  <c:v>9.4631921813763009E-2</c:v>
                </c:pt>
                <c:pt idx="667">
                  <c:v>0.10073720709207032</c:v>
                </c:pt>
                <c:pt idx="668">
                  <c:v>0.11294777764868491</c:v>
                </c:pt>
                <c:pt idx="669">
                  <c:v>0.13126363348360678</c:v>
                </c:pt>
                <c:pt idx="670">
                  <c:v>0.14652684667937502</c:v>
                </c:pt>
                <c:pt idx="671">
                  <c:v>0.15568477459683597</c:v>
                </c:pt>
                <c:pt idx="672">
                  <c:v>0.16789534515345056</c:v>
                </c:pt>
                <c:pt idx="673">
                  <c:v>0.1709479877926042</c:v>
                </c:pt>
                <c:pt idx="674">
                  <c:v>0.1709479877926042</c:v>
                </c:pt>
                <c:pt idx="675">
                  <c:v>0.15873741723598964</c:v>
                </c:pt>
                <c:pt idx="676">
                  <c:v>0.1434742040402214</c:v>
                </c:pt>
                <c:pt idx="677">
                  <c:v>0.11905306292699218</c:v>
                </c:pt>
                <c:pt idx="678">
                  <c:v>0.10989513500953126</c:v>
                </c:pt>
                <c:pt idx="679">
                  <c:v>8.2421351257148445E-2</c:v>
                </c:pt>
                <c:pt idx="680">
                  <c:v>8.2421351257148445E-2</c:v>
                </c:pt>
                <c:pt idx="681">
                  <c:v>7.9368708617994804E-2</c:v>
                </c:pt>
                <c:pt idx="682">
                  <c:v>8.8526636535455755E-2</c:v>
                </c:pt>
                <c:pt idx="683">
                  <c:v>9.7684564452916664E-2</c:v>
                </c:pt>
                <c:pt idx="684">
                  <c:v>9.1579279174609396E-2</c:v>
                </c:pt>
                <c:pt idx="685">
                  <c:v>9.7684564452916664E-2</c:v>
                </c:pt>
                <c:pt idx="686">
                  <c:v>0.10073720709207032</c:v>
                </c:pt>
                <c:pt idx="687">
                  <c:v>8.54739938963021E-2</c:v>
                </c:pt>
                <c:pt idx="688">
                  <c:v>7.6316065978841149E-2</c:v>
                </c:pt>
                <c:pt idx="689">
                  <c:v>7.0210780700533867E-2</c:v>
                </c:pt>
                <c:pt idx="690">
                  <c:v>6.1052852783072931E-2</c:v>
                </c:pt>
                <c:pt idx="691">
                  <c:v>5.8000210143919283E-2</c:v>
                </c:pt>
                <c:pt idx="692">
                  <c:v>4.5789639587304698E-2</c:v>
                </c:pt>
                <c:pt idx="693">
                  <c:v>4.2736996948151043E-2</c:v>
                </c:pt>
                <c:pt idx="694">
                  <c:v>4.5789639587304691E-2</c:v>
                </c:pt>
                <c:pt idx="695">
                  <c:v>4.8842282226458332E-2</c:v>
                </c:pt>
                <c:pt idx="696">
                  <c:v>4.8842282226458332E-2</c:v>
                </c:pt>
                <c:pt idx="697">
                  <c:v>4.8842282226458332E-2</c:v>
                </c:pt>
                <c:pt idx="698">
                  <c:v>5.189492486561198E-2</c:v>
                </c:pt>
                <c:pt idx="699">
                  <c:v>4.8842282226458332E-2</c:v>
                </c:pt>
                <c:pt idx="700">
                  <c:v>4.5789639587304691E-2</c:v>
                </c:pt>
                <c:pt idx="701">
                  <c:v>4.5789639587304691E-2</c:v>
                </c:pt>
                <c:pt idx="702">
                  <c:v>4.2736996948151043E-2</c:v>
                </c:pt>
                <c:pt idx="703">
                  <c:v>3.0526426391536465E-2</c:v>
                </c:pt>
                <c:pt idx="704">
                  <c:v>2.7473783752382821E-2</c:v>
                </c:pt>
                <c:pt idx="705">
                  <c:v>2.7473783752382821E-2</c:v>
                </c:pt>
                <c:pt idx="706">
                  <c:v>2.7473783752382821E-2</c:v>
                </c:pt>
                <c:pt idx="707">
                  <c:v>3.6631711669843754E-2</c:v>
                </c:pt>
                <c:pt idx="708">
                  <c:v>3.6631711669843754E-2</c:v>
                </c:pt>
                <c:pt idx="709">
                  <c:v>3.9684354308997402E-2</c:v>
                </c:pt>
                <c:pt idx="710">
                  <c:v>4.8842282226458332E-2</c:v>
                </c:pt>
                <c:pt idx="711">
                  <c:v>5.189492486561198E-2</c:v>
                </c:pt>
                <c:pt idx="712">
                  <c:v>4.5789639587304698E-2</c:v>
                </c:pt>
                <c:pt idx="713">
                  <c:v>5.4947567504765635E-2</c:v>
                </c:pt>
                <c:pt idx="714">
                  <c:v>4.8842282226458346E-2</c:v>
                </c:pt>
                <c:pt idx="715">
                  <c:v>4.5789639587304705E-2</c:v>
                </c:pt>
                <c:pt idx="716">
                  <c:v>4.5789639587304705E-2</c:v>
                </c:pt>
                <c:pt idx="717">
                  <c:v>3.9684354308997402E-2</c:v>
                </c:pt>
                <c:pt idx="718">
                  <c:v>3.6631711669843754E-2</c:v>
                </c:pt>
                <c:pt idx="719">
                  <c:v>3.9684354308997409E-2</c:v>
                </c:pt>
                <c:pt idx="720">
                  <c:v>3.0526426391536469E-2</c:v>
                </c:pt>
                <c:pt idx="721">
                  <c:v>3.3579069030690113E-2</c:v>
                </c:pt>
                <c:pt idx="722">
                  <c:v>4.2736996948151043E-2</c:v>
                </c:pt>
                <c:pt idx="723">
                  <c:v>3.9684354308997402E-2</c:v>
                </c:pt>
                <c:pt idx="724">
                  <c:v>4.2736996948151043E-2</c:v>
                </c:pt>
                <c:pt idx="725">
                  <c:v>3.9684354308997402E-2</c:v>
                </c:pt>
                <c:pt idx="726">
                  <c:v>4.5789639587304691E-2</c:v>
                </c:pt>
                <c:pt idx="727">
                  <c:v>4.5789639587304691E-2</c:v>
                </c:pt>
                <c:pt idx="728">
                  <c:v>4.273699694815105E-2</c:v>
                </c:pt>
                <c:pt idx="729">
                  <c:v>3.3579069030690113E-2</c:v>
                </c:pt>
                <c:pt idx="730">
                  <c:v>3.0526426391536465E-2</c:v>
                </c:pt>
                <c:pt idx="731">
                  <c:v>2.4421141113229176E-2</c:v>
                </c:pt>
                <c:pt idx="732">
                  <c:v>2.4421141113229176E-2</c:v>
                </c:pt>
                <c:pt idx="733">
                  <c:v>1.2210570556614588E-2</c:v>
                </c:pt>
                <c:pt idx="734">
                  <c:v>1.221057055661459E-2</c:v>
                </c:pt>
                <c:pt idx="735">
                  <c:v>1.2210570556614588E-2</c:v>
                </c:pt>
                <c:pt idx="736">
                  <c:v>1.2210570556614588E-2</c:v>
                </c:pt>
                <c:pt idx="737">
                  <c:v>1.2210570556614588E-2</c:v>
                </c:pt>
                <c:pt idx="738">
                  <c:v>1.2210570556614588E-2</c:v>
                </c:pt>
                <c:pt idx="739">
                  <c:v>9.157927917460942E-3</c:v>
                </c:pt>
                <c:pt idx="740">
                  <c:v>9.1579279174609386E-3</c:v>
                </c:pt>
                <c:pt idx="741">
                  <c:v>1.2210570556614588E-2</c:v>
                </c:pt>
                <c:pt idx="742">
                  <c:v>6.1052852783072941E-3</c:v>
                </c:pt>
                <c:pt idx="743">
                  <c:v>1.2210570556614588E-2</c:v>
                </c:pt>
                <c:pt idx="744">
                  <c:v>1.5263213195768236E-2</c:v>
                </c:pt>
                <c:pt idx="745">
                  <c:v>2.1368498474075532E-2</c:v>
                </c:pt>
                <c:pt idx="746">
                  <c:v>2.1368498474075532E-2</c:v>
                </c:pt>
                <c:pt idx="747">
                  <c:v>2.4421141113229176E-2</c:v>
                </c:pt>
                <c:pt idx="748">
                  <c:v>2.1368498474075525E-2</c:v>
                </c:pt>
                <c:pt idx="749">
                  <c:v>2.1368498474075525E-2</c:v>
                </c:pt>
                <c:pt idx="750">
                  <c:v>1.8315855834921881E-2</c:v>
                </c:pt>
                <c:pt idx="751">
                  <c:v>1.8315855834921877E-2</c:v>
                </c:pt>
                <c:pt idx="752">
                  <c:v>1.2210570556614586E-2</c:v>
                </c:pt>
                <c:pt idx="753">
                  <c:v>1.2210570556614586E-2</c:v>
                </c:pt>
                <c:pt idx="754">
                  <c:v>9.1579279174609386E-3</c:v>
                </c:pt>
                <c:pt idx="755">
                  <c:v>6.1052852783072915E-3</c:v>
                </c:pt>
                <c:pt idx="756">
                  <c:v>6.1052852783072915E-3</c:v>
                </c:pt>
                <c:pt idx="757">
                  <c:v>6.1052852783072915E-3</c:v>
                </c:pt>
                <c:pt idx="758">
                  <c:v>3.0526426391536453E-3</c:v>
                </c:pt>
                <c:pt idx="759">
                  <c:v>3.0526426391536458E-3</c:v>
                </c:pt>
                <c:pt idx="760">
                  <c:v>6.1052852783072915E-3</c:v>
                </c:pt>
                <c:pt idx="761">
                  <c:v>6.1052852783072915E-3</c:v>
                </c:pt>
                <c:pt idx="762">
                  <c:v>6.1052852783072915E-3</c:v>
                </c:pt>
                <c:pt idx="763">
                  <c:v>1.2210570556614583E-2</c:v>
                </c:pt>
                <c:pt idx="764">
                  <c:v>1.5263213195768233E-2</c:v>
                </c:pt>
                <c:pt idx="765">
                  <c:v>1.8315855834921877E-2</c:v>
                </c:pt>
                <c:pt idx="766">
                  <c:v>1.8315855834921877E-2</c:v>
                </c:pt>
                <c:pt idx="767">
                  <c:v>1.8315855834921877E-2</c:v>
                </c:pt>
                <c:pt idx="768">
                  <c:v>1.8315855834921877E-2</c:v>
                </c:pt>
                <c:pt idx="769">
                  <c:v>1.8315855834921877E-2</c:v>
                </c:pt>
                <c:pt idx="770">
                  <c:v>1.2210570556614588E-2</c:v>
                </c:pt>
                <c:pt idx="771">
                  <c:v>6.1052852783072906E-3</c:v>
                </c:pt>
                <c:pt idx="772">
                  <c:v>3.0526426391536449E-3</c:v>
                </c:pt>
                <c:pt idx="773">
                  <c:v>3.0526426391536453E-3</c:v>
                </c:pt>
                <c:pt idx="774">
                  <c:v>1.2623211008224087E-18</c:v>
                </c:pt>
                <c:pt idx="775">
                  <c:v>3.0526426391536458E-3</c:v>
                </c:pt>
                <c:pt idx="776">
                  <c:v>9.1579279174609386E-3</c:v>
                </c:pt>
                <c:pt idx="777">
                  <c:v>9.1579279174609386E-3</c:v>
                </c:pt>
                <c:pt idx="778">
                  <c:v>9.1579279174609386E-3</c:v>
                </c:pt>
                <c:pt idx="779">
                  <c:v>9.1579279174609386E-3</c:v>
                </c:pt>
                <c:pt idx="780">
                  <c:v>9.1579279174609386E-3</c:v>
                </c:pt>
                <c:pt idx="781">
                  <c:v>9.1579279174609386E-3</c:v>
                </c:pt>
                <c:pt idx="782">
                  <c:v>9.1579279174609386E-3</c:v>
                </c:pt>
                <c:pt idx="783">
                  <c:v>3.0526426391536444E-3</c:v>
                </c:pt>
                <c:pt idx="784">
                  <c:v>6.1052852783072915E-3</c:v>
                </c:pt>
                <c:pt idx="785">
                  <c:v>6.1052852783072915E-3</c:v>
                </c:pt>
                <c:pt idx="786">
                  <c:v>6.1052852783072915E-3</c:v>
                </c:pt>
                <c:pt idx="787">
                  <c:v>6.1052852783072915E-3</c:v>
                </c:pt>
                <c:pt idx="788">
                  <c:v>6.1052852783072915E-3</c:v>
                </c:pt>
                <c:pt idx="789">
                  <c:v>3.0526426391536458E-3</c:v>
                </c:pt>
                <c:pt idx="790">
                  <c:v>3.0526426391536471E-3</c:v>
                </c:pt>
                <c:pt idx="791">
                  <c:v>7.744301232039317E-21</c:v>
                </c:pt>
                <c:pt idx="792">
                  <c:v>7.744301232039317E-21</c:v>
                </c:pt>
                <c:pt idx="793">
                  <c:v>3.0526426391536453E-3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C8-453B-B5D3-7D9E1E710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25247"/>
        <c:axId val="85636063"/>
      </c:lineChart>
      <c:catAx>
        <c:axId val="221522735"/>
        <c:scaling>
          <c:orientation val="minMax"/>
        </c:scaling>
        <c:delete val="0"/>
        <c:axPos val="b"/>
        <c:numFmt formatCode="mmm\,\ 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3151"/>
        <c:crossesAt val="0"/>
        <c:auto val="1"/>
        <c:lblAlgn val="ctr"/>
        <c:lblOffset val="100"/>
        <c:noMultiLvlLbl val="1"/>
      </c:catAx>
      <c:valAx>
        <c:axId val="221523151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/>
                  <a:t>7-day moving average of daily cases</a:t>
                </a:r>
              </a:p>
            </c:rich>
          </c:tx>
          <c:layout>
            <c:manualLayout>
              <c:xMode val="edge"/>
              <c:yMode val="edge"/>
              <c:x val="1.6413714117573433E-2"/>
              <c:y val="4.55316885804161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22735"/>
        <c:crosses val="autoZero"/>
        <c:crossBetween val="between"/>
      </c:valAx>
      <c:valAx>
        <c:axId val="85636063"/>
        <c:scaling>
          <c:orientation val="minMax"/>
          <c:max val="2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/>
                  <a:t>7-day moving  average of daily </a:t>
                </a:r>
              </a:p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sz="1600" b="1"/>
                  <a:t>admissions and deaths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25247"/>
        <c:crosses val="max"/>
        <c:crossBetween val="between"/>
      </c:valAx>
      <c:catAx>
        <c:axId val="85625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3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4616625759262635E-2"/>
          <c:y val="2.0193877278695444E-2"/>
          <c:w val="0.1823443071756399"/>
          <c:h val="0.1978100967842468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[Figures.xlsx]PROVINCIAL - MP (Waves)!PivotTable4</c:name>
    <c:fmtId val="59"/>
  </c:pivotSource>
  <c:chart>
    <c:autoTitleDeleted val="0"/>
    <c:pivotFmts>
      <c:pivotFmt>
        <c:idx val="0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/>
            </a:solidFill>
            <a:ln w="31750">
              <a:solidFill>
                <a:schemeClr val="bg1"/>
              </a:solidFill>
            </a:ln>
            <a:effectLst/>
          </c:spPr>
        </c:marker>
      </c:pivotFmt>
      <c:pivotFmt>
        <c:idx val="1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0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  <c:pivotFmt>
        <c:idx val="75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8"/>
        <c:spPr>
          <a:solidFill>
            <a:schemeClr val="accent2"/>
          </a:solidFill>
          <a:ln w="28575" cap="rnd">
            <a:solidFill>
              <a:schemeClr val="accent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2"/>
          </a:solidFill>
          <a:ln w="28575" cap="rnd">
            <a:solidFill>
              <a:schemeClr val="accent2">
                <a:lumMod val="6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accent2">
                <a:lumMod val="60000"/>
              </a:schemeClr>
            </a:solidFill>
            <a:ln w="28575">
              <a:solidFill>
                <a:schemeClr val="bg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8.1545368472776533E-2"/>
          <c:y val="0.33495734908136476"/>
          <c:w val="0.60673469241002409"/>
          <c:h val="0.56758530183727041"/>
        </c:manualLayout>
      </c:layout>
      <c:lineChart>
        <c:grouping val="standard"/>
        <c:varyColors val="0"/>
        <c:ser>
          <c:idx val="0"/>
          <c:order val="0"/>
          <c:tx>
            <c:strRef>
              <c:f>'PROVINCIAL - MP (Waves)'!$B$3:$B$4</c:f>
              <c:strCache>
                <c:ptCount val="1"/>
                <c:pt idx="0">
                  <c:v>1st wave (D614G)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'PROVINCIAL - MP (Waves)'!$A$5:$A$185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'PROVINCIAL - MP (Waves)'!$B$5:$B$185</c:f>
              <c:numCache>
                <c:formatCode>0</c:formatCode>
                <c:ptCount val="181"/>
                <c:pt idx="0">
                  <c:v>0.79979237145825532</c:v>
                </c:pt>
                <c:pt idx="1">
                  <c:v>0.8333714404889454</c:v>
                </c:pt>
                <c:pt idx="2">
                  <c:v>0.84252936840640635</c:v>
                </c:pt>
                <c:pt idx="3">
                  <c:v>0.83642408312809913</c:v>
                </c:pt>
                <c:pt idx="4">
                  <c:v>0.97379300189001328</c:v>
                </c:pt>
                <c:pt idx="5">
                  <c:v>0.98295092980747412</c:v>
                </c:pt>
                <c:pt idx="6">
                  <c:v>0.98295092980747423</c:v>
                </c:pt>
                <c:pt idx="7">
                  <c:v>1.0684249237037762</c:v>
                </c:pt>
                <c:pt idx="8">
                  <c:v>1.1630568455175394</c:v>
                </c:pt>
                <c:pt idx="9">
                  <c:v>1.3523206891450654</c:v>
                </c:pt>
                <c:pt idx="10">
                  <c:v>1.5049528211027476</c:v>
                </c:pt>
                <c:pt idx="11">
                  <c:v>1.6117953134731253</c:v>
                </c:pt>
                <c:pt idx="12">
                  <c:v>1.8102170850181121</c:v>
                </c:pt>
                <c:pt idx="13">
                  <c:v>2.1215866342117837</c:v>
                </c:pt>
                <c:pt idx="14">
                  <c:v>2.3077978352001565</c:v>
                </c:pt>
                <c:pt idx="15">
                  <c:v>2.726009876764206</c:v>
                </c:pt>
                <c:pt idx="16">
                  <c:v>2.8969578645568106</c:v>
                </c:pt>
                <c:pt idx="17">
                  <c:v>3.3090646208425527</c:v>
                </c:pt>
                <c:pt idx="18">
                  <c:v>3.5502233893356907</c:v>
                </c:pt>
                <c:pt idx="19">
                  <c:v>3.730329305045756</c:v>
                </c:pt>
                <c:pt idx="20">
                  <c:v>4.3469631181547923</c:v>
                </c:pt>
                <c:pt idx="21">
                  <c:v>5.07349206627336</c:v>
                </c:pt>
                <c:pt idx="22">
                  <c:v>5.5039146783940245</c:v>
                </c:pt>
                <c:pt idx="23">
                  <c:v>6.141916989977136</c:v>
                </c:pt>
                <c:pt idx="24">
                  <c:v>6.4899182508406517</c:v>
                </c:pt>
                <c:pt idx="25">
                  <c:v>6.7860245868385558</c:v>
                </c:pt>
                <c:pt idx="26">
                  <c:v>7.70181737858465</c:v>
                </c:pt>
                <c:pt idx="27">
                  <c:v>8.1505558465402341</c:v>
                </c:pt>
                <c:pt idx="28">
                  <c:v>8.5473993896302094</c:v>
                </c:pt>
                <c:pt idx="29">
                  <c:v>9.228138698161473</c:v>
                </c:pt>
                <c:pt idx="30">
                  <c:v>9.6219295986122937</c:v>
                </c:pt>
                <c:pt idx="31">
                  <c:v>9.5395082473551458</c:v>
                </c:pt>
                <c:pt idx="32">
                  <c:v>9.4265604697064589</c:v>
                </c:pt>
                <c:pt idx="33">
                  <c:v>9.875298937662043</c:v>
                </c:pt>
                <c:pt idx="34">
                  <c:v>10.424774612709701</c:v>
                </c:pt>
                <c:pt idx="35">
                  <c:v>11.24288284000288</c:v>
                </c:pt>
                <c:pt idx="36">
                  <c:v>11.517620677526708</c:v>
                </c:pt>
                <c:pt idx="37">
                  <c:v>11.841200797276993</c:v>
                </c:pt>
                <c:pt idx="38">
                  <c:v>12.094570136326746</c:v>
                </c:pt>
                <c:pt idx="39">
                  <c:v>11.868674581029378</c:v>
                </c:pt>
                <c:pt idx="40">
                  <c:v>12.686782808322553</c:v>
                </c:pt>
                <c:pt idx="41">
                  <c:v>13.104994849886603</c:v>
                </c:pt>
                <c:pt idx="42">
                  <c:v>13.263732267122593</c:v>
                </c:pt>
                <c:pt idx="43">
                  <c:v>13.016468213351148</c:v>
                </c:pt>
                <c:pt idx="44">
                  <c:v>12.552466532199796</c:v>
                </c:pt>
                <c:pt idx="45">
                  <c:v>12.238044340366971</c:v>
                </c:pt>
                <c:pt idx="46">
                  <c:v>12.711203949435786</c:v>
                </c:pt>
                <c:pt idx="47">
                  <c:v>14.326051905548061</c:v>
                </c:pt>
                <c:pt idx="48">
                  <c:v>13.807102656891942</c:v>
                </c:pt>
                <c:pt idx="49">
                  <c:v>12.714256592074936</c:v>
                </c:pt>
                <c:pt idx="50">
                  <c:v>12.372360616489727</c:v>
                </c:pt>
                <c:pt idx="51">
                  <c:v>12.573835030673868</c:v>
                </c:pt>
                <c:pt idx="52">
                  <c:v>12.393729114963802</c:v>
                </c:pt>
                <c:pt idx="53">
                  <c:v>11.651936953649468</c:v>
                </c:pt>
                <c:pt idx="54">
                  <c:v>7.9979237145825532</c:v>
                </c:pt>
                <c:pt idx="55">
                  <c:v>7.0454992111666153</c:v>
                </c:pt>
                <c:pt idx="56">
                  <c:v>6.9844463583835426</c:v>
                </c:pt>
                <c:pt idx="57">
                  <c:v>6.6578135959941012</c:v>
                </c:pt>
                <c:pt idx="58">
                  <c:v>6.2579174102649739</c:v>
                </c:pt>
                <c:pt idx="59">
                  <c:v>6.1632854884512112</c:v>
                </c:pt>
                <c:pt idx="60">
                  <c:v>6.6669715239115632</c:v>
                </c:pt>
                <c:pt idx="61">
                  <c:v>7.057709781723231</c:v>
                </c:pt>
                <c:pt idx="62">
                  <c:v>7.1676049167327616</c:v>
                </c:pt>
                <c:pt idx="63">
                  <c:v>6.554023746262879</c:v>
                </c:pt>
                <c:pt idx="64">
                  <c:v>6.0656009239982964</c:v>
                </c:pt>
                <c:pt idx="65">
                  <c:v>5.5283358195072543</c:v>
                </c:pt>
                <c:pt idx="66">
                  <c:v>5.1559134175305079</c:v>
                </c:pt>
                <c:pt idx="67">
                  <c:v>4.9422284327897534</c:v>
                </c:pt>
                <c:pt idx="68">
                  <c:v>4.5423322470606253</c:v>
                </c:pt>
                <c:pt idx="69">
                  <c:v>3.7181187344891411</c:v>
                </c:pt>
                <c:pt idx="70">
                  <c:v>3.2480117680594796</c:v>
                </c:pt>
                <c:pt idx="71">
                  <c:v>3.1869589152764064</c:v>
                </c:pt>
                <c:pt idx="72">
                  <c:v>3.150327203606563</c:v>
                </c:pt>
                <c:pt idx="73">
                  <c:v>3.7913821578288283</c:v>
                </c:pt>
                <c:pt idx="74">
                  <c:v>3.461696752800234</c:v>
                </c:pt>
                <c:pt idx="75">
                  <c:v>3.2052747711113283</c:v>
                </c:pt>
                <c:pt idx="76">
                  <c:v>3.2632749812552477</c:v>
                </c:pt>
                <c:pt idx="77">
                  <c:v>3.2693802665335556</c:v>
                </c:pt>
                <c:pt idx="78">
                  <c:v>3.144221918328256</c:v>
                </c:pt>
                <c:pt idx="79">
                  <c:v>2.881694651361042</c:v>
                </c:pt>
                <c:pt idx="80">
                  <c:v>2.1979027001906251</c:v>
                </c:pt>
                <c:pt idx="81">
                  <c:v>2.2223238413038544</c:v>
                </c:pt>
                <c:pt idx="82">
                  <c:v>2.1551657032424743</c:v>
                </c:pt>
                <c:pt idx="83">
                  <c:v>2.0727443519853259</c:v>
                </c:pt>
                <c:pt idx="84">
                  <c:v>2.1490604179641668</c:v>
                </c:pt>
                <c:pt idx="85">
                  <c:v>2.1490604179641672</c:v>
                </c:pt>
                <c:pt idx="86">
                  <c:v>2.0574811387895577</c:v>
                </c:pt>
                <c:pt idx="87">
                  <c:v>2.1368498474075523</c:v>
                </c:pt>
                <c:pt idx="88">
                  <c:v>2.0208494271197135</c:v>
                </c:pt>
                <c:pt idx="89">
                  <c:v>2.060533781428711</c:v>
                </c:pt>
                <c:pt idx="90">
                  <c:v>2.0727443519853259</c:v>
                </c:pt>
                <c:pt idx="91">
                  <c:v>2.204007985468933</c:v>
                </c:pt>
                <c:pt idx="92">
                  <c:v>2.164323631159935</c:v>
                </c:pt>
                <c:pt idx="93">
                  <c:v>2.2253764839430077</c:v>
                </c:pt>
                <c:pt idx="94">
                  <c:v>2.1368498474075523</c:v>
                </c:pt>
                <c:pt idx="95">
                  <c:v>2.2955872646435416</c:v>
                </c:pt>
                <c:pt idx="96">
                  <c:v>2.2162185560255474</c:v>
                </c:pt>
                <c:pt idx="97">
                  <c:v>2.2528502676953908</c:v>
                </c:pt>
                <c:pt idx="98">
                  <c:v>1.9903230007281774</c:v>
                </c:pt>
                <c:pt idx="99">
                  <c:v>1.6636902383387373</c:v>
                </c:pt>
                <c:pt idx="100">
                  <c:v>1.6545323104212764</c:v>
                </c:pt>
                <c:pt idx="101">
                  <c:v>1.6606375956995836</c:v>
                </c:pt>
                <c:pt idx="102">
                  <c:v>1.682006094173659</c:v>
                </c:pt>
                <c:pt idx="103">
                  <c:v>1.6942166647302737</c:v>
                </c:pt>
                <c:pt idx="104">
                  <c:v>1.6301111693080472</c:v>
                </c:pt>
                <c:pt idx="105">
                  <c:v>1.6087426708339716</c:v>
                </c:pt>
                <c:pt idx="106">
                  <c:v>1.8041117997398051</c:v>
                </c:pt>
                <c:pt idx="107">
                  <c:v>1.7400063043175782</c:v>
                </c:pt>
                <c:pt idx="108">
                  <c:v>1.6972693073694276</c:v>
                </c:pt>
                <c:pt idx="109">
                  <c:v>1.6942166647302739</c:v>
                </c:pt>
                <c:pt idx="110">
                  <c:v>1.6270585266688935</c:v>
                </c:pt>
                <c:pt idx="111">
                  <c:v>1.6759008088953518</c:v>
                </c:pt>
                <c:pt idx="112">
                  <c:v>1.7247430911218102</c:v>
                </c:pt>
                <c:pt idx="113">
                  <c:v>1.8010591571006513</c:v>
                </c:pt>
                <c:pt idx="114">
                  <c:v>1.7613748027916538</c:v>
                </c:pt>
                <c:pt idx="115">
                  <c:v>1.7888485865440364</c:v>
                </c:pt>
                <c:pt idx="116">
                  <c:v>1.7339010190392707</c:v>
                </c:pt>
                <c:pt idx="117">
                  <c:v>1.7674800880699613</c:v>
                </c:pt>
                <c:pt idx="118">
                  <c:v>1.6514796677821229</c:v>
                </c:pt>
                <c:pt idx="119">
                  <c:v>1.7919012291831906</c:v>
                </c:pt>
                <c:pt idx="120">
                  <c:v>1.6636902383387373</c:v>
                </c:pt>
                <c:pt idx="121">
                  <c:v>1.7827433012657294</c:v>
                </c:pt>
                <c:pt idx="122">
                  <c:v>1.8895857936361071</c:v>
                </c:pt>
                <c:pt idx="123">
                  <c:v>1.8712699378011852</c:v>
                </c:pt>
                <c:pt idx="124">
                  <c:v>1.9659018596149482</c:v>
                </c:pt>
                <c:pt idx="125">
                  <c:v>1.9628492169757945</c:v>
                </c:pt>
                <c:pt idx="126">
                  <c:v>1.8376908687704954</c:v>
                </c:pt>
                <c:pt idx="127">
                  <c:v>1.8956910789144146</c:v>
                </c:pt>
                <c:pt idx="128">
                  <c:v>1.7735853733482685</c:v>
                </c:pt>
                <c:pt idx="129">
                  <c:v>1.6911640220911202</c:v>
                </c:pt>
                <c:pt idx="130">
                  <c:v>1.7522168748741931</c:v>
                </c:pt>
                <c:pt idx="131">
                  <c:v>1.6179005987514326</c:v>
                </c:pt>
                <c:pt idx="132">
                  <c:v>1.6575849530604299</c:v>
                </c:pt>
                <c:pt idx="133">
                  <c:v>1.7339010190392712</c:v>
                </c:pt>
                <c:pt idx="134">
                  <c:v>1.6728481662561983</c:v>
                </c:pt>
                <c:pt idx="135">
                  <c:v>1.62400588402974</c:v>
                </c:pt>
                <c:pt idx="136">
                  <c:v>1.5782162444424352</c:v>
                </c:pt>
                <c:pt idx="137">
                  <c:v>1.4133735419281384</c:v>
                </c:pt>
                <c:pt idx="138">
                  <c:v>1.3584259744233727</c:v>
                </c:pt>
                <c:pt idx="139">
                  <c:v>1.2760046231662243</c:v>
                </c:pt>
                <c:pt idx="140">
                  <c:v>1.2027411998265367</c:v>
                </c:pt>
                <c:pt idx="141">
                  <c:v>1.2332676262180731</c:v>
                </c:pt>
                <c:pt idx="142">
                  <c:v>1.248530839413841</c:v>
                </c:pt>
                <c:pt idx="143">
                  <c:v>1.2332676262180731</c:v>
                </c:pt>
                <c:pt idx="144">
                  <c:v>1.3706365449799873</c:v>
                </c:pt>
                <c:pt idx="145">
                  <c:v>1.4072682566498307</c:v>
                </c:pt>
                <c:pt idx="146">
                  <c:v>1.3736891876191408</c:v>
                </c:pt>
                <c:pt idx="147">
                  <c:v>1.2637940526096096</c:v>
                </c:pt>
                <c:pt idx="148">
                  <c:v>1.1538989176000782</c:v>
                </c:pt>
                <c:pt idx="149">
                  <c:v>1.2271623409397658</c:v>
                </c:pt>
                <c:pt idx="150">
                  <c:v>1.2210570556614584</c:v>
                </c:pt>
                <c:pt idx="151">
                  <c:v>1.1386357044043101</c:v>
                </c:pt>
                <c:pt idx="152">
                  <c:v>1.0378984973122398</c:v>
                </c:pt>
                <c:pt idx="153">
                  <c:v>1.1142145632910809</c:v>
                </c:pt>
                <c:pt idx="154">
                  <c:v>1.2210570556614584</c:v>
                </c:pt>
                <c:pt idx="155">
                  <c:v>1.2607414099704557</c:v>
                </c:pt>
                <c:pt idx="156">
                  <c:v>1.2088464851048439</c:v>
                </c:pt>
                <c:pt idx="157">
                  <c:v>1.1630568455175392</c:v>
                </c:pt>
                <c:pt idx="158">
                  <c:v>1.1081092780127733</c:v>
                </c:pt>
                <c:pt idx="159">
                  <c:v>1.1111619206519272</c:v>
                </c:pt>
                <c:pt idx="160">
                  <c:v>1.0073720709207035</c:v>
                </c:pt>
                <c:pt idx="161">
                  <c:v>0.9066348638286329</c:v>
                </c:pt>
                <c:pt idx="162">
                  <c:v>0.89442429327201833</c:v>
                </c:pt>
                <c:pt idx="163">
                  <c:v>0.87916108007625027</c:v>
                </c:pt>
                <c:pt idx="164">
                  <c:v>0.88221372271540399</c:v>
                </c:pt>
                <c:pt idx="165">
                  <c:v>0.95547714605509149</c:v>
                </c:pt>
                <c:pt idx="166">
                  <c:v>1.0073720709207035</c:v>
                </c:pt>
                <c:pt idx="167">
                  <c:v>1.0409511399513935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A8-46B0-83E6-B942B7445E59}"/>
            </c:ext>
          </c:extLst>
        </c:ser>
        <c:ser>
          <c:idx val="1"/>
          <c:order val="1"/>
          <c:tx>
            <c:strRef>
              <c:f>'PROVINCIAL - MP (Waves)'!$C$3:$C$4</c:f>
              <c:strCache>
                <c:ptCount val="1"/>
                <c:pt idx="0">
                  <c:v>2nd wave (Beta)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'PROVINCIAL - MP (Waves)'!$A$5:$A$185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'PROVINCIAL - MP (Waves)'!$C$5:$C$185</c:f>
              <c:numCache>
                <c:formatCode>0</c:formatCode>
                <c:ptCount val="181"/>
                <c:pt idx="0">
                  <c:v>1.0928460648170053</c:v>
                </c:pt>
                <c:pt idx="1">
                  <c:v>1.0989513500953128</c:v>
                </c:pt>
                <c:pt idx="2">
                  <c:v>1.1508462749609247</c:v>
                </c:pt>
                <c:pt idx="3">
                  <c:v>1.2149517703831514</c:v>
                </c:pt>
                <c:pt idx="4">
                  <c:v>1.1752674160741539</c:v>
                </c:pt>
                <c:pt idx="5">
                  <c:v>1.2607414099704559</c:v>
                </c:pt>
                <c:pt idx="6">
                  <c:v>1.3492680465059119</c:v>
                </c:pt>
                <c:pt idx="7">
                  <c:v>1.4225314698455993</c:v>
                </c:pt>
                <c:pt idx="8">
                  <c:v>1.6056900281948181</c:v>
                </c:pt>
                <c:pt idx="9">
                  <c:v>1.7094798779260418</c:v>
                </c:pt>
                <c:pt idx="10">
                  <c:v>1.7339010190392707</c:v>
                </c:pt>
                <c:pt idx="11">
                  <c:v>1.7980065144614976</c:v>
                </c:pt>
                <c:pt idx="12">
                  <c:v>1.9750597875324092</c:v>
                </c:pt>
                <c:pt idx="13">
                  <c:v>2.2345344118604689</c:v>
                </c:pt>
                <c:pt idx="14">
                  <c:v>2.2497976250562375</c:v>
                </c:pt>
                <c:pt idx="15">
                  <c:v>2.5092722493842978</c:v>
                </c:pt>
                <c:pt idx="16">
                  <c:v>2.8420102970520449</c:v>
                </c:pt>
                <c:pt idx="17">
                  <c:v>3.0343267833187246</c:v>
                </c:pt>
                <c:pt idx="18">
                  <c:v>3.312117263481706</c:v>
                </c:pt>
                <c:pt idx="19">
                  <c:v>3.7547504461589845</c:v>
                </c:pt>
                <c:pt idx="20">
                  <c:v>4.1332781334140369</c:v>
                </c:pt>
                <c:pt idx="21">
                  <c:v>4.9880180723770584</c:v>
                </c:pt>
                <c:pt idx="22">
                  <c:v>5.1833872012828914</c:v>
                </c:pt>
                <c:pt idx="23">
                  <c:v>5.1650713454479691</c:v>
                </c:pt>
                <c:pt idx="24">
                  <c:v>5.5771781017337121</c:v>
                </c:pt>
                <c:pt idx="25">
                  <c:v>6.1602328458120592</c:v>
                </c:pt>
                <c:pt idx="26">
                  <c:v>7.2530789106290632</c:v>
                </c:pt>
                <c:pt idx="27">
                  <c:v>8.0070816425000135</c:v>
                </c:pt>
                <c:pt idx="28">
                  <c:v>9.148769989543478</c:v>
                </c:pt>
                <c:pt idx="29">
                  <c:v>10.427827255348856</c:v>
                </c:pt>
                <c:pt idx="30">
                  <c:v>11.053618996375352</c:v>
                </c:pt>
                <c:pt idx="31">
                  <c:v>11.853411367833607</c:v>
                </c:pt>
                <c:pt idx="32">
                  <c:v>12.262465481480197</c:v>
                </c:pt>
                <c:pt idx="33">
                  <c:v>14.017734998993543</c:v>
                </c:pt>
                <c:pt idx="34">
                  <c:v>15.934794576382032</c:v>
                </c:pt>
                <c:pt idx="35">
                  <c:v>18.022802141563126</c:v>
                </c:pt>
                <c:pt idx="36">
                  <c:v>20.388600186907201</c:v>
                </c:pt>
                <c:pt idx="37">
                  <c:v>22.446081325696756</c:v>
                </c:pt>
                <c:pt idx="38">
                  <c:v>23.764822945811137</c:v>
                </c:pt>
                <c:pt idx="39">
                  <c:v>24.485246608651398</c:v>
                </c:pt>
                <c:pt idx="40">
                  <c:v>23.493137750926461</c:v>
                </c:pt>
                <c:pt idx="41">
                  <c:v>24.469983395455625</c:v>
                </c:pt>
                <c:pt idx="42">
                  <c:v>23.2733474809074</c:v>
                </c:pt>
                <c:pt idx="43">
                  <c:v>22.244606911512623</c:v>
                </c:pt>
                <c:pt idx="44">
                  <c:v>22.940609433239654</c:v>
                </c:pt>
                <c:pt idx="45">
                  <c:v>21.408182828384522</c:v>
                </c:pt>
                <c:pt idx="46">
                  <c:v>21.762289374526347</c:v>
                </c:pt>
                <c:pt idx="47">
                  <c:v>23.248926339794171</c:v>
                </c:pt>
                <c:pt idx="48">
                  <c:v>21.160918774613076</c:v>
                </c:pt>
                <c:pt idx="49">
                  <c:v>21.585236101455429</c:v>
                </c:pt>
                <c:pt idx="50">
                  <c:v>21.936290004958099</c:v>
                </c:pt>
                <c:pt idx="51">
                  <c:v>21.203655771561227</c:v>
                </c:pt>
                <c:pt idx="52">
                  <c:v>21.472288323806744</c:v>
                </c:pt>
                <c:pt idx="53">
                  <c:v>20.47712682344266</c:v>
                </c:pt>
                <c:pt idx="54">
                  <c:v>18.26701355269542</c:v>
                </c:pt>
                <c:pt idx="55">
                  <c:v>19.094279707906058</c:v>
                </c:pt>
                <c:pt idx="56">
                  <c:v>17.806064514183216</c:v>
                </c:pt>
                <c:pt idx="57">
                  <c:v>15.885952294155576</c:v>
                </c:pt>
                <c:pt idx="58">
                  <c:v>14.344367761382983</c:v>
                </c:pt>
                <c:pt idx="59">
                  <c:v>13.858997581757551</c:v>
                </c:pt>
                <c:pt idx="60">
                  <c:v>13.013415570711995</c:v>
                </c:pt>
                <c:pt idx="61">
                  <c:v>12.213623199253741</c:v>
                </c:pt>
                <c:pt idx="62">
                  <c:v>9.8295092980747398</c:v>
                </c:pt>
                <c:pt idx="63">
                  <c:v>8.6878209510312772</c:v>
                </c:pt>
                <c:pt idx="64">
                  <c:v>8.0986609216746253</c:v>
                </c:pt>
                <c:pt idx="65">
                  <c:v>6.9294987908787773</c:v>
                </c:pt>
                <c:pt idx="66">
                  <c:v>6.40444425694435</c:v>
                </c:pt>
                <c:pt idx="67">
                  <c:v>6.1388643473379814</c:v>
                </c:pt>
                <c:pt idx="68">
                  <c:v>5.8580212245358476</c:v>
                </c:pt>
                <c:pt idx="69">
                  <c:v>5.4184406844977229</c:v>
                </c:pt>
                <c:pt idx="70">
                  <c:v>5.1406502043347402</c:v>
                </c:pt>
                <c:pt idx="71">
                  <c:v>4.5392796044214716</c:v>
                </c:pt>
                <c:pt idx="72">
                  <c:v>4.408015970937865</c:v>
                </c:pt>
                <c:pt idx="73">
                  <c:v>4.6705432379050791</c:v>
                </c:pt>
                <c:pt idx="74">
                  <c:v>4.5698060308130088</c:v>
                </c:pt>
                <c:pt idx="75">
                  <c:v>4.3774895445463287</c:v>
                </c:pt>
                <c:pt idx="76">
                  <c:v>4.5423322470606262</c:v>
                </c:pt>
                <c:pt idx="77">
                  <c:v>4.2889629080108724</c:v>
                </c:pt>
                <c:pt idx="78">
                  <c:v>4.2004362714754171</c:v>
                </c:pt>
                <c:pt idx="79">
                  <c:v>4.1485413466098056</c:v>
                </c:pt>
                <c:pt idx="80">
                  <c:v>3.5471707466965374</c:v>
                </c:pt>
                <c:pt idx="81">
                  <c:v>3.4952758218309254</c:v>
                </c:pt>
                <c:pt idx="82">
                  <c:v>3.3884333294605473</c:v>
                </c:pt>
                <c:pt idx="83">
                  <c:v>3.2022221284721746</c:v>
                </c:pt>
                <c:pt idx="84">
                  <c:v>3.0404320685970316</c:v>
                </c:pt>
                <c:pt idx="85">
                  <c:v>2.915273720391732</c:v>
                </c:pt>
                <c:pt idx="86">
                  <c:v>2.9183263630308858</c:v>
                </c:pt>
                <c:pt idx="87">
                  <c:v>2.8694840808044271</c:v>
                </c:pt>
                <c:pt idx="88">
                  <c:v>2.939694861504961</c:v>
                </c:pt>
                <c:pt idx="89">
                  <c:v>2.7290625194033598</c:v>
                </c:pt>
                <c:pt idx="90">
                  <c:v>2.6344305975895965</c:v>
                </c:pt>
                <c:pt idx="91">
                  <c:v>2.4970616788276829</c:v>
                </c:pt>
                <c:pt idx="92">
                  <c:v>2.6466411681462114</c:v>
                </c:pt>
                <c:pt idx="93">
                  <c:v>2.5336933904975263</c:v>
                </c:pt>
                <c:pt idx="94">
                  <c:v>2.6680096666202866</c:v>
                </c:pt>
                <c:pt idx="95">
                  <c:v>2.6283253123112891</c:v>
                </c:pt>
                <c:pt idx="96">
                  <c:v>2.6496938107853647</c:v>
                </c:pt>
                <c:pt idx="97">
                  <c:v>2.9274842909483465</c:v>
                </c:pt>
                <c:pt idx="98">
                  <c:v>3.1778009873589457</c:v>
                </c:pt>
                <c:pt idx="99">
                  <c:v>3.0068529995663411</c:v>
                </c:pt>
                <c:pt idx="100">
                  <c:v>2.9458001467832688</c:v>
                </c:pt>
                <c:pt idx="101">
                  <c:v>2.7992733001038941</c:v>
                </c:pt>
                <c:pt idx="102">
                  <c:v>2.9335895762266539</c:v>
                </c:pt>
                <c:pt idx="103">
                  <c:v>2.973273930535651</c:v>
                </c:pt>
                <c:pt idx="104">
                  <c:v>2.8450629396911986</c:v>
                </c:pt>
                <c:pt idx="105">
                  <c:v>2.6710623092594408</c:v>
                </c:pt>
                <c:pt idx="106">
                  <c:v>2.6771675945377482</c:v>
                </c:pt>
                <c:pt idx="107">
                  <c:v>2.9213790056700395</c:v>
                </c:pt>
                <c:pt idx="108">
                  <c:v>2.9458001467832688</c:v>
                </c:pt>
                <c:pt idx="109">
                  <c:v>2.5703251021673696</c:v>
                </c:pt>
                <c:pt idx="110">
                  <c:v>2.0819022799027866</c:v>
                </c:pt>
                <c:pt idx="111">
                  <c:v>2.3077978352001565</c:v>
                </c:pt>
                <c:pt idx="112">
                  <c:v>2.4390614686837635</c:v>
                </c:pt>
                <c:pt idx="113">
                  <c:v>2.4573773245186854</c:v>
                </c:pt>
                <c:pt idx="114">
                  <c:v>2.5153775346626044</c:v>
                </c:pt>
                <c:pt idx="115">
                  <c:v>2.6741149518985945</c:v>
                </c:pt>
                <c:pt idx="116">
                  <c:v>2.8450629396911986</c:v>
                </c:pt>
                <c:pt idx="117">
                  <c:v>3.3365384045949358</c:v>
                </c:pt>
                <c:pt idx="118">
                  <c:v>3.0862217081843366</c:v>
                </c:pt>
                <c:pt idx="119">
                  <c:v>2.9061157924742713</c:v>
                </c:pt>
                <c:pt idx="120">
                  <c:v>2.7779048016298185</c:v>
                </c:pt>
                <c:pt idx="121">
                  <c:v>2.5581145316107552</c:v>
                </c:pt>
                <c:pt idx="122">
                  <c:v>2.4360088260446098</c:v>
                </c:pt>
                <c:pt idx="123">
                  <c:v>2.2955872646435416</c:v>
                </c:pt>
                <c:pt idx="124">
                  <c:v>2.0452705682329428</c:v>
                </c:pt>
                <c:pt idx="125">
                  <c:v>1.9872703580890236</c:v>
                </c:pt>
                <c:pt idx="126">
                  <c:v>1.9079016494710288</c:v>
                </c:pt>
                <c:pt idx="127">
                  <c:v>2.0819022799027866</c:v>
                </c:pt>
                <c:pt idx="128">
                  <c:v>2.0574811387895577</c:v>
                </c:pt>
                <c:pt idx="129">
                  <c:v>2.1795868443557032</c:v>
                </c:pt>
                <c:pt idx="130">
                  <c:v>2.3200084057567709</c:v>
                </c:pt>
                <c:pt idx="131">
                  <c:v>2.646641168146211</c:v>
                </c:pt>
                <c:pt idx="132">
                  <c:v>2.6222200270329821</c:v>
                </c:pt>
                <c:pt idx="133">
                  <c:v>2.6222200270329816</c:v>
                </c:pt>
                <c:pt idx="134">
                  <c:v>2.5489566036932945</c:v>
                </c:pt>
                <c:pt idx="135">
                  <c:v>2.6832728798160552</c:v>
                </c:pt>
                <c:pt idx="136">
                  <c:v>2.4634826097969929</c:v>
                </c:pt>
                <c:pt idx="137">
                  <c:v>2.4207456128488412</c:v>
                </c:pt>
                <c:pt idx="138">
                  <c:v>2.2497976250562375</c:v>
                </c:pt>
                <c:pt idx="139">
                  <c:v>2.1399024900467061</c:v>
                </c:pt>
                <c:pt idx="140">
                  <c:v>2.2955872646435416</c:v>
                </c:pt>
                <c:pt idx="141">
                  <c:v>2.1917974149123181</c:v>
                </c:pt>
                <c:pt idx="142">
                  <c:v>2.0025335712847925</c:v>
                </c:pt>
                <c:pt idx="143">
                  <c:v>1.9475860037800266</c:v>
                </c:pt>
                <c:pt idx="144">
                  <c:v>2.0300073550371747</c:v>
                </c:pt>
                <c:pt idx="145">
                  <c:v>1.9017963641927216</c:v>
                </c:pt>
                <c:pt idx="146">
                  <c:v>1.8834805083577997</c:v>
                </c:pt>
                <c:pt idx="147">
                  <c:v>1.7888485865440367</c:v>
                </c:pt>
                <c:pt idx="148">
                  <c:v>1.8102170850181125</c:v>
                </c:pt>
                <c:pt idx="149">
                  <c:v>1.9048490068318755</c:v>
                </c:pt>
                <c:pt idx="150">
                  <c:v>2.0452705682329433</c:v>
                </c:pt>
                <c:pt idx="151">
                  <c:v>1.8254802982138807</c:v>
                </c:pt>
                <c:pt idx="152">
                  <c:v>1.9842177154498704</c:v>
                </c:pt>
                <c:pt idx="153">
                  <c:v>2.1399024900467061</c:v>
                </c:pt>
                <c:pt idx="154">
                  <c:v>2.1460077753250131</c:v>
                </c:pt>
                <c:pt idx="155">
                  <c:v>2.1979027001906255</c:v>
                </c:pt>
                <c:pt idx="156">
                  <c:v>2.21011327074724</c:v>
                </c:pt>
                <c:pt idx="157">
                  <c:v>2.1582183458816275</c:v>
                </c:pt>
                <c:pt idx="158">
                  <c:v>2.4024297570139193</c:v>
                </c:pt>
                <c:pt idx="159">
                  <c:v>2.4146403275705342</c:v>
                </c:pt>
                <c:pt idx="160">
                  <c:v>2.4634826097969929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A8-46B0-83E6-B942B7445E59}"/>
            </c:ext>
          </c:extLst>
        </c:ser>
        <c:ser>
          <c:idx val="2"/>
          <c:order val="2"/>
          <c:tx>
            <c:strRef>
              <c:f>'PROVINCIAL - MP (Waves)'!$D$3:$D$4</c:f>
              <c:strCache>
                <c:ptCount val="1"/>
                <c:pt idx="0">
                  <c:v>3rd wave (Delta)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'PROVINCIAL - MP (Waves)'!$A$5:$A$185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'PROVINCIAL - MP (Waves)'!$D$5:$D$185</c:f>
              <c:numCache>
                <c:formatCode>0</c:formatCode>
                <c:ptCount val="181"/>
                <c:pt idx="0">
                  <c:v>2.6252726696721358</c:v>
                </c:pt>
                <c:pt idx="1">
                  <c:v>2.5947462432805994</c:v>
                </c:pt>
                <c:pt idx="2">
                  <c:v>2.7351678046816672</c:v>
                </c:pt>
                <c:pt idx="3">
                  <c:v>2.8114838706605085</c:v>
                </c:pt>
                <c:pt idx="4">
                  <c:v>2.8023259427430474</c:v>
                </c:pt>
                <c:pt idx="5">
                  <c:v>2.9610633599790366</c:v>
                </c:pt>
                <c:pt idx="6">
                  <c:v>3.1320113477716411</c:v>
                </c:pt>
                <c:pt idx="7">
                  <c:v>3.208327413750482</c:v>
                </c:pt>
                <c:pt idx="8">
                  <c:v>3.4891705365526176</c:v>
                </c:pt>
                <c:pt idx="9">
                  <c:v>3.6845396654584515</c:v>
                </c:pt>
                <c:pt idx="10">
                  <c:v>3.6967502360150655</c:v>
                </c:pt>
                <c:pt idx="11">
                  <c:v>3.678434380180144</c:v>
                </c:pt>
                <c:pt idx="12">
                  <c:v>3.8341191547769795</c:v>
                </c:pt>
                <c:pt idx="13">
                  <c:v>3.8493823679727477</c:v>
                </c:pt>
                <c:pt idx="14">
                  <c:v>4.0081197852087369</c:v>
                </c:pt>
                <c:pt idx="15">
                  <c:v>4.0478041395177344</c:v>
                </c:pt>
                <c:pt idx="16">
                  <c:v>3.8738035090859766</c:v>
                </c:pt>
                <c:pt idx="17">
                  <c:v>3.8554876532510547</c:v>
                </c:pt>
                <c:pt idx="18">
                  <c:v>4.0050671425695841</c:v>
                </c:pt>
                <c:pt idx="19">
                  <c:v>4.2553838389801832</c:v>
                </c:pt>
                <c:pt idx="20">
                  <c:v>4.3866474724637898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5.6199150986818633</c:v>
                </c:pt>
                <c:pt idx="31">
                  <c:v>5.680967951464936</c:v>
                </c:pt>
                <c:pt idx="32">
                  <c:v>6.1754960590078269</c:v>
                </c:pt>
                <c:pt idx="33">
                  <c:v>6.7402349472512508</c:v>
                </c:pt>
                <c:pt idx="34">
                  <c:v>7.1065520639496897</c:v>
                </c:pt>
                <c:pt idx="35">
                  <c:v>7.0454992111666161</c:v>
                </c:pt>
                <c:pt idx="36">
                  <c:v>7.5888696009359649</c:v>
                </c:pt>
                <c:pt idx="37">
                  <c:v>8.4344516119815243</c:v>
                </c:pt>
                <c:pt idx="38">
                  <c:v>9.2861389083053929</c:v>
                </c:pt>
                <c:pt idx="39">
                  <c:v>9.4570868960979961</c:v>
                </c:pt>
                <c:pt idx="40">
                  <c:v>10.305721549782712</c:v>
                </c:pt>
                <c:pt idx="41">
                  <c:v>10.897934221778517</c:v>
                </c:pt>
                <c:pt idx="42">
                  <c:v>12.613519384982865</c:v>
                </c:pt>
                <c:pt idx="43">
                  <c:v>13.187416201143751</c:v>
                </c:pt>
                <c:pt idx="44">
                  <c:v>13.361416831575511</c:v>
                </c:pt>
                <c:pt idx="45">
                  <c:v>13.602575600068649</c:v>
                </c:pt>
                <c:pt idx="46">
                  <c:v>14.16426184567292</c:v>
                </c:pt>
                <c:pt idx="47">
                  <c:v>14.423736470000978</c:v>
                </c:pt>
                <c:pt idx="48">
                  <c:v>15.373108330777765</c:v>
                </c:pt>
                <c:pt idx="49">
                  <c:v>16.310269620997932</c:v>
                </c:pt>
                <c:pt idx="50">
                  <c:v>17.595432172081619</c:v>
                </c:pt>
                <c:pt idx="51">
                  <c:v>18.676067666342011</c:v>
                </c:pt>
                <c:pt idx="52">
                  <c:v>19.024068927205526</c:v>
                </c:pt>
                <c:pt idx="53">
                  <c:v>19.720071448932554</c:v>
                </c:pt>
                <c:pt idx="54">
                  <c:v>20.66944330970934</c:v>
                </c:pt>
                <c:pt idx="55">
                  <c:v>22.220185770399389</c:v>
                </c:pt>
                <c:pt idx="56">
                  <c:v>22.314817692213158</c:v>
                </c:pt>
                <c:pt idx="57">
                  <c:v>22.775766730725358</c:v>
                </c:pt>
                <c:pt idx="58">
                  <c:v>23.050504568249185</c:v>
                </c:pt>
                <c:pt idx="59">
                  <c:v>23.819770513315905</c:v>
                </c:pt>
                <c:pt idx="60">
                  <c:v>23.645769882884142</c:v>
                </c:pt>
                <c:pt idx="61">
                  <c:v>23.53892739051377</c:v>
                </c:pt>
                <c:pt idx="62">
                  <c:v>22.427765469861843</c:v>
                </c:pt>
                <c:pt idx="63">
                  <c:v>23.22145255604179</c:v>
                </c:pt>
                <c:pt idx="64">
                  <c:v>22.58955552973698</c:v>
                </c:pt>
                <c:pt idx="65">
                  <c:v>22.473555109449141</c:v>
                </c:pt>
                <c:pt idx="66">
                  <c:v>21.979027001906253</c:v>
                </c:pt>
                <c:pt idx="67">
                  <c:v>21.569972888259667</c:v>
                </c:pt>
                <c:pt idx="68">
                  <c:v>21.408182828384522</c:v>
                </c:pt>
                <c:pt idx="69">
                  <c:v>20.840391297501942</c:v>
                </c:pt>
                <c:pt idx="70">
                  <c:v>19.594913100727258</c:v>
                </c:pt>
                <c:pt idx="71">
                  <c:v>19.344596404316658</c:v>
                </c:pt>
                <c:pt idx="72">
                  <c:v>18.673015023702852</c:v>
                </c:pt>
                <c:pt idx="73">
                  <c:v>18.209013342551501</c:v>
                </c:pt>
                <c:pt idx="74">
                  <c:v>17.812169799461525</c:v>
                </c:pt>
                <c:pt idx="75">
                  <c:v>18.096065564902812</c:v>
                </c:pt>
                <c:pt idx="76">
                  <c:v>18.22427655574727</c:v>
                </c:pt>
                <c:pt idx="77">
                  <c:v>17.888485865440366</c:v>
                </c:pt>
                <c:pt idx="78">
                  <c:v>18.028907426841435</c:v>
                </c:pt>
                <c:pt idx="79">
                  <c:v>17.946486075584286</c:v>
                </c:pt>
                <c:pt idx="80">
                  <c:v>17.372589259423403</c:v>
                </c:pt>
                <c:pt idx="81">
                  <c:v>17.86406472432714</c:v>
                </c:pt>
                <c:pt idx="82">
                  <c:v>16.96353514577681</c:v>
                </c:pt>
                <c:pt idx="83">
                  <c:v>17.030693283838193</c:v>
                </c:pt>
                <c:pt idx="84">
                  <c:v>16.783429230066748</c:v>
                </c:pt>
                <c:pt idx="85">
                  <c:v>16.423217398646617</c:v>
                </c:pt>
                <c:pt idx="86">
                  <c:v>16.288901122523857</c:v>
                </c:pt>
                <c:pt idx="87">
                  <c:v>16.346901332667777</c:v>
                </c:pt>
                <c:pt idx="88">
                  <c:v>15.580688030240212</c:v>
                </c:pt>
                <c:pt idx="89">
                  <c:v>13.907839863984012</c:v>
                </c:pt>
                <c:pt idx="90">
                  <c:v>13.694154879243255</c:v>
                </c:pt>
                <c:pt idx="91">
                  <c:v>13.779628873139558</c:v>
                </c:pt>
                <c:pt idx="92">
                  <c:v>13.843734368561785</c:v>
                </c:pt>
                <c:pt idx="93">
                  <c:v>12.937099504733153</c:v>
                </c:pt>
                <c:pt idx="94">
                  <c:v>13.306469264070742</c:v>
                </c:pt>
                <c:pt idx="95">
                  <c:v>14.255841124847526</c:v>
                </c:pt>
                <c:pt idx="96">
                  <c:v>15.367003045499457</c:v>
                </c:pt>
                <c:pt idx="97">
                  <c:v>14.869422295317408</c:v>
                </c:pt>
                <c:pt idx="98">
                  <c:v>14.762579802947032</c:v>
                </c:pt>
                <c:pt idx="99">
                  <c:v>13.672786380769182</c:v>
                </c:pt>
                <c:pt idx="100">
                  <c:v>14.478684037505746</c:v>
                </c:pt>
                <c:pt idx="101">
                  <c:v>14.020787641632698</c:v>
                </c:pt>
                <c:pt idx="102">
                  <c:v>13.684996951325797</c:v>
                </c:pt>
                <c:pt idx="103">
                  <c:v>13.355311546297202</c:v>
                </c:pt>
                <c:pt idx="104">
                  <c:v>13.101942207247449</c:v>
                </c:pt>
                <c:pt idx="105">
                  <c:v>12.192254700779666</c:v>
                </c:pt>
                <c:pt idx="106">
                  <c:v>12.262465481480197</c:v>
                </c:pt>
                <c:pt idx="107">
                  <c:v>11.679410737401849</c:v>
                </c:pt>
                <c:pt idx="108">
                  <c:v>11.551199746557398</c:v>
                </c:pt>
                <c:pt idx="109">
                  <c:v>10.97730293039651</c:v>
                </c:pt>
                <c:pt idx="110">
                  <c:v>10.36372175992663</c:v>
                </c:pt>
                <c:pt idx="111">
                  <c:v>9.8264566554355888</c:v>
                </c:pt>
                <c:pt idx="112">
                  <c:v>9.5608767458292192</c:v>
                </c:pt>
                <c:pt idx="113">
                  <c:v>9.1640332027392457</c:v>
                </c:pt>
                <c:pt idx="114">
                  <c:v>8.2451877683539987</c:v>
                </c:pt>
                <c:pt idx="115">
                  <c:v>7.9521340749952483</c:v>
                </c:pt>
                <c:pt idx="116">
                  <c:v>7.7811860872026442</c:v>
                </c:pt>
                <c:pt idx="117">
                  <c:v>7.3873951867518235</c:v>
                </c:pt>
                <c:pt idx="118">
                  <c:v>7.289710622298907</c:v>
                </c:pt>
                <c:pt idx="119">
                  <c:v>6.4868656082014988</c:v>
                </c:pt>
                <c:pt idx="120">
                  <c:v>5.9709690021845327</c:v>
                </c:pt>
                <c:pt idx="121">
                  <c:v>5.7755998732786988</c:v>
                </c:pt>
                <c:pt idx="122">
                  <c:v>5.6138098134035559</c:v>
                </c:pt>
                <c:pt idx="123">
                  <c:v>5.2597032672617328</c:v>
                </c:pt>
                <c:pt idx="124">
                  <c:v>4.8903335079241419</c:v>
                </c:pt>
                <c:pt idx="125">
                  <c:v>4.1638045598055742</c:v>
                </c:pt>
                <c:pt idx="126">
                  <c:v>4.1515939892489593</c:v>
                </c:pt>
                <c:pt idx="127">
                  <c:v>3.7364345903240634</c:v>
                </c:pt>
                <c:pt idx="128">
                  <c:v>3.7486451608806775</c:v>
                </c:pt>
                <c:pt idx="129">
                  <c:v>3.3273804766774737</c:v>
                </c:pt>
                <c:pt idx="130">
                  <c:v>3.3060119782033985</c:v>
                </c:pt>
                <c:pt idx="131">
                  <c:v>3.2754855518118617</c:v>
                </c:pt>
                <c:pt idx="132">
                  <c:v>3.1472745609674084</c:v>
                </c:pt>
                <c:pt idx="133">
                  <c:v>2.784010086908125</c:v>
                </c:pt>
                <c:pt idx="134">
                  <c:v>2.5062196067451437</c:v>
                </c:pt>
                <c:pt idx="135">
                  <c:v>2.2650608382520057</c:v>
                </c:pt>
                <c:pt idx="136">
                  <c:v>2.2070606281080862</c:v>
                </c:pt>
                <c:pt idx="137">
                  <c:v>1.9872703580890239</c:v>
                </c:pt>
                <c:pt idx="138">
                  <c:v>1.7308483764001177</c:v>
                </c:pt>
                <c:pt idx="139">
                  <c:v>1.5110581063810549</c:v>
                </c:pt>
                <c:pt idx="140">
                  <c:v>1.4377946830413673</c:v>
                </c:pt>
                <c:pt idx="141">
                  <c:v>1.4438999683196747</c:v>
                </c:pt>
                <c:pt idx="142">
                  <c:v>1.3095836921969144</c:v>
                </c:pt>
                <c:pt idx="143">
                  <c:v>1.2790572658053778</c:v>
                </c:pt>
                <c:pt idx="144">
                  <c:v>1.2698993378879169</c:v>
                </c:pt>
                <c:pt idx="145">
                  <c:v>1.2088464851048439</c:v>
                </c:pt>
                <c:pt idx="146">
                  <c:v>1.1203198485693882</c:v>
                </c:pt>
                <c:pt idx="147">
                  <c:v>1.0378984973122398</c:v>
                </c:pt>
                <c:pt idx="148">
                  <c:v>0.888319007993711</c:v>
                </c:pt>
                <c:pt idx="149">
                  <c:v>0.94937186077678404</c:v>
                </c:pt>
                <c:pt idx="150">
                  <c:v>0.93410864758101564</c:v>
                </c:pt>
                <c:pt idx="151">
                  <c:v>0.85779258160217442</c:v>
                </c:pt>
                <c:pt idx="152">
                  <c:v>0.78147651562333331</c:v>
                </c:pt>
                <c:pt idx="153">
                  <c:v>0.75095008923179696</c:v>
                </c:pt>
                <c:pt idx="154">
                  <c:v>0.72347630547941411</c:v>
                </c:pt>
                <c:pt idx="155">
                  <c:v>0.73873951867518239</c:v>
                </c:pt>
                <c:pt idx="156">
                  <c:v>0.63494966894395843</c:v>
                </c:pt>
                <c:pt idx="157">
                  <c:v>0.64105495422226555</c:v>
                </c:pt>
                <c:pt idx="158">
                  <c:v>0.68073930853126297</c:v>
                </c:pt>
                <c:pt idx="159">
                  <c:v>0.62579174102649748</c:v>
                </c:pt>
                <c:pt idx="160">
                  <c:v>0.61052852783072942</c:v>
                </c:pt>
                <c:pt idx="161">
                  <c:v>0.60137059991326836</c:v>
                </c:pt>
                <c:pt idx="162">
                  <c:v>0.61358117046988292</c:v>
                </c:pt>
                <c:pt idx="163">
                  <c:v>0.63494966894395843</c:v>
                </c:pt>
                <c:pt idx="164">
                  <c:v>0.61968645574819003</c:v>
                </c:pt>
                <c:pt idx="165">
                  <c:v>0.58610738671750007</c:v>
                </c:pt>
                <c:pt idx="166">
                  <c:v>0.58000210143919273</c:v>
                </c:pt>
                <c:pt idx="167">
                  <c:v>0.58000210143919273</c:v>
                </c:pt>
                <c:pt idx="168">
                  <c:v>0.58000210143919273</c:v>
                </c:pt>
                <c:pt idx="169">
                  <c:v>0.53115981921273447</c:v>
                </c:pt>
                <c:pt idx="170">
                  <c:v>0.61358117046988281</c:v>
                </c:pt>
                <c:pt idx="171">
                  <c:v>0.6105285278307292</c:v>
                </c:pt>
                <c:pt idx="172">
                  <c:v>0.58610738671750007</c:v>
                </c:pt>
                <c:pt idx="173">
                  <c:v>0.55252831768680999</c:v>
                </c:pt>
                <c:pt idx="174">
                  <c:v>0.52505453393442714</c:v>
                </c:pt>
                <c:pt idx="175">
                  <c:v>0.49452810754289078</c:v>
                </c:pt>
                <c:pt idx="176">
                  <c:v>0.53421246185188809</c:v>
                </c:pt>
                <c:pt idx="177">
                  <c:v>0.41515939892489589</c:v>
                </c:pt>
                <c:pt idx="178">
                  <c:v>0.42736996948151046</c:v>
                </c:pt>
                <c:pt idx="179">
                  <c:v>0.406001471007435</c:v>
                </c:pt>
                <c:pt idx="180">
                  <c:v>0.42126468420320318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A8-46B0-83E6-B942B7445E59}"/>
            </c:ext>
          </c:extLst>
        </c:ser>
        <c:ser>
          <c:idx val="3"/>
          <c:order val="3"/>
          <c:tx>
            <c:strRef>
              <c:f>'PROVINCIAL - MP (Waves)'!$E$3:$E$4</c:f>
              <c:strCache>
                <c:ptCount val="1"/>
                <c:pt idx="0">
                  <c:v>4th wave (Omicron)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1"/>
            <c:marker>
              <c:symbol val="circle"/>
              <c:size val="10"/>
              <c:spPr>
                <a:solidFill>
                  <a:schemeClr val="accent2">
                    <a:lumMod val="60000"/>
                  </a:schemeClr>
                </a:solidFill>
                <a:ln w="28575">
                  <a:solidFill>
                    <a:schemeClr val="accent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52A8-46B0-83E6-B942B7445E59}"/>
              </c:ext>
            </c:extLst>
          </c:dPt>
          <c:cat>
            <c:strRef>
              <c:f>'PROVINCIAL - MP (Waves)'!$A$5:$A$185</c:f>
              <c:strCache>
                <c:ptCount val="181"/>
                <c:pt idx="0">
                  <c:v>-21</c:v>
                </c:pt>
                <c:pt idx="1">
                  <c:v>-20</c:v>
                </c:pt>
                <c:pt idx="2">
                  <c:v>-19</c:v>
                </c:pt>
                <c:pt idx="3">
                  <c:v>-18</c:v>
                </c:pt>
                <c:pt idx="4">
                  <c:v>-17</c:v>
                </c:pt>
                <c:pt idx="5">
                  <c:v>-16</c:v>
                </c:pt>
                <c:pt idx="6">
                  <c:v>-15</c:v>
                </c:pt>
                <c:pt idx="7">
                  <c:v>-14</c:v>
                </c:pt>
                <c:pt idx="8">
                  <c:v>-13</c:v>
                </c:pt>
                <c:pt idx="9">
                  <c:v>-12</c:v>
                </c:pt>
                <c:pt idx="10">
                  <c:v>-11</c:v>
                </c:pt>
                <c:pt idx="11">
                  <c:v>-10</c:v>
                </c:pt>
                <c:pt idx="12">
                  <c:v>-9</c:v>
                </c:pt>
                <c:pt idx="13">
                  <c:v>-8</c:v>
                </c:pt>
                <c:pt idx="14">
                  <c:v>-7</c:v>
                </c:pt>
                <c:pt idx="15">
                  <c:v>-6</c:v>
                </c:pt>
                <c:pt idx="16">
                  <c:v>-5</c:v>
                </c:pt>
                <c:pt idx="17">
                  <c:v>-4</c:v>
                </c:pt>
                <c:pt idx="18">
                  <c:v>-3</c:v>
                </c:pt>
                <c:pt idx="19">
                  <c:v>-2</c:v>
                </c:pt>
                <c:pt idx="20">
                  <c:v>-1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7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11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15</c:v>
                </c:pt>
                <c:pt idx="37">
                  <c:v>16</c:v>
                </c:pt>
                <c:pt idx="38">
                  <c:v>17</c:v>
                </c:pt>
                <c:pt idx="39">
                  <c:v>18</c:v>
                </c:pt>
                <c:pt idx="40">
                  <c:v>19</c:v>
                </c:pt>
                <c:pt idx="41">
                  <c:v>20</c:v>
                </c:pt>
                <c:pt idx="42">
                  <c:v>21</c:v>
                </c:pt>
                <c:pt idx="43">
                  <c:v>22</c:v>
                </c:pt>
                <c:pt idx="44">
                  <c:v>23</c:v>
                </c:pt>
                <c:pt idx="45">
                  <c:v>24</c:v>
                </c:pt>
                <c:pt idx="46">
                  <c:v>25</c:v>
                </c:pt>
                <c:pt idx="47">
                  <c:v>26</c:v>
                </c:pt>
                <c:pt idx="48">
                  <c:v>27</c:v>
                </c:pt>
                <c:pt idx="49">
                  <c:v>28</c:v>
                </c:pt>
                <c:pt idx="50">
                  <c:v>29</c:v>
                </c:pt>
                <c:pt idx="51">
                  <c:v>30</c:v>
                </c:pt>
                <c:pt idx="52">
                  <c:v>31</c:v>
                </c:pt>
                <c:pt idx="53">
                  <c:v>32</c:v>
                </c:pt>
                <c:pt idx="54">
                  <c:v>33</c:v>
                </c:pt>
                <c:pt idx="55">
                  <c:v>34</c:v>
                </c:pt>
                <c:pt idx="56">
                  <c:v>35</c:v>
                </c:pt>
                <c:pt idx="57">
                  <c:v>36</c:v>
                </c:pt>
                <c:pt idx="58">
                  <c:v>37</c:v>
                </c:pt>
                <c:pt idx="59">
                  <c:v>38</c:v>
                </c:pt>
                <c:pt idx="60">
                  <c:v>39</c:v>
                </c:pt>
                <c:pt idx="61">
                  <c:v>40</c:v>
                </c:pt>
                <c:pt idx="62">
                  <c:v>41</c:v>
                </c:pt>
                <c:pt idx="63">
                  <c:v>42</c:v>
                </c:pt>
                <c:pt idx="64">
                  <c:v>43</c:v>
                </c:pt>
                <c:pt idx="65">
                  <c:v>44</c:v>
                </c:pt>
                <c:pt idx="66">
                  <c:v>45</c:v>
                </c:pt>
                <c:pt idx="67">
                  <c:v>46</c:v>
                </c:pt>
                <c:pt idx="68">
                  <c:v>47</c:v>
                </c:pt>
                <c:pt idx="69">
                  <c:v>48</c:v>
                </c:pt>
                <c:pt idx="70">
                  <c:v>49</c:v>
                </c:pt>
                <c:pt idx="71">
                  <c:v>50</c:v>
                </c:pt>
                <c:pt idx="72">
                  <c:v>51</c:v>
                </c:pt>
                <c:pt idx="73">
                  <c:v>52</c:v>
                </c:pt>
                <c:pt idx="74">
                  <c:v>53</c:v>
                </c:pt>
                <c:pt idx="75">
                  <c:v>54</c:v>
                </c:pt>
                <c:pt idx="76">
                  <c:v>55</c:v>
                </c:pt>
                <c:pt idx="77">
                  <c:v>56</c:v>
                </c:pt>
                <c:pt idx="78">
                  <c:v>57</c:v>
                </c:pt>
                <c:pt idx="79">
                  <c:v>58</c:v>
                </c:pt>
                <c:pt idx="80">
                  <c:v>59</c:v>
                </c:pt>
                <c:pt idx="81">
                  <c:v>60</c:v>
                </c:pt>
                <c:pt idx="82">
                  <c:v>61</c:v>
                </c:pt>
                <c:pt idx="83">
                  <c:v>62</c:v>
                </c:pt>
                <c:pt idx="84">
                  <c:v>63</c:v>
                </c:pt>
                <c:pt idx="85">
                  <c:v>64</c:v>
                </c:pt>
                <c:pt idx="86">
                  <c:v>65</c:v>
                </c:pt>
                <c:pt idx="87">
                  <c:v>66</c:v>
                </c:pt>
                <c:pt idx="88">
                  <c:v>67</c:v>
                </c:pt>
                <c:pt idx="89">
                  <c:v>68</c:v>
                </c:pt>
                <c:pt idx="90">
                  <c:v>69</c:v>
                </c:pt>
                <c:pt idx="91">
                  <c:v>70</c:v>
                </c:pt>
                <c:pt idx="92">
                  <c:v>71</c:v>
                </c:pt>
                <c:pt idx="93">
                  <c:v>72</c:v>
                </c:pt>
                <c:pt idx="94">
                  <c:v>73</c:v>
                </c:pt>
                <c:pt idx="95">
                  <c:v>74</c:v>
                </c:pt>
                <c:pt idx="96">
                  <c:v>75</c:v>
                </c:pt>
                <c:pt idx="97">
                  <c:v>76</c:v>
                </c:pt>
                <c:pt idx="98">
                  <c:v>77</c:v>
                </c:pt>
                <c:pt idx="99">
                  <c:v>78</c:v>
                </c:pt>
                <c:pt idx="100">
                  <c:v>79</c:v>
                </c:pt>
                <c:pt idx="101">
                  <c:v>80</c:v>
                </c:pt>
                <c:pt idx="102">
                  <c:v>81</c:v>
                </c:pt>
                <c:pt idx="103">
                  <c:v>82</c:v>
                </c:pt>
                <c:pt idx="104">
                  <c:v>83</c:v>
                </c:pt>
                <c:pt idx="105">
                  <c:v>84</c:v>
                </c:pt>
                <c:pt idx="106">
                  <c:v>85</c:v>
                </c:pt>
                <c:pt idx="107">
                  <c:v>86</c:v>
                </c:pt>
                <c:pt idx="108">
                  <c:v>87</c:v>
                </c:pt>
                <c:pt idx="109">
                  <c:v>88</c:v>
                </c:pt>
                <c:pt idx="110">
                  <c:v>89</c:v>
                </c:pt>
                <c:pt idx="111">
                  <c:v>90</c:v>
                </c:pt>
                <c:pt idx="112">
                  <c:v>91</c:v>
                </c:pt>
                <c:pt idx="113">
                  <c:v>92</c:v>
                </c:pt>
                <c:pt idx="114">
                  <c:v>93</c:v>
                </c:pt>
                <c:pt idx="115">
                  <c:v>94</c:v>
                </c:pt>
                <c:pt idx="116">
                  <c:v>95</c:v>
                </c:pt>
                <c:pt idx="117">
                  <c:v>96</c:v>
                </c:pt>
                <c:pt idx="118">
                  <c:v>97</c:v>
                </c:pt>
                <c:pt idx="119">
                  <c:v>98</c:v>
                </c:pt>
                <c:pt idx="120">
                  <c:v>99</c:v>
                </c:pt>
                <c:pt idx="121">
                  <c:v>100</c:v>
                </c:pt>
                <c:pt idx="122">
                  <c:v>101</c:v>
                </c:pt>
                <c:pt idx="123">
                  <c:v>102</c:v>
                </c:pt>
                <c:pt idx="124">
                  <c:v>103</c:v>
                </c:pt>
                <c:pt idx="125">
                  <c:v>104</c:v>
                </c:pt>
                <c:pt idx="126">
                  <c:v>105</c:v>
                </c:pt>
                <c:pt idx="127">
                  <c:v>106</c:v>
                </c:pt>
                <c:pt idx="128">
                  <c:v>107</c:v>
                </c:pt>
                <c:pt idx="129">
                  <c:v>108</c:v>
                </c:pt>
                <c:pt idx="130">
                  <c:v>109</c:v>
                </c:pt>
                <c:pt idx="131">
                  <c:v>110</c:v>
                </c:pt>
                <c:pt idx="132">
                  <c:v>111</c:v>
                </c:pt>
                <c:pt idx="133">
                  <c:v>112</c:v>
                </c:pt>
                <c:pt idx="134">
                  <c:v>113</c:v>
                </c:pt>
                <c:pt idx="135">
                  <c:v>114</c:v>
                </c:pt>
                <c:pt idx="136">
                  <c:v>115</c:v>
                </c:pt>
                <c:pt idx="137">
                  <c:v>116</c:v>
                </c:pt>
                <c:pt idx="138">
                  <c:v>117</c:v>
                </c:pt>
                <c:pt idx="139">
                  <c:v>118</c:v>
                </c:pt>
                <c:pt idx="140">
                  <c:v>119</c:v>
                </c:pt>
                <c:pt idx="141">
                  <c:v>120</c:v>
                </c:pt>
                <c:pt idx="142">
                  <c:v>121</c:v>
                </c:pt>
                <c:pt idx="143">
                  <c:v>122</c:v>
                </c:pt>
                <c:pt idx="144">
                  <c:v>123</c:v>
                </c:pt>
                <c:pt idx="145">
                  <c:v>124</c:v>
                </c:pt>
                <c:pt idx="146">
                  <c:v>125</c:v>
                </c:pt>
                <c:pt idx="147">
                  <c:v>126</c:v>
                </c:pt>
                <c:pt idx="148">
                  <c:v>127</c:v>
                </c:pt>
                <c:pt idx="149">
                  <c:v>128</c:v>
                </c:pt>
                <c:pt idx="150">
                  <c:v>129</c:v>
                </c:pt>
                <c:pt idx="151">
                  <c:v>130</c:v>
                </c:pt>
                <c:pt idx="152">
                  <c:v>131</c:v>
                </c:pt>
                <c:pt idx="153">
                  <c:v>132</c:v>
                </c:pt>
                <c:pt idx="154">
                  <c:v>133</c:v>
                </c:pt>
                <c:pt idx="155">
                  <c:v>134</c:v>
                </c:pt>
                <c:pt idx="156">
                  <c:v>135</c:v>
                </c:pt>
                <c:pt idx="157">
                  <c:v>136</c:v>
                </c:pt>
                <c:pt idx="158">
                  <c:v>137</c:v>
                </c:pt>
                <c:pt idx="159">
                  <c:v>138</c:v>
                </c:pt>
                <c:pt idx="160">
                  <c:v>139</c:v>
                </c:pt>
                <c:pt idx="161">
                  <c:v>140</c:v>
                </c:pt>
                <c:pt idx="162">
                  <c:v>141</c:v>
                </c:pt>
                <c:pt idx="163">
                  <c:v>142</c:v>
                </c:pt>
                <c:pt idx="164">
                  <c:v>143</c:v>
                </c:pt>
                <c:pt idx="165">
                  <c:v>144</c:v>
                </c:pt>
                <c:pt idx="166">
                  <c:v>145</c:v>
                </c:pt>
                <c:pt idx="167">
                  <c:v>146</c:v>
                </c:pt>
                <c:pt idx="168">
                  <c:v>147</c:v>
                </c:pt>
                <c:pt idx="169">
                  <c:v>148</c:v>
                </c:pt>
                <c:pt idx="170">
                  <c:v>149</c:v>
                </c:pt>
                <c:pt idx="171">
                  <c:v>150</c:v>
                </c:pt>
                <c:pt idx="172">
                  <c:v>151</c:v>
                </c:pt>
                <c:pt idx="173">
                  <c:v>152</c:v>
                </c:pt>
                <c:pt idx="174">
                  <c:v>153</c:v>
                </c:pt>
                <c:pt idx="175">
                  <c:v>154</c:v>
                </c:pt>
                <c:pt idx="176">
                  <c:v>155</c:v>
                </c:pt>
                <c:pt idx="177">
                  <c:v>156</c:v>
                </c:pt>
                <c:pt idx="178">
                  <c:v>157</c:v>
                </c:pt>
                <c:pt idx="179">
                  <c:v>158</c:v>
                </c:pt>
                <c:pt idx="180">
                  <c:v>159</c:v>
                </c:pt>
              </c:strCache>
            </c:strRef>
          </c:cat>
          <c:val>
            <c:numRef>
              <c:f>'PROVINCIAL - MP (Waves)'!$E$5:$E$185</c:f>
              <c:numCache>
                <c:formatCode>0</c:formatCode>
                <c:ptCount val="181"/>
                <c:pt idx="0">
                  <c:v>0.3876856151725131</c:v>
                </c:pt>
                <c:pt idx="1">
                  <c:v>0.39684354308997399</c:v>
                </c:pt>
                <c:pt idx="2">
                  <c:v>0.32968540502859378</c:v>
                </c:pt>
                <c:pt idx="3">
                  <c:v>0.33579069030690106</c:v>
                </c:pt>
                <c:pt idx="4">
                  <c:v>0.33273804766774745</c:v>
                </c:pt>
                <c:pt idx="5">
                  <c:v>0.33884333294605468</c:v>
                </c:pt>
                <c:pt idx="6">
                  <c:v>0.31136954919367194</c:v>
                </c:pt>
                <c:pt idx="7">
                  <c:v>0.34494861822436201</c:v>
                </c:pt>
                <c:pt idx="8">
                  <c:v>0.34800126086351568</c:v>
                </c:pt>
                <c:pt idx="9">
                  <c:v>0.41210675628574223</c:v>
                </c:pt>
                <c:pt idx="10">
                  <c:v>0.44263318267727875</c:v>
                </c:pt>
                <c:pt idx="11">
                  <c:v>0.44873846795558603</c:v>
                </c:pt>
                <c:pt idx="12">
                  <c:v>0.54337038976934904</c:v>
                </c:pt>
                <c:pt idx="13">
                  <c:v>0.57694945880003912</c:v>
                </c:pt>
                <c:pt idx="14">
                  <c:v>0.6654760953354949</c:v>
                </c:pt>
                <c:pt idx="15">
                  <c:v>0.87000315215878921</c:v>
                </c:pt>
                <c:pt idx="16">
                  <c:v>1.0684249237037762</c:v>
                </c:pt>
                <c:pt idx="17">
                  <c:v>1.285162551083685</c:v>
                </c:pt>
                <c:pt idx="18">
                  <c:v>1.4164261845672919</c:v>
                </c:pt>
                <c:pt idx="19">
                  <c:v>1.6972693073694274</c:v>
                </c:pt>
                <c:pt idx="20">
                  <c:v>2.7595889457948961</c:v>
                </c:pt>
                <c:pt idx="21">
                  <c:v>5</c:v>
                </c:pt>
                <c:pt idx="22">
                  <c:v>5.7023364499390112</c:v>
                </c:pt>
                <c:pt idx="23">
                  <c:v>7.6651856669148062</c:v>
                </c:pt>
                <c:pt idx="24">
                  <c:v>8.5809784586608995</c:v>
                </c:pt>
                <c:pt idx="25">
                  <c:v>9.4418236829022284</c:v>
                </c:pt>
                <c:pt idx="26">
                  <c:v>10.687301879676918</c:v>
                </c:pt>
                <c:pt idx="27">
                  <c:v>12.912678363619923</c:v>
                </c:pt>
                <c:pt idx="28">
                  <c:v>15.0281597125534</c:v>
                </c:pt>
                <c:pt idx="29">
                  <c:v>15.919531363186266</c:v>
                </c:pt>
                <c:pt idx="30">
                  <c:v>16.655218239222297</c:v>
                </c:pt>
                <c:pt idx="31">
                  <c:v>21.603551957290357</c:v>
                </c:pt>
                <c:pt idx="32">
                  <c:v>22.211027842481929</c:v>
                </c:pt>
                <c:pt idx="33">
                  <c:v>23.923560363047123</c:v>
                </c:pt>
                <c:pt idx="34">
                  <c:v>24.912616578132912</c:v>
                </c:pt>
                <c:pt idx="35">
                  <c:v>25.312512763862035</c:v>
                </c:pt>
                <c:pt idx="36">
                  <c:v>25.779567087652541</c:v>
                </c:pt>
                <c:pt idx="37">
                  <c:v>24.689773665474693</c:v>
                </c:pt>
                <c:pt idx="38">
                  <c:v>21.359340546158069</c:v>
                </c:pt>
                <c:pt idx="39">
                  <c:v>20.745759375688181</c:v>
                </c:pt>
                <c:pt idx="40">
                  <c:v>19.072911209431982</c:v>
                </c:pt>
                <c:pt idx="41">
                  <c:v>18.144907847129275</c:v>
                </c:pt>
                <c:pt idx="42">
                  <c:v>16.789534515345053</c:v>
                </c:pt>
                <c:pt idx="43">
                  <c:v>15.904268149990498</c:v>
                </c:pt>
                <c:pt idx="44">
                  <c:v>15.785215087063506</c:v>
                </c:pt>
                <c:pt idx="45">
                  <c:v>13.66362845285172</c:v>
                </c:pt>
                <c:pt idx="46">
                  <c:v>13.452996110750117</c:v>
                </c:pt>
                <c:pt idx="47">
                  <c:v>12.326570976902422</c:v>
                </c:pt>
                <c:pt idx="48">
                  <c:v>10.009615213784807</c:v>
                </c:pt>
                <c:pt idx="49">
                  <c:v>8.8435057256281144</c:v>
                </c:pt>
                <c:pt idx="50">
                  <c:v>7.6529750963581904</c:v>
                </c:pt>
                <c:pt idx="51">
                  <c:v>7.2744474091031384</c:v>
                </c:pt>
                <c:pt idx="52">
                  <c:v>7.2652894811856781</c:v>
                </c:pt>
                <c:pt idx="53">
                  <c:v>6.7371823046120971</c:v>
                </c:pt>
                <c:pt idx="54">
                  <c:v>6.9966569289401566</c:v>
                </c:pt>
                <c:pt idx="55">
                  <c:v>7.014972784775078</c:v>
                </c:pt>
                <c:pt idx="56">
                  <c:v>6.9417093614353922</c:v>
                </c:pt>
                <c:pt idx="57">
                  <c:v>6.6700241665507178</c:v>
                </c:pt>
                <c:pt idx="58">
                  <c:v>6.1724434163686732</c:v>
                </c:pt>
                <c:pt idx="59">
                  <c:v>5.9831795727411459</c:v>
                </c:pt>
                <c:pt idx="60">
                  <c:v>6.0106533564935294</c:v>
                </c:pt>
                <c:pt idx="61">
                  <c:v>5.8793897230099228</c:v>
                </c:pt>
                <c:pt idx="62">
                  <c:v>5.5313884621464071</c:v>
                </c:pt>
                <c:pt idx="63">
                  <c:v>5.0765447089125146</c:v>
                </c:pt>
                <c:pt idx="64">
                  <c:v>4.7499119465230732</c:v>
                </c:pt>
                <c:pt idx="65">
                  <c:v>4.350015760793946</c:v>
                </c:pt>
                <c:pt idx="66">
                  <c:v>4.2614891242584898</c:v>
                </c:pt>
                <c:pt idx="67">
                  <c:v>4.5209637485865501</c:v>
                </c:pt>
                <c:pt idx="68">
                  <c:v>4.4171738988553262</c:v>
                </c:pt>
                <c:pt idx="69">
                  <c:v>4.2431732684235683</c:v>
                </c:pt>
                <c:pt idx="70">
                  <c:v>4.32864726231987</c:v>
                </c:pt>
                <c:pt idx="71">
                  <c:v>4.2584364816193361</c:v>
                </c:pt>
                <c:pt idx="72">
                  <c:v>4.5942271719262369</c:v>
                </c:pt>
                <c:pt idx="73">
                  <c:v>4.7102275922140766</c:v>
                </c:pt>
                <c:pt idx="74">
                  <c:v>4.4934899648341675</c:v>
                </c:pt>
                <c:pt idx="75">
                  <c:v>4.7102275922140757</c:v>
                </c:pt>
                <c:pt idx="76">
                  <c:v>5.6046518854860938</c:v>
                </c:pt>
                <c:pt idx="77">
                  <c:v>6.2151804133168236</c:v>
                </c:pt>
                <c:pt idx="78">
                  <c:v>6.86539329545655</c:v>
                </c:pt>
                <c:pt idx="79">
                  <c:v>7.0790782801973053</c:v>
                </c:pt>
                <c:pt idx="80">
                  <c:v>7.4087636852258996</c:v>
                </c:pt>
                <c:pt idx="81">
                  <c:v>7.460658610091512</c:v>
                </c:pt>
                <c:pt idx="82">
                  <c:v>7.4820271085655863</c:v>
                </c:pt>
                <c:pt idx="83">
                  <c:v>7.6255013126058078</c:v>
                </c:pt>
                <c:pt idx="84">
                  <c:v>6.9172882203221624</c:v>
                </c:pt>
                <c:pt idx="85">
                  <c:v>6.5173920345930352</c:v>
                </c:pt>
                <c:pt idx="86">
                  <c:v>6.6303398122417194</c:v>
                </c:pt>
                <c:pt idx="87">
                  <c:v>6.2640226955432832</c:v>
                </c:pt>
                <c:pt idx="88">
                  <c:v>6.3708651879136609</c:v>
                </c:pt>
                <c:pt idx="89">
                  <c:v>6.1358117046988294</c:v>
                </c:pt>
                <c:pt idx="90">
                  <c:v>5.7328628763305476</c:v>
                </c:pt>
                <c:pt idx="91">
                  <c:v>6.0106533564935294</c:v>
                </c:pt>
                <c:pt idx="92">
                  <c:v>6.083916779833217</c:v>
                </c:pt>
                <c:pt idx="93">
                  <c:v>5.6168624560427087</c:v>
                </c:pt>
                <c:pt idx="94">
                  <c:v>5.5985466002077873</c:v>
                </c:pt>
                <c:pt idx="95">
                  <c:v>5.4153880418585683</c:v>
                </c:pt>
                <c:pt idx="96">
                  <c:v>5.3543351890754947</c:v>
                </c:pt>
                <c:pt idx="97">
                  <c:v>5.0704394236342063</c:v>
                </c:pt>
                <c:pt idx="98">
                  <c:v>4.7254908054098435</c:v>
                </c:pt>
                <c:pt idx="99">
                  <c:v>4.3683316166288684</c:v>
                </c:pt>
                <c:pt idx="100">
                  <c:v>4.3591736887114063</c:v>
                </c:pt>
                <c:pt idx="101">
                  <c:v>4.212646842032032</c:v>
                </c:pt>
                <c:pt idx="102">
                  <c:v>4.1393834186923444</c:v>
                </c:pt>
                <c:pt idx="103">
                  <c:v>4.1210675628574229</c:v>
                </c:pt>
                <c:pt idx="104">
                  <c:v>3.9928565720129692</c:v>
                </c:pt>
                <c:pt idx="105">
                  <c:v>3.7852768725505217</c:v>
                </c:pt>
                <c:pt idx="106">
                  <c:v>3.5746445304489201</c:v>
                </c:pt>
                <c:pt idx="107">
                  <c:v>3.3975912573780085</c:v>
                </c:pt>
                <c:pt idx="108">
                  <c:v>3.3853806868213945</c:v>
                </c:pt>
                <c:pt idx="109">
                  <c:v>3.2724329091727093</c:v>
                </c:pt>
                <c:pt idx="110">
                  <c:v>3.0831690655451824</c:v>
                </c:pt>
                <c:pt idx="111">
                  <c:v>2.6435885255070573</c:v>
                </c:pt>
                <c:pt idx="112">
                  <c:v>2.3749559732615366</c:v>
                </c:pt>
                <c:pt idx="113">
                  <c:v>2.3200084057567709</c:v>
                </c:pt>
                <c:pt idx="114">
                  <c:v>2.0269547123980214</c:v>
                </c:pt>
                <c:pt idx="115">
                  <c:v>1.8621120098837243</c:v>
                </c:pt>
                <c:pt idx="116">
                  <c:v>1.9170595773884902</c:v>
                </c:pt>
                <c:pt idx="117">
                  <c:v>1.7522168748741931</c:v>
                </c:pt>
                <c:pt idx="118">
                  <c:v>1.6423217398646617</c:v>
                </c:pt>
                <c:pt idx="119">
                  <c:v>1.6301111693080472</c:v>
                </c:pt>
                <c:pt idx="120">
                  <c:v>1.5751636018032813</c:v>
                </c:pt>
                <c:pt idx="121">
                  <c:v>1.5721109591641276</c:v>
                </c:pt>
                <c:pt idx="122">
                  <c:v>1.5843215297207422</c:v>
                </c:pt>
                <c:pt idx="123">
                  <c:v>1.4896896079069795</c:v>
                </c:pt>
                <c:pt idx="124">
                  <c:v>1.5446371754117452</c:v>
                </c:pt>
                <c:pt idx="125">
                  <c:v>1.5751636018032815</c:v>
                </c:pt>
                <c:pt idx="126">
                  <c:v>1.5415845327725912</c:v>
                </c:pt>
                <c:pt idx="127">
                  <c:v>1.4377946830413675</c:v>
                </c:pt>
                <c:pt idx="128">
                  <c:v>1.33095219067099</c:v>
                </c:pt>
                <c:pt idx="129">
                  <c:v>1.3034784069186069</c:v>
                </c:pt>
                <c:pt idx="130">
                  <c:v>1.2637940526096096</c:v>
                </c:pt>
                <c:pt idx="131">
                  <c:v>1.1569515602392317</c:v>
                </c:pt>
                <c:pt idx="132">
                  <c:v>0.97684564452916689</c:v>
                </c:pt>
                <c:pt idx="133">
                  <c:v>0.94937186077678404</c:v>
                </c:pt>
                <c:pt idx="134">
                  <c:v>0.89747693591117206</c:v>
                </c:pt>
                <c:pt idx="135">
                  <c:v>0.86084522424132826</c:v>
                </c:pt>
                <c:pt idx="136">
                  <c:v>0.86695050951963559</c:v>
                </c:pt>
                <c:pt idx="137">
                  <c:v>0.85779258160217464</c:v>
                </c:pt>
                <c:pt idx="138">
                  <c:v>0.85779258160217464</c:v>
                </c:pt>
                <c:pt idx="139">
                  <c:v>0.87305579479794282</c:v>
                </c:pt>
                <c:pt idx="140">
                  <c:v>0.84863465368471369</c:v>
                </c:pt>
                <c:pt idx="141">
                  <c:v>0.86695050951963548</c:v>
                </c:pt>
                <c:pt idx="142">
                  <c:v>0.94326657549847681</c:v>
                </c:pt>
                <c:pt idx="143">
                  <c:v>0.88831900799371122</c:v>
                </c:pt>
                <c:pt idx="144">
                  <c:v>0.94937186077678393</c:v>
                </c:pt>
                <c:pt idx="145">
                  <c:v>0.95547714605509149</c:v>
                </c:pt>
                <c:pt idx="146">
                  <c:v>0.94326657549847681</c:v>
                </c:pt>
                <c:pt idx="147">
                  <c:v>0.89137165063286494</c:v>
                </c:pt>
                <c:pt idx="148">
                  <c:v>0.88831900799371122</c:v>
                </c:pt>
                <c:pt idx="149">
                  <c:v>0.87305579479794282</c:v>
                </c:pt>
                <c:pt idx="150">
                  <c:v>0.86695050951963559</c:v>
                </c:pt>
                <c:pt idx="151">
                  <c:v>0.83947672576725274</c:v>
                </c:pt>
                <c:pt idx="152">
                  <c:v>0.80284501409740894</c:v>
                </c:pt>
                <c:pt idx="153">
                  <c:v>0.7753712303450262</c:v>
                </c:pt>
                <c:pt idx="154">
                  <c:v>0.71431837756195338</c:v>
                </c:pt>
                <c:pt idx="155">
                  <c:v>0.70821309228364593</c:v>
                </c:pt>
                <c:pt idx="156">
                  <c:v>0.63494966894395843</c:v>
                </c:pt>
                <c:pt idx="157">
                  <c:v>0.60747588519157569</c:v>
                </c:pt>
                <c:pt idx="158">
                  <c:v>0.58000210143919262</c:v>
                </c:pt>
                <c:pt idx="159">
                  <c:v>0.58305474407834645</c:v>
                </c:pt>
                <c:pt idx="160">
                  <c:v>0.66852873797464851</c:v>
                </c:pt>
                <c:pt idx="161">
                  <c:v>0.85473993896302092</c:v>
                </c:pt>
                <c:pt idx="162">
                  <c:v>1.0378984973122396</c:v>
                </c:pt>
                <c:pt idx="163">
                  <c:v>1.2760046231662243</c:v>
                </c:pt>
                <c:pt idx="164">
                  <c:v>1.4927422505461332</c:v>
                </c:pt>
                <c:pt idx="165">
                  <c:v>1.5599003886075133</c:v>
                </c:pt>
                <c:pt idx="166">
                  <c:v>1.7674800880699613</c:v>
                </c:pt>
                <c:pt idx="167">
                  <c:v>2.0819022799027871</c:v>
                </c:pt>
                <c:pt idx="168">
                  <c:v>2.1093760636551697</c:v>
                </c:pt>
                <c:pt idx="169">
                  <c:v>2.0391652829546358</c:v>
                </c:pt>
                <c:pt idx="170">
                  <c:v>2.2467449824170838</c:v>
                </c:pt>
                <c:pt idx="171">
                  <c:v>2.2314817692213156</c:v>
                </c:pt>
                <c:pt idx="172">
                  <c:v>2.3383242615916933</c:v>
                </c:pt>
                <c:pt idx="173">
                  <c:v>2.2589555529736982</c:v>
                </c:pt>
                <c:pt idx="174">
                  <c:v>2.1460077753250131</c:v>
                </c:pt>
                <c:pt idx="175">
                  <c:v>2.6130620991155213</c:v>
                </c:pt>
                <c:pt idx="176">
                  <c:v>3.1320113477716411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A8-46B0-83E6-B942B7445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171456"/>
        <c:axId val="310190592"/>
      </c:lineChart>
      <c:catAx>
        <c:axId val="31017145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10190592"/>
        <c:crosses val="autoZero"/>
        <c:auto val="1"/>
        <c:lblAlgn val="ctr"/>
        <c:lblOffset val="100"/>
        <c:noMultiLvlLbl val="0"/>
      </c:catAx>
      <c:valAx>
        <c:axId val="3101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0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7-day moving  average of daily </a:t>
                </a:r>
              </a:p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 cases per 100,000 population</a:t>
                </a:r>
                <a:endParaRPr lang="en-BE" sz="14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1.0001381406271592E-3"/>
              <c:y val="0.418290682414698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0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19025875190257"/>
          <c:y val="0.33538533464566928"/>
          <c:w val="0.20156404272180659"/>
          <c:h val="0.1800892129863077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 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0.00398</cdr:x>
      <cdr:y>0.21476</cdr:y>
    </cdr:from>
    <cdr:to>
      <cdr:x>1</cdr:x>
      <cdr:y>0.28252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41321" y="1308128"/>
          <a:ext cx="10340930" cy="41274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A95F337E-D2A5-4A93-BDCD-D0DC7E1C32A1}" type="TxLink">
            <a:rPr lang="en-US" sz="2400" b="1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up to –  06 May 2022</a:t>
          </a:fld>
          <a:endParaRPr lang="en-BE" sz="4400" b="1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0.11301</cdr:y>
    </cdr:from>
    <cdr:to>
      <cdr:x>0.99908</cdr:x>
      <cdr:y>0.17551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152114FF-F863-43DB-A660-6C32779D3015}"/>
            </a:ext>
          </a:extLst>
        </cdr:cNvPr>
        <cdr:cNvSpPr txBox="1"/>
      </cdr:nvSpPr>
      <cdr:spPr>
        <a:xfrm xmlns:a="http://schemas.openxmlformats.org/drawingml/2006/main">
          <a:off x="0" y="688939"/>
          <a:ext cx="10363182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F95DA8AB-D1FC-46A3-9B60-284209D21C44}" type="TxLink">
            <a:rPr lang="en-US" sz="2000" b="1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up to –  30 April 2022</a:t>
          </a:fld>
          <a:endParaRPr lang="en-BE" sz="40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0.00092</cdr:x>
      <cdr:y>0.18409</cdr:y>
    </cdr:from>
    <cdr:to>
      <cdr:x>0.99725</cdr:x>
      <cdr:y>0.26053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49554BE-6718-4EF4-9B0B-F168786E807F}"/>
            </a:ext>
          </a:extLst>
        </cdr:cNvPr>
        <cdr:cNvSpPr txBox="1"/>
      </cdr:nvSpPr>
      <cdr:spPr>
        <a:xfrm xmlns:a="http://schemas.openxmlformats.org/drawingml/2006/main">
          <a:off x="9525" y="1123950"/>
          <a:ext cx="10334625" cy="466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</cdr:x>
      <cdr:y>0.11701</cdr:y>
    </cdr:from>
    <cdr:to>
      <cdr:x>0.99908</cdr:x>
      <cdr:y>0.17941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C18B3912-9ADC-46A5-B7B7-85C03391148A}"/>
            </a:ext>
          </a:extLst>
        </cdr:cNvPr>
        <cdr:cNvSpPr txBox="1"/>
      </cdr:nvSpPr>
      <cdr:spPr>
        <a:xfrm xmlns:a="http://schemas.openxmlformats.org/drawingml/2006/main">
          <a:off x="0" y="714396"/>
          <a:ext cx="10363182" cy="380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fld id="{03FBD5C3-7EB6-4BDC-B756-F77A24D66432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30 April 2022</a:t>
          </a:fld>
          <a:endParaRPr lang="en-BE" sz="2000" b="1" dirty="0">
            <a:latin typeface="+mj-lt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0.18026</cdr:x>
      <cdr:y>0.0198</cdr:y>
    </cdr:from>
    <cdr:to>
      <cdr:x>0.47847</cdr:x>
      <cdr:y>0.22203</cdr:y>
    </cdr:to>
    <cdr:sp macro="" textlink="">
      <cdr:nvSpPr>
        <cdr:cNvPr id="6" name="TextBox 4">
          <a:extLst xmlns:a="http://schemas.openxmlformats.org/drawingml/2006/main">
            <a:ext uri="{FF2B5EF4-FFF2-40B4-BE49-F238E27FC236}">
              <a16:creationId xmlns:a16="http://schemas.microsoft.com/office/drawing/2014/main" id="{E5371FB7-9344-41E3-B20F-254955E1F1C0}"/>
            </a:ext>
          </a:extLst>
        </cdr:cNvPr>
        <cdr:cNvSpPr txBox="1"/>
      </cdr:nvSpPr>
      <cdr:spPr>
        <a:xfrm xmlns:a="http://schemas.openxmlformats.org/drawingml/2006/main">
          <a:off x="1971474" y="82159"/>
          <a:ext cx="3261472" cy="83909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3AD846FF-83D8-4A36-A1C0-0BAF68D169A7}" type="TxLink">
            <a:rPr lang="en-US" sz="1600" b="1" i="0" u="none" strike="noStrike">
              <a:solidFill>
                <a:srgbClr val="002060"/>
              </a:solidFill>
              <a:latin typeface="Calibri"/>
              <a:cs typeface="Calibri"/>
            </a:rPr>
            <a:pPr/>
            <a:t>* 516 million cumulative global case and 6.2 million deaths</a:t>
          </a:fld>
          <a:endParaRPr lang="en-BE" sz="1600" b="1" dirty="0">
            <a:solidFill>
              <a:srgbClr val="002060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0.10121</cdr:y>
    </cdr:from>
    <cdr:to>
      <cdr:x>1</cdr:x>
      <cdr:y>0.18053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DDF77EA-E22E-47DA-8D59-676ECB71AFDC}"/>
            </a:ext>
          </a:extLst>
        </cdr:cNvPr>
        <cdr:cNvSpPr txBox="1"/>
      </cdr:nvSpPr>
      <cdr:spPr>
        <a:xfrm xmlns:a="http://schemas.openxmlformats.org/drawingml/2006/main">
          <a:off x="0" y="614094"/>
          <a:ext cx="10339387" cy="4812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0.00399</cdr:x>
      <cdr:y>0.16065</cdr:y>
    </cdr:from>
    <cdr:to>
      <cdr:x>0.99908</cdr:x>
      <cdr:y>0.22868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41275" y="974725"/>
          <a:ext cx="10288587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1458A3C1-49B3-4647-A5AF-EA2B6450DE00}" type="TxLink">
            <a:rPr lang="en-US" sz="2000" b="1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up to –  06 May 2022</a:t>
          </a:fld>
          <a:endParaRPr lang="en-BE" sz="6600" b="1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0.10121</cdr:y>
    </cdr:from>
    <cdr:to>
      <cdr:x>1</cdr:x>
      <cdr:y>0.18053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DDF77EA-E22E-47DA-8D59-676ECB71AFDC}"/>
            </a:ext>
          </a:extLst>
        </cdr:cNvPr>
        <cdr:cNvSpPr txBox="1"/>
      </cdr:nvSpPr>
      <cdr:spPr>
        <a:xfrm xmlns:a="http://schemas.openxmlformats.org/drawingml/2006/main">
          <a:off x="0" y="614094"/>
          <a:ext cx="10339387" cy="4812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0.00399</cdr:x>
      <cdr:y>0.16065</cdr:y>
    </cdr:from>
    <cdr:to>
      <cdr:x>0.99908</cdr:x>
      <cdr:y>0.22868</cdr:y>
    </cdr:to>
    <cdr:sp macro="" textlink="">
      <cdr:nvSpPr>
        <cdr:cNvPr id="3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41275" y="974725"/>
          <a:ext cx="10288587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1458A3C1-49B3-4647-A5AF-EA2B6450DE00}" type="TxLink">
            <a:rPr lang="en-US" sz="2000" b="1" i="0" u="none" strike="noStrike">
              <a:solidFill>
                <a:srgbClr val="000000"/>
              </a:solidFill>
              <a:latin typeface="Calibri"/>
              <a:cs typeface="Calibri"/>
            </a:rPr>
            <a:pPr algn="ctr"/>
            <a:t>up to –  06 May 2022</a:t>
          </a:fld>
          <a:endParaRPr lang="en-BE" sz="6600" b="1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0.17734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6545" y="1028700"/>
          <a:ext cx="11554430" cy="487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0.20161</cdr:x>
      <cdr:y>0.39427</cdr:y>
    </cdr:from>
    <cdr:to>
      <cdr:x>0.33642</cdr:x>
      <cdr:y>0.43802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3840D946-8AFC-44E6-983A-6B09EA4E28CC}"/>
            </a:ext>
          </a:extLst>
        </cdr:cNvPr>
        <cdr:cNvSpPr txBox="1"/>
      </cdr:nvSpPr>
      <cdr:spPr>
        <a:xfrm xmlns:a="http://schemas.openxmlformats.org/drawingml/2006/main">
          <a:off x="2079673" y="2403455"/>
          <a:ext cx="1390643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0E73A1DD-52D3-442A-9917-9755E98AFE08}" type="TxLink">
            <a:rPr lang="en-US" sz="1100" b="1" i="0" u="none" strike="noStrike">
              <a:solidFill>
                <a:schemeClr val="accent2">
                  <a:lumMod val="50000"/>
                </a:schemeClr>
              </a:solidFill>
              <a:latin typeface="Calibri"/>
              <a:cs typeface="Calibri"/>
            </a:rPr>
            <a:pPr/>
            <a:t>10409 cases</a:t>
          </a:fld>
          <a:endParaRPr lang="en-BE" sz="1100" b="1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0.30132</cdr:x>
      <cdr:y>0.32865</cdr:y>
    </cdr:from>
    <cdr:to>
      <cdr:x>0.43613</cdr:x>
      <cdr:y>0.3724</cdr:y>
    </cdr:to>
    <cdr:sp macro="" textlink="">
      <cdr:nvSpPr>
        <cdr:cNvPr id="7" name="TextBox 4">
          <a:extLst xmlns:a="http://schemas.openxmlformats.org/drawingml/2006/main">
            <a:ext uri="{FF2B5EF4-FFF2-40B4-BE49-F238E27FC236}">
              <a16:creationId xmlns:a16="http://schemas.microsoft.com/office/drawing/2014/main" id="{87DB2AF2-8329-4AED-9583-48F3DB3185EB}"/>
            </a:ext>
          </a:extLst>
        </cdr:cNvPr>
        <cdr:cNvSpPr txBox="1"/>
      </cdr:nvSpPr>
      <cdr:spPr>
        <a:xfrm xmlns:a="http://schemas.openxmlformats.org/drawingml/2006/main">
          <a:off x="3108325" y="2003425"/>
          <a:ext cx="1390650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3466B479-9AE4-4004-96C3-A4225A682E89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11647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0.17297</cdr:x>
      <cdr:y>0.62239</cdr:y>
    </cdr:from>
    <cdr:to>
      <cdr:x>0.30778</cdr:x>
      <cdr:y>0.66614</cdr:y>
    </cdr:to>
    <cdr:sp macro="" textlink="">
      <cdr:nvSpPr>
        <cdr:cNvPr id="8" name="TextBox 5">
          <a:extLst xmlns:a="http://schemas.openxmlformats.org/drawingml/2006/main">
            <a:ext uri="{FF2B5EF4-FFF2-40B4-BE49-F238E27FC236}">
              <a16:creationId xmlns:a16="http://schemas.microsoft.com/office/drawing/2014/main" id="{F3333FD5-026A-4731-A6A4-40A097490605}"/>
            </a:ext>
          </a:extLst>
        </cdr:cNvPr>
        <cdr:cNvSpPr txBox="1"/>
      </cdr:nvSpPr>
      <cdr:spPr>
        <a:xfrm xmlns:a="http://schemas.openxmlformats.org/drawingml/2006/main">
          <a:off x="1784321" y="3794105"/>
          <a:ext cx="1390643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F0CBC62B-B68E-471B-9763-3441DE8B5548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5386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0.24777</cdr:x>
      <cdr:y>0.63021</cdr:y>
    </cdr:from>
    <cdr:to>
      <cdr:x>0.38258</cdr:x>
      <cdr:y>0.67396</cdr:y>
    </cdr:to>
    <cdr:sp macro="" textlink="">
      <cdr:nvSpPr>
        <cdr:cNvPr id="9" name="TextBox 6">
          <a:extLst xmlns:a="http://schemas.openxmlformats.org/drawingml/2006/main">
            <a:ext uri="{FF2B5EF4-FFF2-40B4-BE49-F238E27FC236}">
              <a16:creationId xmlns:a16="http://schemas.microsoft.com/office/drawing/2014/main" id="{9EB37539-87CA-4697-A858-97BF22205FAD}"/>
            </a:ext>
          </a:extLst>
        </cdr:cNvPr>
        <cdr:cNvSpPr txBox="1"/>
      </cdr:nvSpPr>
      <cdr:spPr>
        <a:xfrm xmlns:a="http://schemas.openxmlformats.org/drawingml/2006/main">
          <a:off x="2555920" y="3841760"/>
          <a:ext cx="1390643" cy="266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8BBC89DD-DDCA-475F-AE1B-8C716E6377AA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5291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0.00954</cdr:x>
      <cdr:y>0.25052</cdr:y>
    </cdr:from>
    <cdr:to>
      <cdr:x>0.99169</cdr:x>
      <cdr:y>0.31823</cdr:y>
    </cdr:to>
    <cdr:sp macro="" textlink="">
      <cdr:nvSpPr>
        <cdr:cNvPr id="10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9842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7951C183-6487-4284-8734-9E7F0229FD8F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2000" b="1">
            <a:latin typeface="+mj-lt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0.18594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33474"/>
          <a:ext cx="10265338" cy="4603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0.00585</cdr:x>
      <cdr:y>0.25052</cdr:y>
    </cdr:from>
    <cdr:to>
      <cdr:x>0.988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6032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EE31FDE5-9782-445F-89E0-3F4837FFEB7E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4000" b="1">
            <a:latin typeface="+mj-lt"/>
          </a:endParaRPr>
        </a:p>
      </cdr:txBody>
    </cdr:sp>
  </cdr:relSizeAnchor>
  <cdr:relSizeAnchor xmlns:cdr="http://schemas.openxmlformats.org/drawingml/2006/chartDrawing">
    <cdr:from>
      <cdr:x>0.14958</cdr:x>
      <cdr:y>0.44688</cdr:y>
    </cdr:from>
    <cdr:to>
      <cdr:x>0.2373</cdr:x>
      <cdr:y>0.49375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582A8138-4149-4C8E-AAC5-1B3341F55B43}"/>
            </a:ext>
          </a:extLst>
        </cdr:cNvPr>
        <cdr:cNvSpPr txBox="1"/>
      </cdr:nvSpPr>
      <cdr:spPr>
        <a:xfrm xmlns:a="http://schemas.openxmlformats.org/drawingml/2006/main">
          <a:off x="1543050" y="2724150"/>
          <a:ext cx="904875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1FD5BAF-0F24-4170-936B-5F260C98EDA0}" type="TxLink">
            <a:rPr lang="en-US" sz="1100" b="1" i="0" u="none" strike="noStrike">
              <a:solidFill>
                <a:schemeClr val="accent2">
                  <a:lumMod val="50000"/>
                </a:schemeClr>
              </a:solidFill>
              <a:latin typeface="Calibri"/>
              <a:cs typeface="Calibri"/>
            </a:rPr>
            <a:pPr/>
            <a:t>5023 cases</a:t>
          </a:fld>
          <a:endParaRPr lang="en-BE" sz="1100" b="1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0.24931</cdr:x>
      <cdr:y>0.41563</cdr:y>
    </cdr:from>
    <cdr:to>
      <cdr:x>0.37304</cdr:x>
      <cdr:y>0.47031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890DD8F2-4FFA-4697-B893-7E87941871C8}"/>
            </a:ext>
          </a:extLst>
        </cdr:cNvPr>
        <cdr:cNvSpPr txBox="1"/>
      </cdr:nvSpPr>
      <cdr:spPr>
        <a:xfrm xmlns:a="http://schemas.openxmlformats.org/drawingml/2006/main">
          <a:off x="2571750" y="2533650"/>
          <a:ext cx="1276350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93FF2553-BE6D-49D9-BC07-48B0DA549A56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5520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0.21421</cdr:x>
      <cdr:y>0.61563</cdr:y>
    </cdr:from>
    <cdr:to>
      <cdr:x>0.31301</cdr:x>
      <cdr:y>0.6625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2593F1E3-CF62-48CA-B88C-E2BCE8E1F00B}"/>
            </a:ext>
          </a:extLst>
        </cdr:cNvPr>
        <cdr:cNvSpPr txBox="1"/>
      </cdr:nvSpPr>
      <cdr:spPr>
        <a:xfrm xmlns:a="http://schemas.openxmlformats.org/drawingml/2006/main">
          <a:off x="2487223" y="3571100"/>
          <a:ext cx="1147164" cy="27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583848C-6D92-4C3E-9744-4AC9F8E78516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2978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0.31579</cdr:x>
      <cdr:y>0.56875</cdr:y>
    </cdr:from>
    <cdr:to>
      <cdr:x>0.41736</cdr:x>
      <cdr:y>0.6125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13F05EA6-EA6A-4CF6-8609-5944B4E3C57B}"/>
            </a:ext>
          </a:extLst>
        </cdr:cNvPr>
        <cdr:cNvSpPr txBox="1"/>
      </cdr:nvSpPr>
      <cdr:spPr>
        <a:xfrm xmlns:a="http://schemas.openxmlformats.org/drawingml/2006/main">
          <a:off x="3257550" y="3467100"/>
          <a:ext cx="104775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DC3F61E1-5E90-4778-B41F-EE6674924BCF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3546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0.18594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33474"/>
          <a:ext cx="10265338" cy="4603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0.00769</cdr:x>
      <cdr:y>0.25052</cdr:y>
    </cdr:from>
    <cdr:to>
      <cdr:x>0.98984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7937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4BB8FCBD-A93D-45BD-93DE-90A207152ED4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4000" b="1">
            <a:latin typeface="+mj-lt"/>
          </a:endParaRPr>
        </a:p>
      </cdr:txBody>
    </cdr:sp>
  </cdr:relSizeAnchor>
  <cdr:relSizeAnchor xmlns:cdr="http://schemas.openxmlformats.org/drawingml/2006/chartDrawing">
    <cdr:from>
      <cdr:x>0.35549</cdr:x>
      <cdr:y>0.42344</cdr:y>
    </cdr:from>
    <cdr:to>
      <cdr:x>0.45152</cdr:x>
      <cdr:y>0.4625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D91302B8-8BEA-4C63-BD3D-CE27D0BFAAB6}"/>
            </a:ext>
          </a:extLst>
        </cdr:cNvPr>
        <cdr:cNvSpPr txBox="1"/>
      </cdr:nvSpPr>
      <cdr:spPr>
        <a:xfrm xmlns:a="http://schemas.openxmlformats.org/drawingml/2006/main">
          <a:off x="3667125" y="2581275"/>
          <a:ext cx="9906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6AA213AD-C938-46EE-B892-CE114722C665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3224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0.23269</cdr:x>
      <cdr:y>0.65313</cdr:y>
    </cdr:from>
    <cdr:to>
      <cdr:x>0.33426</cdr:x>
      <cdr:y>0.68594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41F8943D-89B4-40D3-BE42-88C131BB05DA}"/>
            </a:ext>
          </a:extLst>
        </cdr:cNvPr>
        <cdr:cNvSpPr txBox="1"/>
      </cdr:nvSpPr>
      <cdr:spPr>
        <a:xfrm xmlns:a="http://schemas.openxmlformats.org/drawingml/2006/main">
          <a:off x="2400300" y="3981450"/>
          <a:ext cx="1047750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F33C9DBF-56E3-4228-9C92-FAA955D1D9EF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1623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0.19063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62050"/>
          <a:ext cx="10265338" cy="4318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0.01139</cdr:x>
      <cdr:y>0.25521</cdr:y>
    </cdr:from>
    <cdr:to>
      <cdr:x>0.99354</cdr:x>
      <cdr:y>0.32292</cdr:y>
    </cdr:to>
    <cdr:sp macro="" textlink="">
      <cdr:nvSpPr>
        <cdr:cNvPr id="9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17475" y="1555750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C536D897-BCF2-418C-9883-149BFB865175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4000" b="1">
            <a:latin typeface="+mj-lt"/>
          </a:endParaRPr>
        </a:p>
      </cdr:txBody>
    </cdr:sp>
  </cdr:relSizeAnchor>
  <cdr:relSizeAnchor xmlns:cdr="http://schemas.openxmlformats.org/drawingml/2006/chartDrawing">
    <cdr:from>
      <cdr:x>0.11501</cdr:x>
      <cdr:y>0.43852</cdr:y>
    </cdr:from>
    <cdr:to>
      <cdr:x>0.22396</cdr:x>
      <cdr:y>0.47915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D5CF2198-D758-4F7C-BABB-60F2CD8540BE}"/>
            </a:ext>
          </a:extLst>
        </cdr:cNvPr>
        <cdr:cNvSpPr txBox="1"/>
      </cdr:nvSpPr>
      <cdr:spPr>
        <a:xfrm xmlns:a="http://schemas.openxmlformats.org/drawingml/2006/main">
          <a:off x="1335433" y="2543713"/>
          <a:ext cx="1265016" cy="2356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1D81C472-BFFD-41F2-AE9C-88970B03E6CE}" type="TxLink">
            <a:rPr lang="en-US" sz="1100" b="1" i="0" u="none" strike="noStrike">
              <a:solidFill>
                <a:schemeClr val="accent3"/>
              </a:solidFill>
              <a:latin typeface="Calibri"/>
              <a:cs typeface="Calibri"/>
            </a:rPr>
            <a:pPr/>
            <a:t>1721 cases</a:t>
          </a:fld>
          <a:endParaRPr lang="en-BE" sz="1100" b="1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0.22161</cdr:x>
      <cdr:y>0.35469</cdr:y>
    </cdr:from>
    <cdr:to>
      <cdr:x>0.33333</cdr:x>
      <cdr:y>0.39531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D272FAC-FB09-421D-8AC7-17B8D66D60AA}"/>
            </a:ext>
          </a:extLst>
        </cdr:cNvPr>
        <cdr:cNvSpPr txBox="1"/>
      </cdr:nvSpPr>
      <cdr:spPr>
        <a:xfrm xmlns:a="http://schemas.openxmlformats.org/drawingml/2006/main">
          <a:off x="2286000" y="2162175"/>
          <a:ext cx="11525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7FEC9558-160B-4180-A6CF-A5B25BB49689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2093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0.24838</cdr:x>
      <cdr:y>0.43125</cdr:y>
    </cdr:from>
    <cdr:to>
      <cdr:x>0.33426</cdr:x>
      <cdr:y>0.475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EF2B7339-0094-4545-BB14-95E5663BE3D1}"/>
            </a:ext>
          </a:extLst>
        </cdr:cNvPr>
        <cdr:cNvSpPr txBox="1"/>
      </cdr:nvSpPr>
      <cdr:spPr>
        <a:xfrm xmlns:a="http://schemas.openxmlformats.org/drawingml/2006/main">
          <a:off x="2562225" y="2628900"/>
          <a:ext cx="88582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46ABEDF2-DC3A-4F9B-BC6C-CCE4E271A883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1777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0.31764</cdr:x>
      <cdr:y>0.46094</cdr:y>
    </cdr:from>
    <cdr:to>
      <cdr:x>0.40628</cdr:x>
      <cdr:y>0.50625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BAC64D02-47AC-4D8D-A316-AD6B30323A95}"/>
            </a:ext>
          </a:extLst>
        </cdr:cNvPr>
        <cdr:cNvSpPr txBox="1"/>
      </cdr:nvSpPr>
      <cdr:spPr>
        <a:xfrm xmlns:a="http://schemas.openxmlformats.org/drawingml/2006/main">
          <a:off x="3276600" y="2809875"/>
          <a:ext cx="91440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24505693-32FF-404C-BF57-6B1C540C5D96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1755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0.19375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81100"/>
          <a:ext cx="10265338" cy="412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0.01139</cdr:x>
      <cdr:y>0.25052</cdr:y>
    </cdr:from>
    <cdr:to>
      <cdr:x>0.99354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1747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DBDDBE03-E693-4583-ACA3-43961716B118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40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0.15143</cdr:x>
      <cdr:y>0.34219</cdr:y>
    </cdr:from>
    <cdr:to>
      <cdr:x>0.31025</cdr:x>
      <cdr:y>0.39844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95A85A33-CB07-41FA-BD12-A10D35AE8213}"/>
            </a:ext>
          </a:extLst>
        </cdr:cNvPr>
        <cdr:cNvSpPr txBox="1"/>
      </cdr:nvSpPr>
      <cdr:spPr>
        <a:xfrm xmlns:a="http://schemas.openxmlformats.org/drawingml/2006/main">
          <a:off x="1562100" y="2085975"/>
          <a:ext cx="16383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4A28955-F533-4806-8E80-59ADE59A6592}" type="TxLink">
            <a:rPr lang="en-US" sz="1100" b="1" i="0" u="none" strike="noStrike">
              <a:solidFill>
                <a:schemeClr val="accent2">
                  <a:lumMod val="50000"/>
                </a:schemeClr>
              </a:solidFill>
              <a:latin typeface="Calibri"/>
              <a:cs typeface="Calibri"/>
            </a:rPr>
            <a:pPr/>
            <a:t>1335 cases</a:t>
          </a:fld>
          <a:endParaRPr lang="en-BE" sz="1100" b="1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0.19945</cdr:x>
      <cdr:y>0.47344</cdr:y>
    </cdr:from>
    <cdr:to>
      <cdr:x>0.33703</cdr:x>
      <cdr:y>0.52344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7886EAF0-00F1-4AF2-B3BF-4AA31BB215B7}"/>
            </a:ext>
          </a:extLst>
        </cdr:cNvPr>
        <cdr:cNvSpPr txBox="1"/>
      </cdr:nvSpPr>
      <cdr:spPr>
        <a:xfrm xmlns:a="http://schemas.openxmlformats.org/drawingml/2006/main">
          <a:off x="2057400" y="2886075"/>
          <a:ext cx="1419225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67C0AD39-9219-46A3-8C1E-0DB0E6DB83BB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994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0.17708</cdr:x>
      <cdr:y>0.63899</cdr:y>
    </cdr:from>
    <cdr:to>
      <cdr:x>0.26018</cdr:x>
      <cdr:y>0.67649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0005537F-1A9C-44EE-81C7-58B65277071F}"/>
            </a:ext>
          </a:extLst>
        </cdr:cNvPr>
        <cdr:cNvSpPr txBox="1"/>
      </cdr:nvSpPr>
      <cdr:spPr>
        <a:xfrm xmlns:a="http://schemas.openxmlformats.org/drawingml/2006/main">
          <a:off x="2056079" y="3706593"/>
          <a:ext cx="964872" cy="217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FC6F2CCB-1F02-41D2-8F7C-B91F5E2C2BAF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558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0.46457</cdr:x>
      <cdr:y>0.54314</cdr:y>
    </cdr:from>
    <cdr:to>
      <cdr:x>0.5846</cdr:x>
      <cdr:y>0.59001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11E3CC32-B616-45FF-9E54-761B53E6DC20}"/>
            </a:ext>
          </a:extLst>
        </cdr:cNvPr>
        <cdr:cNvSpPr txBox="1"/>
      </cdr:nvSpPr>
      <cdr:spPr>
        <a:xfrm xmlns:a="http://schemas.openxmlformats.org/drawingml/2006/main">
          <a:off x="5394140" y="3150595"/>
          <a:ext cx="1393665" cy="27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2F574129-FB9B-4AAF-B80E-4BAFFE1DEDC7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771 cases</a:t>
          </a:fld>
          <a:endParaRPr lang="en-BE" sz="1100" b="1" dirty="0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0.18906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52524"/>
          <a:ext cx="10265338" cy="4413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0.01385</cdr:x>
      <cdr:y>0.25052</cdr:y>
    </cdr:from>
    <cdr:to>
      <cdr:x>0.996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4287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03D2EAA8-C535-4002-A61B-74CDAF5B0419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2000" b="1">
            <a:latin typeface="+mj-lt"/>
          </a:endParaRPr>
        </a:p>
      </cdr:txBody>
    </cdr:sp>
  </cdr:relSizeAnchor>
  <cdr:relSizeAnchor xmlns:cdr="http://schemas.openxmlformats.org/drawingml/2006/chartDrawing">
    <cdr:from>
      <cdr:x>0.14792</cdr:x>
      <cdr:y>0.47749</cdr:y>
    </cdr:from>
    <cdr:to>
      <cdr:x>0.24118</cdr:x>
      <cdr:y>0.5228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8A440C16-755B-4DD5-9D8E-B4A96B3AB7CB}"/>
            </a:ext>
          </a:extLst>
        </cdr:cNvPr>
        <cdr:cNvSpPr txBox="1"/>
      </cdr:nvSpPr>
      <cdr:spPr>
        <a:xfrm xmlns:a="http://schemas.openxmlformats.org/drawingml/2006/main">
          <a:off x="1717491" y="2769762"/>
          <a:ext cx="1082840" cy="2628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82C43358-2E63-49E5-912A-4FCFF82B97B9}" type="TxLink">
            <a:rPr lang="en-US" sz="1100" b="1" i="0" u="none" strike="noStrike">
              <a:solidFill>
                <a:schemeClr val="accent2">
                  <a:lumMod val="50000"/>
                </a:schemeClr>
              </a:solidFill>
              <a:latin typeface="Calibri"/>
              <a:cs typeface="Calibri"/>
            </a:rPr>
            <a:pPr/>
            <a:t>458 cases</a:t>
          </a:fld>
          <a:endParaRPr lang="en-BE" sz="1100" b="1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0.18241</cdr:x>
      <cdr:y>0.61266</cdr:y>
    </cdr:from>
    <cdr:to>
      <cdr:x>0.28028</cdr:x>
      <cdr:y>0.65016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63EDED71-CA69-487C-B824-21E71CB58897}"/>
            </a:ext>
          </a:extLst>
        </cdr:cNvPr>
        <cdr:cNvSpPr txBox="1"/>
      </cdr:nvSpPr>
      <cdr:spPr>
        <a:xfrm xmlns:a="http://schemas.openxmlformats.org/drawingml/2006/main">
          <a:off x="2117930" y="3553896"/>
          <a:ext cx="1136366" cy="2175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CA2ECF1C-B74F-489C-8A41-903E7B15673D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290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0.45401</cdr:x>
      <cdr:y>0.37276</cdr:y>
    </cdr:from>
    <cdr:to>
      <cdr:x>0.58975</cdr:x>
      <cdr:y>0.41963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30B6F76D-8D0E-4990-93A7-382FB2F0BB35}"/>
            </a:ext>
          </a:extLst>
        </cdr:cNvPr>
        <cdr:cNvSpPr txBox="1"/>
      </cdr:nvSpPr>
      <cdr:spPr>
        <a:xfrm xmlns:a="http://schemas.openxmlformats.org/drawingml/2006/main">
          <a:off x="5271535" y="2162258"/>
          <a:ext cx="1576074" cy="27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99204276-B1CE-4EA5-9F64-581AB1481F32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586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0.32133</cdr:x>
      <cdr:y>0.65156</cdr:y>
    </cdr:from>
    <cdr:to>
      <cdr:x>0.39705</cdr:x>
      <cdr:y>0.69375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F7EE02EF-06F8-4C62-A8E9-E855FDA041B5}"/>
            </a:ext>
          </a:extLst>
        </cdr:cNvPr>
        <cdr:cNvSpPr txBox="1"/>
      </cdr:nvSpPr>
      <cdr:spPr>
        <a:xfrm xmlns:a="http://schemas.openxmlformats.org/drawingml/2006/main">
          <a:off x="3314700" y="3971925"/>
          <a:ext cx="78105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58E1FAA0-EC89-454A-A773-FA99DD859B76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262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0.16875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028700"/>
          <a:ext cx="10265338" cy="565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0.00831</cdr:x>
      <cdr:y>0.25052</cdr:y>
    </cdr:from>
    <cdr:to>
      <cdr:x>0.99046</cdr:x>
      <cdr:y>0.31823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85725" y="15271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6B6CFB84-569E-480D-AA49-518E1D28BBBD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2000" b="1">
            <a:latin typeface="+mj-lt"/>
          </a:endParaRPr>
        </a:p>
      </cdr:txBody>
    </cdr:sp>
  </cdr:relSizeAnchor>
  <cdr:relSizeAnchor xmlns:cdr="http://schemas.openxmlformats.org/drawingml/2006/chartDrawing">
    <cdr:from>
      <cdr:x>0.1662</cdr:x>
      <cdr:y>0.76406</cdr:y>
    </cdr:from>
    <cdr:to>
      <cdr:x>0.26039</cdr:x>
      <cdr:y>0.79844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4B5FC4E2-1A78-4761-8B17-D82100C80FB8}"/>
            </a:ext>
          </a:extLst>
        </cdr:cNvPr>
        <cdr:cNvSpPr txBox="1"/>
      </cdr:nvSpPr>
      <cdr:spPr>
        <a:xfrm xmlns:a="http://schemas.openxmlformats.org/drawingml/2006/main">
          <a:off x="1714500" y="4657725"/>
          <a:ext cx="97155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5594AF73-F626-441E-9C84-DE0A3620A2C4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320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0.11265</cdr:x>
      <cdr:y>0.575</cdr:y>
    </cdr:from>
    <cdr:to>
      <cdr:x>0.19852</cdr:x>
      <cdr:y>0.60938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44420135-8581-4CC4-A5BB-DF9B66F11CE7}"/>
            </a:ext>
          </a:extLst>
        </cdr:cNvPr>
        <cdr:cNvSpPr txBox="1"/>
      </cdr:nvSpPr>
      <cdr:spPr>
        <a:xfrm xmlns:a="http://schemas.openxmlformats.org/drawingml/2006/main">
          <a:off x="1162050" y="3505200"/>
          <a:ext cx="88582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fld id="{C44BBCF5-A869-4708-8937-3D4F5176797B}" type="TxLink">
            <a:rPr lang="en-US" sz="1100" b="1" i="0" u="none" strike="noStrike">
              <a:solidFill>
                <a:schemeClr val="accent2">
                  <a:lumMod val="50000"/>
                </a:schemeClr>
              </a:solidFill>
              <a:latin typeface="Calibri"/>
              <a:cs typeface="Calibri"/>
            </a:rPr>
            <a:pPr algn="r"/>
            <a:t>890 cases</a:t>
          </a:fld>
          <a:endParaRPr lang="en-BE" sz="1100" b="1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0.24284</cdr:x>
      <cdr:y>0.36094</cdr:y>
    </cdr:from>
    <cdr:to>
      <cdr:x>0.34811</cdr:x>
      <cdr:y>0.39844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A17A5CF0-E2F5-45D5-A8CA-9C5F10BDF76D}"/>
            </a:ext>
          </a:extLst>
        </cdr:cNvPr>
        <cdr:cNvSpPr txBox="1"/>
      </cdr:nvSpPr>
      <cdr:spPr>
        <a:xfrm xmlns:a="http://schemas.openxmlformats.org/drawingml/2006/main">
          <a:off x="2505075" y="2200275"/>
          <a:ext cx="108585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A7DC5A65-406E-4304-BA3F-D4489343CC56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1568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0.15605</cdr:x>
      <cdr:y>0.3375</cdr:y>
    </cdr:from>
    <cdr:to>
      <cdr:x>0.24746</cdr:x>
      <cdr:y>0.37813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8969521C-5B6A-4785-925D-1179B6A63460}"/>
            </a:ext>
          </a:extLst>
        </cdr:cNvPr>
        <cdr:cNvSpPr txBox="1"/>
      </cdr:nvSpPr>
      <cdr:spPr>
        <a:xfrm xmlns:a="http://schemas.openxmlformats.org/drawingml/2006/main">
          <a:off x="1609725" y="2057400"/>
          <a:ext cx="94297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E72678E9-E782-4047-86F4-EB9B46361F4E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1606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0.18125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04900"/>
          <a:ext cx="10265338" cy="488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0.01139</cdr:x>
      <cdr:y>0.25365</cdr:y>
    </cdr:from>
    <cdr:to>
      <cdr:x>0.99354</cdr:x>
      <cdr:y>0.32135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17475" y="154622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D45266D0-0B00-4020-AB10-83AECFD6F671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4000" b="1">
            <a:latin typeface="+mj-lt"/>
          </a:endParaRPr>
        </a:p>
      </cdr:txBody>
    </cdr:sp>
  </cdr:relSizeAnchor>
  <cdr:relSizeAnchor xmlns:cdr="http://schemas.openxmlformats.org/drawingml/2006/chartDrawing">
    <cdr:from>
      <cdr:x>0.19114</cdr:x>
      <cdr:y>0.62969</cdr:y>
    </cdr:from>
    <cdr:to>
      <cdr:x>0.27239</cdr:x>
      <cdr:y>0.66406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337D2489-9073-49D9-BC0C-DCF600306A61}"/>
            </a:ext>
          </a:extLst>
        </cdr:cNvPr>
        <cdr:cNvSpPr txBox="1"/>
      </cdr:nvSpPr>
      <cdr:spPr>
        <a:xfrm xmlns:a="http://schemas.openxmlformats.org/drawingml/2006/main">
          <a:off x="1971675" y="3838575"/>
          <a:ext cx="83820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70F73140-D807-4D7A-A1CE-CA39A54D2178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588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0.00487</cdr:x>
      <cdr:y>0.19375</cdr:y>
    </cdr:from>
    <cdr:to>
      <cdr:x>1</cdr:x>
      <cdr:y>0.26146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058E29-66B7-4CC2-906E-E15761A0A8DE}"/>
            </a:ext>
          </a:extLst>
        </cdr:cNvPr>
        <cdr:cNvSpPr txBox="1"/>
      </cdr:nvSpPr>
      <cdr:spPr>
        <a:xfrm xmlns:a="http://schemas.openxmlformats.org/drawingml/2006/main">
          <a:off x="50237" y="1181100"/>
          <a:ext cx="10265338" cy="412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en-ZA" sz="2000" b="1" i="0" baseline="0">
              <a:effectLst/>
              <a:latin typeface="+mn-lt"/>
              <a:ea typeface="+mn-ea"/>
              <a:cs typeface="+mn-cs"/>
            </a:rPr>
            <a:t>7-day moving average </a:t>
          </a:r>
          <a:r>
            <a:rPr lang="en-US" sz="2000" b="1" i="0" baseline="0">
              <a:effectLst/>
              <a:latin typeface="+mn-lt"/>
              <a:ea typeface="+mn-ea"/>
              <a:cs typeface="+mn-cs"/>
            </a:rPr>
            <a:t>cases per 100,000 population</a:t>
          </a:r>
          <a:endParaRPr lang="en-BE" sz="2000">
            <a:effectLst/>
          </a:endParaRPr>
        </a:p>
        <a:p xmlns:a="http://schemas.openxmlformats.org/drawingml/2006/main">
          <a:endParaRPr lang="en-BE" sz="1100"/>
        </a:p>
      </cdr:txBody>
    </cdr:sp>
  </cdr:relSizeAnchor>
  <cdr:relSizeAnchor xmlns:cdr="http://schemas.openxmlformats.org/drawingml/2006/chartDrawing">
    <cdr:from>
      <cdr:x>0.01508</cdr:x>
      <cdr:y>0.25677</cdr:y>
    </cdr:from>
    <cdr:to>
      <cdr:x>0.99723</cdr:x>
      <cdr:y>0.32448</cdr:y>
    </cdr:to>
    <cdr:sp macro="" textlink="">
      <cdr:nvSpPr>
        <cdr:cNvPr id="6" name="TextBox 3">
          <a:extLst xmlns:a="http://schemas.openxmlformats.org/drawingml/2006/main">
            <a:ext uri="{FF2B5EF4-FFF2-40B4-BE49-F238E27FC236}">
              <a16:creationId xmlns:a16="http://schemas.microsoft.com/office/drawing/2014/main" id="{2986F87A-DAFD-4CDA-BE8B-C84891D926A5}"/>
            </a:ext>
          </a:extLst>
        </cdr:cNvPr>
        <cdr:cNvSpPr txBox="1"/>
      </cdr:nvSpPr>
      <cdr:spPr>
        <a:xfrm xmlns:a="http://schemas.openxmlformats.org/drawingml/2006/main">
          <a:off x="155575" y="1565275"/>
          <a:ext cx="10131425" cy="4127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B7CA4D9D-2771-4129-8ABD-A2EA3EC27030}" type="TxLink">
            <a:rPr lang="en-US" sz="2000" b="1" i="0" u="none" strike="noStrike">
              <a:solidFill>
                <a:srgbClr val="000000"/>
              </a:solidFill>
              <a:latin typeface="+mj-lt"/>
              <a:cs typeface="Calibri"/>
            </a:rPr>
            <a:pPr algn="ctr"/>
            <a:t>up to –  06 May 2022</a:t>
          </a:fld>
          <a:endParaRPr lang="en-BE" sz="4000" b="1">
            <a:latin typeface="+mj-lt"/>
          </a:endParaRPr>
        </a:p>
      </cdr:txBody>
    </cdr:sp>
  </cdr:relSizeAnchor>
  <cdr:relSizeAnchor xmlns:cdr="http://schemas.openxmlformats.org/drawingml/2006/chartDrawing">
    <cdr:from>
      <cdr:x>0.24561</cdr:x>
      <cdr:y>0.60313</cdr:y>
    </cdr:from>
    <cdr:to>
      <cdr:x>0.35272</cdr:x>
      <cdr:y>0.65625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BFB68B91-8FAF-45A3-9DA1-388A9189EA40}"/>
            </a:ext>
          </a:extLst>
        </cdr:cNvPr>
        <cdr:cNvSpPr txBox="1"/>
      </cdr:nvSpPr>
      <cdr:spPr>
        <a:xfrm xmlns:a="http://schemas.openxmlformats.org/drawingml/2006/main">
          <a:off x="2533650" y="3676650"/>
          <a:ext cx="110490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3C9744CC-44EE-43A6-A3B1-1D29AE8F3A99}" type="TxLink">
            <a:rPr lang="en-US" sz="1100" b="1" i="0" u="none" strike="noStrike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pPr/>
            <a:t>670 cases</a:t>
          </a:fld>
          <a:endParaRPr lang="en-BE" sz="1100" b="1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0.1385</cdr:x>
      <cdr:y>0.375</cdr:y>
    </cdr:from>
    <cdr:to>
      <cdr:x>0.25115</cdr:x>
      <cdr:y>0.42656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61095251-C620-4F7B-BBF5-B3EF52C9CC5E}"/>
            </a:ext>
          </a:extLst>
        </cdr:cNvPr>
        <cdr:cNvSpPr txBox="1"/>
      </cdr:nvSpPr>
      <cdr:spPr>
        <a:xfrm xmlns:a="http://schemas.openxmlformats.org/drawingml/2006/main">
          <a:off x="1428750" y="2286000"/>
          <a:ext cx="1162050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0ABAAB82-7519-40E2-86A2-EDC62194CAA6}" type="TxLink">
            <a:rPr lang="en-US" sz="1100" b="1" i="0" u="none" strike="noStrike">
              <a:solidFill>
                <a:schemeClr val="accent2">
                  <a:lumMod val="50000"/>
                </a:schemeClr>
              </a:solidFill>
              <a:latin typeface="Calibri"/>
              <a:cs typeface="Calibri"/>
            </a:rPr>
            <a:pPr/>
            <a:t>1206 cases</a:t>
          </a:fld>
          <a:endParaRPr lang="en-BE" sz="1100" b="1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0.20683</cdr:x>
      <cdr:y>0.39844</cdr:y>
    </cdr:from>
    <cdr:to>
      <cdr:x>0.32964</cdr:x>
      <cdr:y>0.44844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91621570-C7C2-4280-BEFD-BAA97F6369E7}"/>
            </a:ext>
          </a:extLst>
        </cdr:cNvPr>
        <cdr:cNvSpPr txBox="1"/>
      </cdr:nvSpPr>
      <cdr:spPr>
        <a:xfrm xmlns:a="http://schemas.openxmlformats.org/drawingml/2006/main">
          <a:off x="2133600" y="2428875"/>
          <a:ext cx="1266825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80F3B775-30F2-468D-981D-55C2940FFEA6}" type="TxLink">
            <a:rPr lang="en-US" sz="1100" b="1" i="0" u="none" strike="noStrike">
              <a:solidFill>
                <a:schemeClr val="accent4">
                  <a:lumMod val="75000"/>
                </a:schemeClr>
              </a:solidFill>
              <a:latin typeface="Calibri"/>
              <a:cs typeface="Calibri"/>
            </a:rPr>
            <a:pPr/>
            <a:t>1146 cases</a:t>
          </a:fld>
          <a:endParaRPr lang="en-BE" sz="1100" b="1">
            <a:solidFill>
              <a:schemeClr val="accent4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0.27978</cdr:x>
      <cdr:y>0.425</cdr:y>
    </cdr:from>
    <cdr:to>
      <cdr:x>0.38319</cdr:x>
      <cdr:y>0.47969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E8628762-0607-4DD9-9B11-2FD2F2C0A601}"/>
            </a:ext>
          </a:extLst>
        </cdr:cNvPr>
        <cdr:cNvSpPr txBox="1"/>
      </cdr:nvSpPr>
      <cdr:spPr>
        <a:xfrm xmlns:a="http://schemas.openxmlformats.org/drawingml/2006/main">
          <a:off x="2886075" y="2590800"/>
          <a:ext cx="1066800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B28DD272-6269-4EA5-A69B-090C6D0B8EBC}" type="TxLink">
            <a:rPr lang="en-US" sz="1100" b="1" i="0" u="none" strike="noStrike">
              <a:solidFill>
                <a:schemeClr val="accent6">
                  <a:lumMod val="75000"/>
                </a:schemeClr>
              </a:solidFill>
              <a:latin typeface="Calibri"/>
              <a:cs typeface="Calibri"/>
            </a:rPr>
            <a:pPr/>
            <a:t>1115 cases</a:t>
          </a:fld>
          <a:endParaRPr lang="en-BE" sz="1100" b="1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EEDE4-A569-4B10-BE73-257C69B05703}" type="datetimeFigureOut">
              <a:rPr lang="en-ZA" smtClean="0"/>
              <a:t>2022/05/09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7A41F-A981-4927-A639-1DC54CAAA8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86471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0AE52F-2A42-4B18-924A-3D6FAB798C83}" type="slidenum">
              <a:rPr kumimoji="0" lang="en-ZA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ZA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68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7101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r>
              <a:rPr lang="en-ZA" dirty="0"/>
              <a:t>Level 2 – 13 September 2021</a:t>
            </a:r>
          </a:p>
          <a:p>
            <a:r>
              <a:rPr lang="en-ZA" dirty="0"/>
              <a:t>Level 1 – 1 Oct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96531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2471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67F80-0D94-4A0E-911B-DF158D3B8879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101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2580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r>
              <a:rPr lang="en-ZA" dirty="0"/>
              <a:t>Level 2 – 13 September 2021</a:t>
            </a:r>
          </a:p>
          <a:p>
            <a:r>
              <a:rPr lang="en-ZA" dirty="0"/>
              <a:t>Level 1 – 1 Oct 2021</a:t>
            </a:r>
          </a:p>
          <a:p>
            <a:endParaRPr lang="en-ZA" dirty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1627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24650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6733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5337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0537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5693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1088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1442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r>
              <a:rPr lang="en-ZA" dirty="0"/>
              <a:t>Level 2 – 13 September 2021</a:t>
            </a:r>
          </a:p>
          <a:p>
            <a:r>
              <a:rPr lang="en-ZA" dirty="0"/>
              <a:t>Level 1 – 1 Oct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23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19522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6643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1342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Level 5 – 26 March 2020</a:t>
            </a:r>
          </a:p>
          <a:p>
            <a:r>
              <a:rPr lang="en-ZA" dirty="0"/>
              <a:t>Level 4 – 1 May 2020</a:t>
            </a:r>
          </a:p>
          <a:p>
            <a:r>
              <a:rPr lang="en-ZA" dirty="0"/>
              <a:t>Level 3 – 1 June 2020</a:t>
            </a:r>
          </a:p>
          <a:p>
            <a:r>
              <a:rPr lang="en-ZA" dirty="0"/>
              <a:t>Level 2 – 16 Aug 2020</a:t>
            </a:r>
          </a:p>
          <a:p>
            <a:r>
              <a:rPr lang="en-ZA" dirty="0"/>
              <a:t>Level 1 – 20 Sept 2020</a:t>
            </a:r>
          </a:p>
          <a:p>
            <a:r>
              <a:rPr lang="en-ZA" dirty="0"/>
              <a:t>Level 3 adjusted – 29 Dec 2020</a:t>
            </a:r>
          </a:p>
          <a:p>
            <a:r>
              <a:rPr lang="en-ZA" dirty="0"/>
              <a:t>Level 3 readjusted – 6 Feb 2021</a:t>
            </a:r>
          </a:p>
          <a:p>
            <a:r>
              <a:rPr lang="en-ZA" dirty="0"/>
              <a:t>Level 1 – 4 March 2021</a:t>
            </a:r>
          </a:p>
          <a:p>
            <a:r>
              <a:rPr lang="en-ZA" dirty="0"/>
              <a:t>Level 2 – 30 May 2021</a:t>
            </a:r>
          </a:p>
          <a:p>
            <a:r>
              <a:rPr lang="en-ZA" dirty="0"/>
              <a:t>Level 3 – 16 June 2021</a:t>
            </a:r>
          </a:p>
          <a:p>
            <a:r>
              <a:rPr lang="en-ZA" dirty="0"/>
              <a:t>Level 4 – 30 June 2021</a:t>
            </a:r>
          </a:p>
          <a:p>
            <a:r>
              <a:rPr lang="en-ZA" dirty="0"/>
              <a:t>Level 3 – 26 July 2021 </a:t>
            </a:r>
          </a:p>
          <a:p>
            <a:r>
              <a:rPr lang="en-ZA" dirty="0"/>
              <a:t>Level 2 – 13 September 2021</a:t>
            </a:r>
          </a:p>
          <a:p>
            <a:r>
              <a:rPr lang="en-ZA" dirty="0"/>
              <a:t>Level 1 – 1 Oct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67F80-0D94-4A0E-911B-DF158D3B8879}" type="slidenum">
              <a:rPr lang="en-ZA" smtClean="0"/>
              <a:t>26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4966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920632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41467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29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841841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6628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0626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52251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9545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265505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6858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62756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39586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608352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39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21678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40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93652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7A41F-A981-4927-A639-1DC54CAAA875}" type="slidenum">
              <a:rPr lang="en-ZA" smtClean="0"/>
              <a:t>41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010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 /><Relationship Id="rId3" Type="http://schemas.openxmlformats.org/officeDocument/2006/relationships/image" Target="../media/image3.jpeg" /><Relationship Id="rId7" Type="http://schemas.openxmlformats.org/officeDocument/2006/relationships/image" Target="../media/image7.jpeg" /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6.jpeg" /><Relationship Id="rId5" Type="http://schemas.openxmlformats.org/officeDocument/2006/relationships/image" Target="../media/image5.jpeg" /><Relationship Id="rId4" Type="http://schemas.openxmlformats.org/officeDocument/2006/relationships/image" Target="../media/image4.png" /><Relationship Id="rId9" Type="http://schemas.openxmlformats.org/officeDocument/2006/relationships/image" Target="../media/image9.png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211" y="1954531"/>
            <a:ext cx="10363200" cy="147002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0611" y="3687805"/>
            <a:ext cx="8534400" cy="1752600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BBE48DB-C287-4EB0-A537-37F30F7A21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19" y="313331"/>
            <a:ext cx="4253962" cy="1391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6CA2B3-D510-46B2-87FD-60DF86CD10AC}"/>
              </a:ext>
            </a:extLst>
          </p:cNvPr>
          <p:cNvSpPr/>
          <p:nvPr userDrawn="1"/>
        </p:nvSpPr>
        <p:spPr>
          <a:xfrm>
            <a:off x="11545677" y="0"/>
            <a:ext cx="646323" cy="627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25" name="Picture 9" descr="ukzn-zulu-logo-colour-print">
            <a:extLst>
              <a:ext uri="{FF2B5EF4-FFF2-40B4-BE49-F238E27FC236}">
                <a16:creationId xmlns:a16="http://schemas.microsoft.com/office/drawing/2014/main" id="{BCC9085A-3FE0-4D07-85C8-5F356717D7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629" y="6366091"/>
            <a:ext cx="803010" cy="25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22382D0-26E8-47D5-AED7-4176A494B5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08" y="6361097"/>
            <a:ext cx="2059993" cy="26435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EC89F0E-C66D-4652-9135-87E13D0C5AC7}"/>
              </a:ext>
            </a:extLst>
          </p:cNvPr>
          <p:cNvGrpSpPr/>
          <p:nvPr userDrawn="1"/>
        </p:nvGrpSpPr>
        <p:grpSpPr>
          <a:xfrm>
            <a:off x="4357022" y="6287321"/>
            <a:ext cx="3143003" cy="411911"/>
            <a:chOff x="4070584" y="6398570"/>
            <a:chExt cx="3143003" cy="411911"/>
          </a:xfrm>
        </p:grpSpPr>
        <p:sp>
          <p:nvSpPr>
            <p:cNvPr id="28" name="TextBox 31">
              <a:extLst>
                <a:ext uri="{FF2B5EF4-FFF2-40B4-BE49-F238E27FC236}">
                  <a16:creationId xmlns:a16="http://schemas.microsoft.com/office/drawing/2014/main" id="{7DC665AE-11B1-4879-9FF8-2ABA2E43ABF2}"/>
                </a:ext>
              </a:extLst>
            </p:cNvPr>
            <p:cNvSpPr txBox="1"/>
            <p:nvPr userDrawn="1"/>
          </p:nvSpPr>
          <p:spPr>
            <a:xfrm>
              <a:off x="4695408" y="6398570"/>
              <a:ext cx="1591378" cy="169277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R="27305" algn="ctr" eaLnBrk="0" fontAlgn="base" hangingPunct="0">
                <a:spcAft>
                  <a:spcPts val="0"/>
                </a:spcAft>
              </a:pPr>
              <a:r>
                <a:rPr lang="en-US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CAPRISA hosts a MRC HIV-TB Pathogenesis and Treatment Research Unit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9" name="TextBox 43">
              <a:extLst>
                <a:ext uri="{FF2B5EF4-FFF2-40B4-BE49-F238E27FC236}">
                  <a16:creationId xmlns:a16="http://schemas.microsoft.com/office/drawing/2014/main" id="{2C16750E-3E60-4548-94BF-D796F3060F29}"/>
                </a:ext>
              </a:extLst>
            </p:cNvPr>
            <p:cNvSpPr txBox="1"/>
            <p:nvPr userDrawn="1"/>
          </p:nvSpPr>
          <p:spPr>
            <a:xfrm>
              <a:off x="4722173" y="6641204"/>
              <a:ext cx="1562806" cy="169277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 marR="27305" algn="ctr" eaLnBrk="0" fontAlgn="base" hangingPunct="0">
                <a:spcAft>
                  <a:spcPts val="0"/>
                </a:spcAft>
              </a:pPr>
              <a:r>
                <a:rPr lang="en-US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CAPRISA hosts a </a:t>
              </a:r>
              <a:r>
                <a:rPr lang="en-US" sz="550" kern="1200" dirty="0" err="1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DoH</a:t>
              </a:r>
              <a:r>
                <a:rPr lang="en-US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-MRC Special Initiative for HIV Prevention Technology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8C9705-93BA-430F-B950-0EACAEFC7644}"/>
                </a:ext>
              </a:extLst>
            </p:cNvPr>
            <p:cNvCxnSpPr/>
            <p:nvPr userDrawn="1"/>
          </p:nvCxnSpPr>
          <p:spPr>
            <a:xfrm flipH="1">
              <a:off x="4769909" y="6606693"/>
              <a:ext cx="1442835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DEE42A1-847A-4161-9155-6B0C86B2FB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899" y="6398570"/>
              <a:ext cx="932688" cy="33916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F62D91B-D56F-4F8A-9A21-5AEACCA5746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70584" y="6454788"/>
              <a:ext cx="670756" cy="316501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9954453-D412-4AF5-9CAF-320BA44F6771}"/>
              </a:ext>
            </a:extLst>
          </p:cNvPr>
          <p:cNvGrpSpPr/>
          <p:nvPr userDrawn="1"/>
        </p:nvGrpSpPr>
        <p:grpSpPr>
          <a:xfrm>
            <a:off x="3016509" y="6386042"/>
            <a:ext cx="1358265" cy="214469"/>
            <a:chOff x="2730071" y="6498510"/>
            <a:chExt cx="1358265" cy="214469"/>
          </a:xfrm>
        </p:grpSpPr>
        <p:sp>
          <p:nvSpPr>
            <p:cNvPr id="34" name="TextBox 32">
              <a:extLst>
                <a:ext uri="{FF2B5EF4-FFF2-40B4-BE49-F238E27FC236}">
                  <a16:creationId xmlns:a16="http://schemas.microsoft.com/office/drawing/2014/main" id="{9ACC8CBD-FB2B-4D23-AC8F-D514D70ECE69}"/>
                </a:ext>
              </a:extLst>
            </p:cNvPr>
            <p:cNvSpPr txBox="1"/>
            <p:nvPr userDrawn="1"/>
          </p:nvSpPr>
          <p:spPr>
            <a:xfrm>
              <a:off x="2730071" y="6521106"/>
              <a:ext cx="1358265" cy="169277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 eaLnBrk="0" fontAlgn="base" hangingPunct="0">
                <a:spcAft>
                  <a:spcPts val="0"/>
                </a:spcAft>
                <a:tabLst>
                  <a:tab pos="3868420" algn="l"/>
                </a:tabLst>
              </a:pPr>
              <a:r>
                <a:rPr lang="en-ZA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CAPRISA is the UNAIDS Collaborating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 eaLnBrk="0" fontAlgn="base" hangingPunct="0">
                <a:spcAft>
                  <a:spcPts val="0"/>
                </a:spcAft>
                <a:tabLst>
                  <a:tab pos="3868420" algn="l"/>
                </a:tabLst>
              </a:pPr>
              <a:r>
                <a:rPr lang="en-ZA" sz="550" kern="1200" dirty="0">
                  <a:solidFill>
                    <a:srgbClr val="40404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Centre for HIV Research and Policy</a:t>
              </a:r>
              <a:endParaRPr lang="en-GB" sz="5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3491E94-A026-4C8D-986E-39554710F7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7348" y="6498510"/>
              <a:ext cx="1147157" cy="214469"/>
            </a:xfrm>
            <a:prstGeom prst="rect">
              <a:avLst/>
            </a:prstGeom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07C2DAB6-B46C-4D74-A71D-EE105265649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03" y="6321203"/>
            <a:ext cx="1022466" cy="344147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3E90D8C-73B2-4D82-8D92-FABB974E447B}"/>
              </a:ext>
            </a:extLst>
          </p:cNvPr>
          <p:cNvSpPr/>
          <p:nvPr userDrawn="1"/>
        </p:nvSpPr>
        <p:spPr>
          <a:xfrm>
            <a:off x="1185075" y="6323999"/>
            <a:ext cx="864752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0" fontAlgn="base" hangingPunct="0">
              <a:spcAft>
                <a:spcPts val="0"/>
              </a:spcAft>
            </a:pPr>
            <a:r>
              <a:rPr lang="en-US" sz="550" kern="120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CAPRISA hosts a </a:t>
            </a:r>
            <a:endParaRPr lang="en-GB" sz="5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eaLnBrk="0" fontAlgn="base" hangingPunct="0">
              <a:spcAft>
                <a:spcPts val="0"/>
              </a:spcAft>
            </a:pPr>
            <a:r>
              <a:rPr lang="en-US" sz="550" kern="120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DST-NRF Centre of Excellence in </a:t>
            </a:r>
            <a:endParaRPr lang="en-GB" sz="5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eaLnBrk="0" fontAlgn="base" hangingPunct="0">
              <a:spcAft>
                <a:spcPts val="0"/>
              </a:spcAft>
            </a:pPr>
            <a:r>
              <a:rPr lang="en-US" sz="550" kern="120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HIV Prevention </a:t>
            </a:r>
            <a:endParaRPr lang="en-GB" sz="5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BC8AB97-9725-41BA-A9FE-71AC7C5B81B1}"/>
              </a:ext>
            </a:extLst>
          </p:cNvPr>
          <p:cNvCxnSpPr/>
          <p:nvPr userDrawn="1"/>
        </p:nvCxnSpPr>
        <p:spPr>
          <a:xfrm>
            <a:off x="4316273" y="6313276"/>
            <a:ext cx="0" cy="36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B847F72-422D-45C3-85E2-AF302DA7935C}"/>
              </a:ext>
            </a:extLst>
          </p:cNvPr>
          <p:cNvCxnSpPr/>
          <p:nvPr userDrawn="1"/>
        </p:nvCxnSpPr>
        <p:spPr>
          <a:xfrm>
            <a:off x="7554615" y="6313276"/>
            <a:ext cx="0" cy="36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6E563D0-6C99-46B1-9004-3142221FDD94}"/>
              </a:ext>
            </a:extLst>
          </p:cNvPr>
          <p:cNvCxnSpPr/>
          <p:nvPr userDrawn="1"/>
        </p:nvCxnSpPr>
        <p:spPr>
          <a:xfrm>
            <a:off x="10621107" y="6313276"/>
            <a:ext cx="0" cy="36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50E4819-5AC7-4142-AE0C-0E1BD01BEB09}"/>
              </a:ext>
            </a:extLst>
          </p:cNvPr>
          <p:cNvCxnSpPr/>
          <p:nvPr userDrawn="1"/>
        </p:nvCxnSpPr>
        <p:spPr>
          <a:xfrm>
            <a:off x="2944299" y="6313276"/>
            <a:ext cx="0" cy="36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3E955CEA-E6C3-4571-9C9A-A191B8D5B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905" y="6349880"/>
            <a:ext cx="922398" cy="286792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B681D81-F1D9-40E5-9AAA-6F57F65ECA57}"/>
              </a:ext>
            </a:extLst>
          </p:cNvPr>
          <p:cNvCxnSpPr/>
          <p:nvPr userDrawn="1"/>
        </p:nvCxnSpPr>
        <p:spPr>
          <a:xfrm>
            <a:off x="9693856" y="6313276"/>
            <a:ext cx="0" cy="36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16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211" y="1954531"/>
            <a:ext cx="10363200" cy="147002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0611" y="3687805"/>
            <a:ext cx="8534400" cy="1752600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60" y="179205"/>
            <a:ext cx="5671949" cy="1391126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10077360" y="6185929"/>
            <a:ext cx="211464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52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29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FAD03D-0223-4EC1-8E86-9F3EE110128F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49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0A96F8-BD19-49FF-B364-50B1F92B3358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33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A3CA3E-0201-4BE0-B0A6-517A54451283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9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6CED6C-ECE4-4505-945A-AA916CE41B3E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489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05F443-A7C1-451A-9CD1-84BAB0A24326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515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28A63-FAC7-4270-AC4C-DFBC5E88C83C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3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6E0CEE-DA97-4185-B902-E9020488AFC1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49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6B3CEA-8A42-4971-AF50-DE640C49CE92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098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280430-AEAF-4C0E-A23C-6F8EFAB074FA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137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9520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01757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835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499852" y="63501"/>
            <a:ext cx="692149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rgbClr val="000000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FC1E48F-67CD-49AF-89C8-3CCDCB551F98}" type="slidenum">
              <a:rPr lang="en-US"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05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5251" y="63501"/>
            <a:ext cx="6350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8791FA8-89AF-4675-A00A-C70CA57AD353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46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7840" y="444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DB35E-5BFA-4A1F-91A3-5237748D8180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68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7840" y="444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DB35E-5BFA-4A1F-91A3-5237748D8180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325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6313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99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5217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8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0"/>
    </mc:Choice>
    <mc:Fallback xmlns="">
      <p:transition spd="slow" advTm="26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211" y="1954531"/>
            <a:ext cx="10363200" cy="147002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0611" y="3687805"/>
            <a:ext cx="8534400" cy="1752600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BBE48DB-C287-4EB0-A537-37F30F7A21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19" y="313331"/>
            <a:ext cx="4253962" cy="1391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6CA2B3-D510-46B2-87FD-60DF86CD10AC}"/>
              </a:ext>
            </a:extLst>
          </p:cNvPr>
          <p:cNvSpPr/>
          <p:nvPr userDrawn="1"/>
        </p:nvSpPr>
        <p:spPr>
          <a:xfrm>
            <a:off x="11545677" y="0"/>
            <a:ext cx="646323" cy="627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90A16A-82B8-D94E-A21C-629910C2B198}"/>
              </a:ext>
            </a:extLst>
          </p:cNvPr>
          <p:cNvSpPr/>
          <p:nvPr userDrawn="1"/>
        </p:nvSpPr>
        <p:spPr>
          <a:xfrm>
            <a:off x="10375011" y="6137031"/>
            <a:ext cx="1617697" cy="61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B68DDF1-F2F8-6C4C-8CB8-074A16A141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9" y="6255741"/>
            <a:ext cx="12087957" cy="59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00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211" y="1954531"/>
            <a:ext cx="10363200" cy="147002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0611" y="3687805"/>
            <a:ext cx="8534400" cy="1752600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60" y="179205"/>
            <a:ext cx="5671949" cy="1391126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10077360" y="6185929"/>
            <a:ext cx="211464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ZA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6343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85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FAD03D-0223-4EC1-8E86-9F3EE110128F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2890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0A96F8-BD19-49FF-B364-50B1F92B3358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4779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A3CA3E-0201-4BE0-B0A6-517A54451283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268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6CED6C-ECE4-4505-945A-AA916CE41B3E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6450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05F443-A7C1-451A-9CD1-84BAB0A24326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3522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28A63-FAC7-4270-AC4C-DFBC5E88C83C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6887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6E0CEE-DA97-4185-B902-E9020488AFC1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990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6B3CEA-8A42-4971-AF50-DE640C49CE92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60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280430-AEAF-4C0E-A23C-6F8EFAB074FA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8719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07853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446442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41664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499852" y="63501"/>
            <a:ext cx="692149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rgbClr val="000000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FC1E48F-67CD-49AF-89C8-3CCDCB551F98}" type="slidenum">
              <a:rPr lang="en-US"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1854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5251" y="63501"/>
            <a:ext cx="6350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8791FA8-89AF-4675-A00A-C70CA57AD353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896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7840" y="444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DB35E-5BFA-4A1F-91A3-5237748D8180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1102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7840" y="444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DB35E-5BFA-4A1F-91A3-5237748D8180}" type="slidenum">
              <a:rPr lang="en-ZA" altLang="en-US">
                <a:solidFill>
                  <a:prstClr val="blac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altLang="en-US">
              <a:solidFill>
                <a:prstClr val="black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80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07791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5420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19535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76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0"/>
    </mc:Choice>
    <mc:Fallback xmlns="">
      <p:transition spd="slow" advTm="26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5" Type="http://schemas.openxmlformats.org/officeDocument/2006/relationships/image" Target="../media/image1.jpeg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24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 /><Relationship Id="rId13" Type="http://schemas.openxmlformats.org/officeDocument/2006/relationships/slideLayout" Target="../slideLayouts/slideLayout36.xml" /><Relationship Id="rId18" Type="http://schemas.openxmlformats.org/officeDocument/2006/relationships/slideLayout" Target="../slideLayouts/slideLayout41.xml" /><Relationship Id="rId3" Type="http://schemas.openxmlformats.org/officeDocument/2006/relationships/slideLayout" Target="../slideLayouts/slideLayout26.xml" /><Relationship Id="rId21" Type="http://schemas.openxmlformats.org/officeDocument/2006/relationships/slideLayout" Target="../slideLayouts/slideLayout44.xml" /><Relationship Id="rId7" Type="http://schemas.openxmlformats.org/officeDocument/2006/relationships/slideLayout" Target="../slideLayouts/slideLayout30.xml" /><Relationship Id="rId12" Type="http://schemas.openxmlformats.org/officeDocument/2006/relationships/slideLayout" Target="../slideLayouts/slideLayout35.xml" /><Relationship Id="rId17" Type="http://schemas.openxmlformats.org/officeDocument/2006/relationships/slideLayout" Target="../slideLayouts/slideLayout40.xml" /><Relationship Id="rId25" Type="http://schemas.openxmlformats.org/officeDocument/2006/relationships/image" Target="../media/image1.jpeg" /><Relationship Id="rId2" Type="http://schemas.openxmlformats.org/officeDocument/2006/relationships/slideLayout" Target="../slideLayouts/slideLayout25.xml" /><Relationship Id="rId16" Type="http://schemas.openxmlformats.org/officeDocument/2006/relationships/slideLayout" Target="../slideLayouts/slideLayout39.xml" /><Relationship Id="rId20" Type="http://schemas.openxmlformats.org/officeDocument/2006/relationships/slideLayout" Target="../slideLayouts/slideLayout43.xml" /><Relationship Id="rId1" Type="http://schemas.openxmlformats.org/officeDocument/2006/relationships/slideLayout" Target="../slideLayouts/slideLayout24.xml" /><Relationship Id="rId6" Type="http://schemas.openxmlformats.org/officeDocument/2006/relationships/slideLayout" Target="../slideLayouts/slideLayout29.xml" /><Relationship Id="rId11" Type="http://schemas.openxmlformats.org/officeDocument/2006/relationships/slideLayout" Target="../slideLayouts/slideLayout34.xml" /><Relationship Id="rId24" Type="http://schemas.openxmlformats.org/officeDocument/2006/relationships/theme" Target="../theme/theme2.xml" /><Relationship Id="rId5" Type="http://schemas.openxmlformats.org/officeDocument/2006/relationships/slideLayout" Target="../slideLayouts/slideLayout28.xml" /><Relationship Id="rId15" Type="http://schemas.openxmlformats.org/officeDocument/2006/relationships/slideLayout" Target="../slideLayouts/slideLayout38.xml" /><Relationship Id="rId23" Type="http://schemas.openxmlformats.org/officeDocument/2006/relationships/slideLayout" Target="../slideLayouts/slideLayout46.xml" /><Relationship Id="rId10" Type="http://schemas.openxmlformats.org/officeDocument/2006/relationships/slideLayout" Target="../slideLayouts/slideLayout33.xml" /><Relationship Id="rId19" Type="http://schemas.openxmlformats.org/officeDocument/2006/relationships/slideLayout" Target="../slideLayouts/slideLayout42.xml" /><Relationship Id="rId4" Type="http://schemas.openxmlformats.org/officeDocument/2006/relationships/slideLayout" Target="../slideLayouts/slideLayout27.xml" /><Relationship Id="rId9" Type="http://schemas.openxmlformats.org/officeDocument/2006/relationships/slideLayout" Target="../slideLayouts/slideLayout32.xml" /><Relationship Id="rId14" Type="http://schemas.openxmlformats.org/officeDocument/2006/relationships/slideLayout" Target="../slideLayouts/slideLayout37.xml" /><Relationship Id="rId22" Type="http://schemas.openxmlformats.org/officeDocument/2006/relationships/slideLayout" Target="../slideLayouts/slideLayout4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029" y="6308731"/>
            <a:ext cx="1217815" cy="3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3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86" y="6238369"/>
            <a:ext cx="1420857" cy="46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8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4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 /><Relationship Id="rId2" Type="http://schemas.openxmlformats.org/officeDocument/2006/relationships/hyperlink" Target="https://coronavirus.jhu.edu/map.html" TargetMode="External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3.xml" /><Relationship Id="rId4" Type="http://schemas.openxmlformats.org/officeDocument/2006/relationships/chart" Target="../charts/chart5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 /><Relationship Id="rId1" Type="http://schemas.openxmlformats.org/officeDocument/2006/relationships/slideLayout" Target="../slideLayouts/slideLayout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Relationship Id="rId4" Type="http://schemas.openxmlformats.org/officeDocument/2006/relationships/chart" Target="../charts/char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Relationship Id="rId4" Type="http://schemas.openxmlformats.org/officeDocument/2006/relationships/chart" Target="../charts/chart8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18.sv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 /><Relationship Id="rId1" Type="http://schemas.openxmlformats.org/officeDocument/2006/relationships/slideLayout" Target="../slideLayouts/slideLayout3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 /><Relationship Id="rId1" Type="http://schemas.openxmlformats.org/officeDocument/2006/relationships/slideLayout" Target="../slideLayouts/slideLayout3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 /><Relationship Id="rId1" Type="http://schemas.openxmlformats.org/officeDocument/2006/relationships/slideLayout" Target="../slideLayouts/slideLayout3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 /><Relationship Id="rId7" Type="http://schemas.openxmlformats.org/officeDocument/2006/relationships/image" Target="../media/image19.emf" /><Relationship Id="rId2" Type="http://schemas.openxmlformats.org/officeDocument/2006/relationships/slideLayout" Target="../slideLayouts/slideLayout3.xml" /><Relationship Id="rId1" Type="http://schemas.openxmlformats.org/officeDocument/2006/relationships/vmlDrawing" Target="../drawings/vmlDrawing1.vml" /><Relationship Id="rId6" Type="http://schemas.openxmlformats.org/officeDocument/2006/relationships/package" Target="../embeddings/Microsoft_Excel_Worksheet.xlsx" /><Relationship Id="rId5" Type="http://schemas.openxmlformats.org/officeDocument/2006/relationships/image" Target="../media/image21.svg" /><Relationship Id="rId4" Type="http://schemas.openxmlformats.org/officeDocument/2006/relationships/image" Target="../media/image20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3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3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3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3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3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3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3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3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3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3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3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3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 /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3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3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 /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3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 /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3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 /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3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 /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3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 /><Relationship Id="rId2" Type="http://schemas.openxmlformats.org/officeDocument/2006/relationships/notesSlide" Target="../notesSlides/notesSlide31.xml" /><Relationship Id="rId1" Type="http://schemas.openxmlformats.org/officeDocument/2006/relationships/slideLayout" Target="../slideLayouts/slideLayout3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 /><Relationship Id="rId2" Type="http://schemas.openxmlformats.org/officeDocument/2006/relationships/notesSlide" Target="../notesSlides/notesSlide32.xml" /><Relationship Id="rId1" Type="http://schemas.openxmlformats.org/officeDocument/2006/relationships/slideLayout" Target="../slideLayouts/slideLayout3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 /><Relationship Id="rId2" Type="http://schemas.openxmlformats.org/officeDocument/2006/relationships/notesSlide" Target="../notesSlides/notesSlide33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2868C362-F317-4656-931D-3AFAA61B7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040" y="4034379"/>
            <a:ext cx="7685314" cy="114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E52311-D86E-4CDF-AB75-08B3E4A00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210" y="1983106"/>
            <a:ext cx="10646953" cy="1470025"/>
          </a:xfrm>
        </p:spPr>
        <p:txBody>
          <a:bodyPr/>
          <a:lstStyle/>
          <a:p>
            <a:r>
              <a:rPr lang="en-US" sz="6000" dirty="0"/>
              <a:t>COVID-19 UPDATES</a:t>
            </a:r>
            <a:endParaRPr lang="en-ZA" sz="60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63C2FB1-B4D8-4EA5-A982-28EBDDAFC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0611" y="3832185"/>
            <a:ext cx="8534400" cy="1758990"/>
          </a:xfrm>
        </p:spPr>
        <p:txBody>
          <a:bodyPr/>
          <a:lstStyle/>
          <a:p>
            <a:endParaRPr lang="en-ZA" sz="2400" b="0" dirty="0"/>
          </a:p>
          <a:p>
            <a:r>
              <a:rPr lang="en-ZA" sz="2400" dirty="0"/>
              <a:t>08 May 2022</a:t>
            </a:r>
          </a:p>
        </p:txBody>
      </p:sp>
    </p:spTree>
    <p:extLst>
      <p:ext uri="{BB962C8B-B14F-4D97-AF65-F5344CB8AC3E}">
        <p14:creationId xmlns:p14="http://schemas.microsoft.com/office/powerpoint/2010/main" val="727805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4FEC3A-743B-494C-9B43-85E6C398D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1404487"/>
            <a:ext cx="12191992" cy="487679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FDB2F20-E58F-4C6E-82E8-C41580AFB9E0}"/>
              </a:ext>
            </a:extLst>
          </p:cNvPr>
          <p:cNvSpPr txBox="1"/>
          <p:nvPr/>
        </p:nvSpPr>
        <p:spPr>
          <a:xfrm>
            <a:off x="11663" y="6441568"/>
            <a:ext cx="11006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942949" y="373135"/>
            <a:ext cx="10306101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Covid-19 in South Africa </a:t>
            </a:r>
            <a:endParaRPr lang="en-BE" sz="4000" b="1" dirty="0">
              <a:solidFill>
                <a:srgbClr val="C00000"/>
              </a:solidFill>
            </a:endParaRPr>
          </a:p>
        </p:txBody>
      </p:sp>
      <p:sp>
        <p:nvSpPr>
          <p:cNvPr id="41" name="TextBox 1">
            <a:extLst>
              <a:ext uri="{FF2B5EF4-FFF2-40B4-BE49-F238E27FC236}">
                <a16:creationId xmlns:a16="http://schemas.microsoft.com/office/drawing/2014/main" id="{40348C43-EBF5-4A33-B175-712BBCB04FC0}"/>
              </a:ext>
            </a:extLst>
          </p:cNvPr>
          <p:cNvSpPr txBox="1"/>
          <p:nvPr/>
        </p:nvSpPr>
        <p:spPr>
          <a:xfrm>
            <a:off x="942949" y="373135"/>
            <a:ext cx="10306101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Covid-19 in South Africa </a:t>
            </a:r>
            <a:endParaRPr lang="en-BE" sz="4000" b="1" dirty="0">
              <a:solidFill>
                <a:srgbClr val="C00000"/>
              </a:solidFill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0572D302-C275-4DCC-AC64-CD6197A1E6AD}"/>
              </a:ext>
            </a:extLst>
          </p:cNvPr>
          <p:cNvSpPr txBox="1"/>
          <p:nvPr/>
        </p:nvSpPr>
        <p:spPr>
          <a:xfrm>
            <a:off x="669902" y="1090525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- 06 May 2022</a:t>
            </a:r>
            <a:endParaRPr lang="en-BE" sz="3600" b="1" dirty="0">
              <a:latin typeface="Arial" panose="020B0604020202020204"/>
            </a:endParaRPr>
          </a:p>
          <a:p>
            <a:pPr algn="ctr"/>
            <a:endParaRPr lang="en-BE" sz="4000" b="1" dirty="0"/>
          </a:p>
        </p:txBody>
      </p:sp>
    </p:spTree>
    <p:extLst>
      <p:ext uri="{BB962C8B-B14F-4D97-AF65-F5344CB8AC3E}">
        <p14:creationId xmlns:p14="http://schemas.microsoft.com/office/powerpoint/2010/main" val="158198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1FDB2F20-E58F-4C6E-82E8-C41580AFB9E0}"/>
              </a:ext>
            </a:extLst>
          </p:cNvPr>
          <p:cNvSpPr txBox="1"/>
          <p:nvPr/>
        </p:nvSpPr>
        <p:spPr>
          <a:xfrm>
            <a:off x="1503" y="6441568"/>
            <a:ext cx="11006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Analysis: </a:t>
            </a:r>
            <a:r>
              <a:rPr lang="en-US" sz="1400" dirty="0"/>
              <a:t>National Surveillance Centre Team (</a:t>
            </a:r>
            <a:r>
              <a:rPr lang="en-US" sz="1400" dirty="0" err="1"/>
              <a:t>NDoH</a:t>
            </a:r>
            <a:r>
              <a:rPr lang="en-US" sz="1400" dirty="0"/>
              <a:t> AMD);  Diagram from Amanda Brewer, </a:t>
            </a:r>
            <a:r>
              <a:rPr lang="en-US" sz="1400" dirty="0" err="1"/>
              <a:t>NDoH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8011160" y="484894"/>
            <a:ext cx="3606800" cy="372134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rgbClr val="C00000"/>
                </a:solidFill>
              </a:rPr>
              <a:t>South Africa: </a:t>
            </a:r>
          </a:p>
          <a:p>
            <a:pPr algn="ctr"/>
            <a:endParaRPr lang="en-US" sz="1050" b="1" dirty="0">
              <a:solidFill>
                <a:srgbClr val="C00000"/>
              </a:solidFill>
            </a:endParaRPr>
          </a:p>
          <a:p>
            <a:pPr algn="ctr"/>
            <a:r>
              <a:rPr lang="en-US" sz="3600" b="1" dirty="0">
                <a:solidFill>
                  <a:srgbClr val="C00000"/>
                </a:solidFill>
              </a:rPr>
              <a:t>National h</a:t>
            </a:r>
            <a:r>
              <a:rPr lang="en-US" sz="36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ospital admissions &amp; in-hospital </a:t>
            </a:r>
            <a:r>
              <a:rPr lang="en-US" sz="3600" b="1" dirty="0">
                <a:solidFill>
                  <a:srgbClr val="C00000"/>
                </a:solidFill>
              </a:rPr>
              <a:t>d</a:t>
            </a:r>
            <a:r>
              <a:rPr lang="en-US" sz="36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eaths</a:t>
            </a:r>
            <a:endParaRPr lang="en-BE" sz="3600" b="1" dirty="0">
              <a:solidFill>
                <a:srgbClr val="C00000"/>
              </a:solidFill>
            </a:endParaRPr>
          </a:p>
        </p:txBody>
      </p:sp>
      <p:sp>
        <p:nvSpPr>
          <p:cNvPr id="47" name="TextBox 3">
            <a:extLst>
              <a:ext uri="{FF2B5EF4-FFF2-40B4-BE49-F238E27FC236}">
                <a16:creationId xmlns:a16="http://schemas.microsoft.com/office/drawing/2014/main" id="{0F5E4FBE-AD30-4376-B77D-B800354F2129}"/>
              </a:ext>
            </a:extLst>
          </p:cNvPr>
          <p:cNvSpPr txBox="1"/>
          <p:nvPr/>
        </p:nvSpPr>
        <p:spPr>
          <a:xfrm>
            <a:off x="8285480" y="4621056"/>
            <a:ext cx="3476011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Data up to - 03 May 2022</a:t>
            </a:r>
            <a:endParaRPr lang="en-BE" sz="4000" b="1" dirty="0"/>
          </a:p>
          <a:p>
            <a:pPr algn="ctr"/>
            <a:endParaRPr lang="en-BE" sz="4000" b="1" dirty="0"/>
          </a:p>
        </p:txBody>
      </p:sp>
      <p:pic>
        <p:nvPicPr>
          <p:cNvPr id="40" name="slide3" descr="Nat_7D_DB">
            <a:extLst>
              <a:ext uri="{FF2B5EF4-FFF2-40B4-BE49-F238E27FC236}">
                <a16:creationId xmlns:a16="http://schemas.microsoft.com/office/drawing/2014/main" id="{DFE2244B-CB27-403C-BC22-8E6F28F10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1" y="198120"/>
            <a:ext cx="7615991" cy="609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77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26E9B4CA-D924-4787-B447-667B009978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28812"/>
              </p:ext>
            </p:extLst>
          </p:nvPr>
        </p:nvGraphicFramePr>
        <p:xfrm>
          <a:off x="325622" y="588113"/>
          <a:ext cx="11540756" cy="5681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5A7539F-9455-4E34-AF25-005A62BE830C}"/>
              </a:ext>
            </a:extLst>
          </p:cNvPr>
          <p:cNvSpPr txBox="1"/>
          <p:nvPr/>
        </p:nvSpPr>
        <p:spPr>
          <a:xfrm>
            <a:off x="2454442" y="6323111"/>
            <a:ext cx="72189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32C99DA5-ED0C-431E-9827-5E6BB1558114}"/>
              </a:ext>
            </a:extLst>
          </p:cNvPr>
          <p:cNvSpPr txBox="1"/>
          <p:nvPr/>
        </p:nvSpPr>
        <p:spPr>
          <a:xfrm>
            <a:off x="744070" y="185619"/>
            <a:ext cx="10189509" cy="116842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&amp;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4th waves: South Africa</a:t>
            </a:r>
            <a:endParaRPr lang="en-BE" sz="3600" dirty="0">
              <a:solidFill>
                <a:srgbClr val="C00000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E" sz="2000" dirty="0">
              <a:effectLst/>
            </a:endParaRPr>
          </a:p>
          <a:p>
            <a:endParaRPr lang="en-BE" sz="1100" dirty="0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325B83FD-1E65-4B4F-8D85-210A0600F07D}"/>
              </a:ext>
            </a:extLst>
          </p:cNvPr>
          <p:cNvSpPr txBox="1"/>
          <p:nvPr/>
        </p:nvSpPr>
        <p:spPr>
          <a:xfrm>
            <a:off x="710971" y="1481293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- 06 May 2022</a:t>
            </a:r>
            <a:endParaRPr lang="en-BE" sz="4000" b="1" dirty="0"/>
          </a:p>
          <a:p>
            <a:pPr algn="ctr"/>
            <a:endParaRPr lang="en-BE" sz="4000" b="1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B4BDAAA-4330-45BA-9E3D-D0A522B66A29}"/>
              </a:ext>
            </a:extLst>
          </p:cNvPr>
          <p:cNvGrpSpPr/>
          <p:nvPr/>
        </p:nvGrpSpPr>
        <p:grpSpPr>
          <a:xfrm>
            <a:off x="5968721" y="3954590"/>
            <a:ext cx="2270927" cy="684022"/>
            <a:chOff x="0" y="0"/>
            <a:chExt cx="690307" cy="70761650"/>
          </a:xfrm>
        </p:grpSpPr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0AA9DEAC-CB4D-48CE-B0BD-5C741A2A305D}"/>
                </a:ext>
              </a:extLst>
            </p:cNvPr>
            <p:cNvSpPr txBox="1"/>
            <p:nvPr/>
          </p:nvSpPr>
          <p:spPr>
            <a:xfrm>
              <a:off x="32400" y="0"/>
              <a:ext cx="657907" cy="7076165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i="0" baseline="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Waves aligned at a threshold of 5 cases per 100,000 population.</a:t>
              </a:r>
              <a:endParaRPr lang="en-BE" sz="1400" dirty="0">
                <a:effectLst/>
              </a:endParaRPr>
            </a:p>
            <a:p>
              <a:endParaRPr lang="en-BE" sz="105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BDE7B4A-53C5-4A2F-AC5C-A52D155385BE}"/>
                </a:ext>
              </a:extLst>
            </p:cNvPr>
            <p:cNvSpPr/>
            <p:nvPr/>
          </p:nvSpPr>
          <p:spPr>
            <a:xfrm>
              <a:off x="0" y="6644657"/>
              <a:ext cx="42827" cy="14911400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3340009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102199" y="373135"/>
            <a:ext cx="12016290" cy="7777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Will there be a 5</a:t>
            </a:r>
            <a:r>
              <a:rPr kumimoji="0" lang="en-ZA" sz="40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</a:t>
            </a: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wave in South Africa?  </a:t>
            </a:r>
            <a:endParaRPr kumimoji="0" lang="en-BE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316F0E3-5B84-44D6-ABF5-DE180A28EA3E}"/>
              </a:ext>
            </a:extLst>
          </p:cNvPr>
          <p:cNvGraphicFramePr>
            <a:graphicFrameLocks/>
          </p:cNvGraphicFramePr>
          <p:nvPr/>
        </p:nvGraphicFramePr>
        <p:xfrm>
          <a:off x="720436" y="1413169"/>
          <a:ext cx="11102109" cy="455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8998FB1-E148-4483-938F-48264E6446BF}"/>
              </a:ext>
            </a:extLst>
          </p:cNvPr>
          <p:cNvCxnSpPr/>
          <p:nvPr/>
        </p:nvCxnSpPr>
        <p:spPr>
          <a:xfrm>
            <a:off x="8988014" y="4727986"/>
            <a:ext cx="0" cy="322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6763D3-52EE-4A3D-A5AC-38A076B07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9350" y="4391814"/>
            <a:ext cx="729724" cy="322730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/>
              <a:t>3 Feb</a:t>
            </a:r>
            <a:endParaRPr lang="en-ZA" sz="1600" b="1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415D47-5AE7-46CD-B8B7-6A2BEC105409}"/>
              </a:ext>
            </a:extLst>
          </p:cNvPr>
          <p:cNvCxnSpPr/>
          <p:nvPr/>
        </p:nvCxnSpPr>
        <p:spPr>
          <a:xfrm>
            <a:off x="9936480" y="4727986"/>
            <a:ext cx="0" cy="322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B64FADD-9FD9-460C-8FE0-519840013AE3}"/>
              </a:ext>
            </a:extLst>
          </p:cNvPr>
          <p:cNvSpPr txBox="1">
            <a:spLocks/>
          </p:cNvSpPr>
          <p:nvPr/>
        </p:nvSpPr>
        <p:spPr bwMode="auto">
          <a:xfrm>
            <a:off x="9572512" y="4389130"/>
            <a:ext cx="835511" cy="32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b="1" dirty="0"/>
              <a:t>8 May</a:t>
            </a:r>
            <a:endParaRPr lang="en-ZA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F9B49F-850A-4A8B-80CC-2E7B31F1BE29}"/>
              </a:ext>
            </a:extLst>
          </p:cNvPr>
          <p:cNvSpPr txBox="1"/>
          <p:nvPr/>
        </p:nvSpPr>
        <p:spPr>
          <a:xfrm>
            <a:off x="1456124" y="6125047"/>
            <a:ext cx="94635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Note: New variant and other factors may change epidemic trajectory. These estimations are based on several assumptions and not on mathematical modelling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3627386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260214-0D35-4241-B094-53F6D82D98E9}"/>
              </a:ext>
            </a:extLst>
          </p:cNvPr>
          <p:cNvSpPr txBox="1">
            <a:spLocks/>
          </p:cNvSpPr>
          <p:nvPr/>
        </p:nvSpPr>
        <p:spPr bwMode="auto">
          <a:xfrm>
            <a:off x="609600" y="36762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00000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What will Pi look like? - Predicting the impact of future immune escape variants on the pandemic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B569A4-1FED-412A-AC6D-C3843C83D4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716"/>
          <a:stretch/>
        </p:blipFill>
        <p:spPr>
          <a:xfrm>
            <a:off x="2092131" y="2889397"/>
            <a:ext cx="8730343" cy="333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C44E47-B7EE-4530-AF4A-583346566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656" y="1993112"/>
            <a:ext cx="872359" cy="1133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9F400CE-747E-47B8-8D0E-826121FD32E3}"/>
              </a:ext>
            </a:extLst>
          </p:cNvPr>
          <p:cNvSpPr/>
          <p:nvPr/>
        </p:nvSpPr>
        <p:spPr>
          <a:xfrm>
            <a:off x="429867" y="1779351"/>
            <a:ext cx="11266185" cy="1552793"/>
          </a:xfrm>
          <a:prstGeom prst="rect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7C188D-FBFF-4B6E-8A92-68469170D597}"/>
              </a:ext>
            </a:extLst>
          </p:cNvPr>
          <p:cNvSpPr/>
          <p:nvPr/>
        </p:nvSpPr>
        <p:spPr>
          <a:xfrm>
            <a:off x="1218553" y="3378479"/>
            <a:ext cx="305577" cy="25827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F9F153D0-89EC-45F0-ABEB-61B9DA5D8669}"/>
              </a:ext>
            </a:extLst>
          </p:cNvPr>
          <p:cNvSpPr txBox="1">
            <a:spLocks/>
          </p:cNvSpPr>
          <p:nvPr/>
        </p:nvSpPr>
        <p:spPr bwMode="auto">
          <a:xfrm>
            <a:off x="429866" y="3693857"/>
            <a:ext cx="11266185" cy="248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Characteristics of future variants: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More transmissible – faster doubling time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Immune escape – causes infection in those with natural &amp; vaccine immunity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Moderate immune escape poses a low risk unless there is </a:t>
            </a: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 panose="05050102010706020507" pitchFamily="18" charset="2"/>
              </a:rPr>
              <a:t></a:t>
            </a: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transmissibility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Severity due to viral virulence &amp; existing immunity – past infection &amp; vaccination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C0A971-8573-4339-BEF0-3EA97DE084C7}"/>
              </a:ext>
            </a:extLst>
          </p:cNvPr>
          <p:cNvSpPr txBox="1"/>
          <p:nvPr/>
        </p:nvSpPr>
        <p:spPr>
          <a:xfrm>
            <a:off x="1736984" y="1935291"/>
            <a:ext cx="94406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-Bold"/>
              </a:rPr>
              <a:t>Population impact of SARS-CoV-2 variants with enhanced transmissibility and/or partial immune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0830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33A8-786C-47B0-BB13-C3E38E1C6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47424"/>
            <a:ext cx="10972800" cy="1143000"/>
          </a:xfrm>
        </p:spPr>
        <p:txBody>
          <a:bodyPr/>
          <a:lstStyle/>
          <a:p>
            <a:r>
              <a:rPr lang="en-GB" dirty="0"/>
              <a:t>What Covid-19 measures to maintain?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DD1A7-C930-4AB2-A024-9DDEBC62E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3"/>
            <a:ext cx="11008659" cy="4525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b="1" dirty="0"/>
              <a:t>Testing: increased access to testing</a:t>
            </a:r>
            <a:r>
              <a:rPr lang="en-ZA" b="1" dirty="0"/>
              <a:t>, including home rapid </a:t>
            </a:r>
          </a:p>
          <a:p>
            <a:pPr marL="450850" indent="0">
              <a:buNone/>
            </a:pPr>
            <a:r>
              <a:rPr lang="en-ZA" b="1" dirty="0"/>
              <a:t>antigen tests (isolation of Covid+ to continue), for ongoing </a:t>
            </a:r>
          </a:p>
          <a:p>
            <a:pPr marL="450850" indent="0">
              <a:buNone/>
            </a:pPr>
            <a:r>
              <a:rPr lang="en-ZA" b="1" dirty="0"/>
              <a:t>surveillance through diagnostic &amp; phylogenetic sequencing</a:t>
            </a:r>
          </a:p>
          <a:p>
            <a:pPr>
              <a:buFont typeface="+mj-lt"/>
              <a:buAutoNum type="arabicPeriod"/>
            </a:pPr>
            <a:endParaRPr lang="en-ZA" sz="14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ZA" b="1" dirty="0"/>
              <a:t>Restrictions on indoor mass gatherings (e.g., Ballito Rage)</a:t>
            </a:r>
          </a:p>
          <a:p>
            <a:pPr>
              <a:buFont typeface="+mj-lt"/>
              <a:buAutoNum type="arabicPeriod" startAt="2"/>
            </a:pPr>
            <a:endParaRPr lang="en-ZA" sz="14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GB" b="1" dirty="0"/>
              <a:t>Indoor mask requirement – shops, malls, public transport, offices etc.</a:t>
            </a:r>
          </a:p>
          <a:p>
            <a:pPr>
              <a:buFont typeface="+mj-lt"/>
              <a:buAutoNum type="arabicPeriod" startAt="2"/>
            </a:pPr>
            <a:endParaRPr lang="en-GB" sz="14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GB" b="1" dirty="0"/>
              <a:t>Vaccine requirement to enter public indoor spaces, e.g., shops &amp; malls</a:t>
            </a:r>
          </a:p>
          <a:p>
            <a:pPr>
              <a:buFont typeface="+mj-lt"/>
              <a:buAutoNum type="arabicPeriod" startAt="2"/>
            </a:pPr>
            <a:endParaRPr lang="en-GB" sz="14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ZA" b="1" dirty="0"/>
              <a:t>Prepare for next wave: may need to increase restrictions again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EEB9C-7359-452B-A042-C7F4D7C40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939" y="1694330"/>
            <a:ext cx="2087808" cy="138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0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EDE639E-6C7D-4644-9464-21BE0792174F}"/>
              </a:ext>
            </a:extLst>
          </p:cNvPr>
          <p:cNvSpPr txBox="1"/>
          <p:nvPr/>
        </p:nvSpPr>
        <p:spPr>
          <a:xfrm>
            <a:off x="1" y="6275585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Data; data explorer;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Johns Hopkins University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COVID-19 Dashboard 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6A7A7F37-A5E8-4ECD-84BF-0DDAE6D6E7CA}"/>
              </a:ext>
            </a:extLst>
          </p:cNvPr>
          <p:cNvSpPr txBox="1"/>
          <p:nvPr/>
        </p:nvSpPr>
        <p:spPr>
          <a:xfrm>
            <a:off x="762000" y="381000"/>
            <a:ext cx="10668000" cy="123825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36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Estimated effective reproduction rate (R) of Covid-19 in South Africa</a:t>
            </a:r>
            <a:endParaRPr lang="en-BE" sz="3600" b="1" dirty="0">
              <a:solidFill>
                <a:srgbClr val="C0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4A83AC54-9842-4AB0-BA53-BC75F7A791A5}"/>
              </a:ext>
            </a:extLst>
          </p:cNvPr>
          <p:cNvSpPr txBox="1"/>
          <p:nvPr/>
        </p:nvSpPr>
        <p:spPr>
          <a:xfrm>
            <a:off x="669902" y="1486586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/>
                <a:cs typeface="Calibri"/>
              </a:rPr>
              <a:t>01</a:t>
            </a:r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/>
                <a:cs typeface="Calibri"/>
              </a:rPr>
              <a:t>May</a:t>
            </a:r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 2022</a:t>
            </a:r>
            <a:endParaRPr lang="en-BE" sz="3600" b="1" dirty="0">
              <a:latin typeface="Arial" panose="020B0604020202020204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92CE333-81C8-41FF-850C-88F831A9FF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8233560"/>
              </p:ext>
            </p:extLst>
          </p:nvPr>
        </p:nvGraphicFramePr>
        <p:xfrm>
          <a:off x="669902" y="1871819"/>
          <a:ext cx="10852196" cy="440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0428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CF74000-8BBD-40D7-8765-927A55567D75}"/>
              </a:ext>
            </a:extLst>
          </p:cNvPr>
          <p:cNvSpPr txBox="1"/>
          <p:nvPr/>
        </p:nvSpPr>
        <p:spPr>
          <a:xfrm>
            <a:off x="0" y="6323111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</a:t>
            </a:r>
            <a:endParaRPr lang="en-ZA" sz="1400" dirty="0"/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2DC6980F-8735-4009-AD00-F616C2EE3451}"/>
              </a:ext>
            </a:extLst>
          </p:cNvPr>
          <p:cNvSpPr txBox="1"/>
          <p:nvPr/>
        </p:nvSpPr>
        <p:spPr>
          <a:xfrm>
            <a:off x="1083805" y="376237"/>
            <a:ext cx="10355720" cy="58102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2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Average daily tests and proportion of positive tests</a:t>
            </a:r>
          </a:p>
          <a:p>
            <a:pPr algn="ctr"/>
            <a:endParaRPr lang="en-BE" sz="1800" dirty="0">
              <a:solidFill>
                <a:srgbClr val="C0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3078C32-1435-4CE2-BAB1-05FB197C3A5C}"/>
              </a:ext>
            </a:extLst>
          </p:cNvPr>
          <p:cNvGrpSpPr/>
          <p:nvPr/>
        </p:nvGrpSpPr>
        <p:grpSpPr>
          <a:xfrm>
            <a:off x="682122" y="1433631"/>
            <a:ext cx="10873482" cy="4798410"/>
            <a:chOff x="0" y="495300"/>
            <a:chExt cx="10173422" cy="4989101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E8742A09-B53D-48AB-8979-CC46EC831DB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57853495"/>
                </p:ext>
              </p:extLst>
            </p:nvPr>
          </p:nvGraphicFramePr>
          <p:xfrm>
            <a:off x="0" y="495300"/>
            <a:ext cx="5319712" cy="49891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AE8EF5A-05BD-41D1-AB0F-44C38DADB976}"/>
                </a:ext>
              </a:extLst>
            </p:cNvPr>
            <p:cNvGrpSpPr/>
            <p:nvPr/>
          </p:nvGrpSpPr>
          <p:grpSpPr>
            <a:xfrm>
              <a:off x="0" y="520208"/>
              <a:ext cx="10173422" cy="4841407"/>
              <a:chOff x="0" y="520208"/>
              <a:chExt cx="10173422" cy="4841407"/>
            </a:xfrm>
          </p:grpSpPr>
          <p:graphicFrame>
            <p:nvGraphicFramePr>
              <p:cNvPr id="17" name="Chart 16">
                <a:extLst>
                  <a:ext uri="{FF2B5EF4-FFF2-40B4-BE49-F238E27FC236}">
                    <a16:creationId xmlns:a16="http://schemas.microsoft.com/office/drawing/2014/main" id="{1BDCF0A0-035E-446B-932B-EE6A6994568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87763433"/>
                  </p:ext>
                </p:extLst>
              </p:nvPr>
            </p:nvGraphicFramePr>
            <p:xfrm>
              <a:off x="4993243" y="520208"/>
              <a:ext cx="5180179" cy="484140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8" name="TextBox 23">
                <a:extLst>
                  <a:ext uri="{FF2B5EF4-FFF2-40B4-BE49-F238E27FC236}">
                    <a16:creationId xmlns:a16="http://schemas.microsoft.com/office/drawing/2014/main" id="{864BE9AD-67CB-459A-9262-ADB64E40658B}"/>
                  </a:ext>
                </a:extLst>
              </p:cNvPr>
              <p:cNvSpPr txBox="1"/>
              <p:nvPr/>
            </p:nvSpPr>
            <p:spPr>
              <a:xfrm>
                <a:off x="0" y="1072657"/>
                <a:ext cx="2605267" cy="575301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solidFill>
                  <a:schemeClr val="lt1">
                    <a:shade val="50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fld id="{17F182D2-83E8-40A4-8557-5C55490D10D5}" type="TxLink">
                  <a:rPr lang="en-US" sz="1400" b="1" i="0" u="none" strike="noStrike">
                    <a:solidFill>
                      <a:srgbClr val="002060"/>
                    </a:solidFill>
                    <a:latin typeface="Calibri"/>
                    <a:cs typeface="Calibri"/>
                  </a:rPr>
                  <a:pPr algn="ctr"/>
                  <a:t>Cumulative number tests 4 Mar 2020 – 06 May 2022 = 24626847</a:t>
                </a:fld>
                <a:endParaRPr lang="en-BE" sz="18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9" name="TextBox 3">
            <a:extLst>
              <a:ext uri="{FF2B5EF4-FFF2-40B4-BE49-F238E27FC236}">
                <a16:creationId xmlns:a16="http://schemas.microsoft.com/office/drawing/2014/main" id="{37B353DA-1D91-4DB6-934B-A34E07662A3F}"/>
              </a:ext>
            </a:extLst>
          </p:cNvPr>
          <p:cNvSpPr txBox="1"/>
          <p:nvPr/>
        </p:nvSpPr>
        <p:spPr>
          <a:xfrm>
            <a:off x="418781" y="957262"/>
            <a:ext cx="11255165" cy="45804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5DF189-C2EE-484F-9C70-94270788574C}" type="TxLink">
              <a:rPr lang="en-US" sz="2000" b="1" i="0" u="none" strike="noStrike">
                <a:solidFill>
                  <a:srgbClr val="000000"/>
                </a:solidFill>
                <a:latin typeface="Calibri"/>
                <a:cs typeface="Calibri"/>
              </a:rPr>
              <a:pPr algn="ctr"/>
              <a:t>up to –  06 May 2022</a:t>
            </a:fld>
            <a:endParaRPr lang="en-BE" sz="4000" b="1" dirty="0"/>
          </a:p>
        </p:txBody>
      </p:sp>
    </p:spTree>
    <p:extLst>
      <p:ext uri="{BB962C8B-B14F-4D97-AF65-F5344CB8AC3E}">
        <p14:creationId xmlns:p14="http://schemas.microsoft.com/office/powerpoint/2010/main" val="184442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6EC2BD03-EF8F-4B9F-BE1B-3E2A40546882}"/>
              </a:ext>
            </a:extLst>
          </p:cNvPr>
          <p:cNvSpPr txBox="1"/>
          <p:nvPr/>
        </p:nvSpPr>
        <p:spPr>
          <a:xfrm>
            <a:off x="1" y="6353513"/>
            <a:ext cx="11214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Department of Health. https://sacoronavirus.co.za/latest-vaccine-statistics/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97BC643-BE8A-4D76-86A3-E40761A024EC}"/>
              </a:ext>
            </a:extLst>
          </p:cNvPr>
          <p:cNvSpPr txBox="1"/>
          <p:nvPr/>
        </p:nvSpPr>
        <p:spPr>
          <a:xfrm>
            <a:off x="989801" y="380987"/>
            <a:ext cx="10212397" cy="130493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40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Proportion of individuals vaccinated as % of adult population </a:t>
            </a:r>
            <a:endParaRPr lang="en-BE" sz="4000" b="1" dirty="0">
              <a:solidFill>
                <a:srgbClr val="C0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7F9953-2315-4E11-8BE0-676F2818E574}"/>
              </a:ext>
            </a:extLst>
          </p:cNvPr>
          <p:cNvGrpSpPr/>
          <p:nvPr/>
        </p:nvGrpSpPr>
        <p:grpSpPr>
          <a:xfrm>
            <a:off x="371789" y="535781"/>
            <a:ext cx="11485266" cy="5786438"/>
            <a:chOff x="517236" y="535781"/>
            <a:chExt cx="11048417" cy="578643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264EBD9-A93D-4606-85B0-64C370A77236}"/>
                </a:ext>
              </a:extLst>
            </p:cNvPr>
            <p:cNvSpPr/>
            <p:nvPr/>
          </p:nvSpPr>
          <p:spPr>
            <a:xfrm>
              <a:off x="10529455" y="2540000"/>
              <a:ext cx="784990" cy="3472873"/>
            </a:xfrm>
            <a:prstGeom prst="rect">
              <a:avLst/>
            </a:prstGeom>
            <a:solidFill>
              <a:srgbClr val="C00000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3431887B-CAFF-437D-B0B2-5F9B9754C95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92842885"/>
                </p:ext>
              </p:extLst>
            </p:nvPr>
          </p:nvGraphicFramePr>
          <p:xfrm>
            <a:off x="517236" y="535781"/>
            <a:ext cx="11048417" cy="57864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556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D266311F-1508-4F12-B007-E7EB96A21AD2}"/>
              </a:ext>
            </a:extLst>
          </p:cNvPr>
          <p:cNvGrpSpPr/>
          <p:nvPr/>
        </p:nvGrpSpPr>
        <p:grpSpPr>
          <a:xfrm>
            <a:off x="782425" y="1469298"/>
            <a:ext cx="9295226" cy="3658883"/>
            <a:chOff x="-191339" y="959554"/>
            <a:chExt cx="11442287" cy="372674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DD7BB97-A276-4F0D-A936-9B5D7CB4509D}"/>
                </a:ext>
              </a:extLst>
            </p:cNvPr>
            <p:cNvSpPr txBox="1"/>
            <p:nvPr/>
          </p:nvSpPr>
          <p:spPr>
            <a:xfrm>
              <a:off x="-191339" y="1001874"/>
              <a:ext cx="1391986" cy="621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Before lockdown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1007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 : 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0B77EB-2DFD-4C8C-A2C5-6DE15819CF3D}"/>
                </a:ext>
              </a:extLst>
            </p:cNvPr>
            <p:cNvSpPr txBox="1"/>
            <p:nvPr/>
          </p:nvSpPr>
          <p:spPr>
            <a:xfrm>
              <a:off x="1094467" y="993024"/>
              <a:ext cx="679245" cy="104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    -4,276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121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088DD37-157F-49D1-BCB0-5BF0B14FDD0E}"/>
                </a:ext>
              </a:extLst>
            </p:cNvPr>
            <p:cNvSpPr txBox="1"/>
            <p:nvPr/>
          </p:nvSpPr>
          <p:spPr>
            <a:xfrm>
              <a:off x="1700282" y="993024"/>
              <a:ext cx="623834" cy="116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-2,794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525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DF627D1-6529-46E2-900F-A2173EDF7E9F}"/>
                </a:ext>
              </a:extLst>
            </p:cNvPr>
            <p:cNvSpPr txBox="1"/>
            <p:nvPr/>
          </p:nvSpPr>
          <p:spPr>
            <a:xfrm>
              <a:off x="2206447" y="1001874"/>
              <a:ext cx="118081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33,295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11,008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F8FF052-46A6-43C6-B174-E0BFBF1C77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1838" y="1123914"/>
              <a:ext cx="0" cy="35623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8A7ED89-9000-4121-8459-6AB1E8C32E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3712" y="1123912"/>
              <a:ext cx="0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293B340-0D8E-4552-938F-78E42F3BC1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02204" y="1123912"/>
              <a:ext cx="4243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E126C3E-B41E-4DCB-8DFB-8483FE26FE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263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FD5DFCE-DAF9-4F3C-9F94-FCF4C580B9EE}"/>
                </a:ext>
              </a:extLst>
            </p:cNvPr>
            <p:cNvSpPr txBox="1"/>
            <p:nvPr/>
          </p:nvSpPr>
          <p:spPr>
            <a:xfrm>
              <a:off x="3338726" y="1001874"/>
              <a:ext cx="637353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5,578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4,363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D7B1639-63DE-40C5-9C65-DF6C8D056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280" y="1070752"/>
              <a:ext cx="0" cy="36155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D3DBBC1-A1F3-463D-A793-038CCDBEEEC9}"/>
                </a:ext>
              </a:extLst>
            </p:cNvPr>
            <p:cNvSpPr txBox="1"/>
            <p:nvPr/>
          </p:nvSpPr>
          <p:spPr>
            <a:xfrm>
              <a:off x="3928198" y="959554"/>
              <a:ext cx="1520564" cy="70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27,677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10,581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71114C9-D435-4A02-A409-DE204869DDAF}"/>
                </a:ext>
              </a:extLst>
            </p:cNvPr>
            <p:cNvSpPr txBox="1"/>
            <p:nvPr/>
          </p:nvSpPr>
          <p:spPr>
            <a:xfrm>
              <a:off x="5414696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59,966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17,430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E4DD3FD-02F0-44BA-8866-64F9382C4B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8762" y="993025"/>
              <a:ext cx="0" cy="27016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0358C11-B01C-4927-B511-3E430E2B2F2A}"/>
                </a:ext>
              </a:extLst>
            </p:cNvPr>
            <p:cNvSpPr txBox="1"/>
            <p:nvPr/>
          </p:nvSpPr>
          <p:spPr>
            <a:xfrm>
              <a:off x="6067111" y="1552422"/>
              <a:ext cx="162755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 (readjusted)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12,544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5,990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F127AE6-8410-4AC3-A7F4-3845FF0ECD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4579" y="1518252"/>
              <a:ext cx="0" cy="31680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F896F72-3FE9-489B-B42C-17A2F14F92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6799" y="1938268"/>
              <a:ext cx="0" cy="274803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8F5C08A-E9EC-4CC8-A798-43ABF254C5C2}"/>
                </a:ext>
              </a:extLst>
            </p:cNvPr>
            <p:cNvSpPr txBox="1"/>
            <p:nvPr/>
          </p:nvSpPr>
          <p:spPr>
            <a:xfrm>
              <a:off x="6406322" y="2351895"/>
              <a:ext cx="149944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deaths:22,484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6,455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EF258F0-92A0-4460-9045-43A8DA9773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6331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81A76EF-3705-4E61-A1D6-521C6DC48150}"/>
                </a:ext>
              </a:extLst>
            </p:cNvPr>
            <p:cNvSpPr txBox="1"/>
            <p:nvPr/>
          </p:nvSpPr>
          <p:spPr>
            <a:xfrm>
              <a:off x="7817187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deaths:6,728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1343</a:t>
              </a: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FBB8550-BCBD-4B70-84D8-E6C917EBFA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3539" y="1514970"/>
              <a:ext cx="0" cy="317133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75612EC-7A8C-486C-9FD3-7D82DD371DEC}"/>
                </a:ext>
              </a:extLst>
            </p:cNvPr>
            <p:cNvSpPr txBox="1"/>
            <p:nvPr/>
          </p:nvSpPr>
          <p:spPr>
            <a:xfrm>
              <a:off x="8069654" y="1564764"/>
              <a:ext cx="2044622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7,852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2,072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AB199B-DE62-4145-9FDE-3CF2032371C6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 flipH="1" flipV="1">
              <a:off x="8214832" y="2672375"/>
              <a:ext cx="7743" cy="195824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D076846-54A7-4DD9-8141-221770EC5DF9}"/>
                </a:ext>
              </a:extLst>
            </p:cNvPr>
            <p:cNvSpPr txBox="1"/>
            <p:nvPr/>
          </p:nvSpPr>
          <p:spPr>
            <a:xfrm>
              <a:off x="8214832" y="2354971"/>
              <a:ext cx="1201586" cy="634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L4: </a:t>
              </a:r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34,671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9,710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922EC4D4-5DDF-47AA-B91F-E59AC26250B5}"/>
                </a:ext>
              </a:extLst>
            </p:cNvPr>
            <p:cNvCxnSpPr>
              <a:cxnSpLocks/>
              <a:endCxn id="104" idx="1"/>
            </p:cNvCxnSpPr>
            <p:nvPr/>
          </p:nvCxnSpPr>
          <p:spPr>
            <a:xfrm flipV="1">
              <a:off x="8652081" y="3136712"/>
              <a:ext cx="29069" cy="149390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D4DDFB3-CA4F-4027-9447-EA4695D8D631}"/>
                </a:ext>
              </a:extLst>
            </p:cNvPr>
            <p:cNvSpPr txBox="1"/>
            <p:nvPr/>
          </p:nvSpPr>
          <p:spPr>
            <a:xfrm>
              <a:off x="8681149" y="2882005"/>
              <a:ext cx="1510941" cy="509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39,527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15,263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F302F8F-3501-4054-B853-D88B43BD8574}"/>
                </a:ext>
              </a:extLst>
            </p:cNvPr>
            <p:cNvSpPr txBox="1"/>
            <p:nvPr/>
          </p:nvSpPr>
          <p:spPr>
            <a:xfrm>
              <a:off x="9406136" y="1030023"/>
              <a:ext cx="167293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6,050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3,002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35FB3AE-FBD0-49D8-B3C2-0DDAE6664B6C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9398392" y="1264800"/>
              <a:ext cx="7743" cy="335482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6F6E0B8-78F9-4731-AAC2-4B04BA981B77}"/>
                </a:ext>
              </a:extLst>
            </p:cNvPr>
            <p:cNvSpPr txBox="1"/>
            <p:nvPr/>
          </p:nvSpPr>
          <p:spPr>
            <a:xfrm>
              <a:off x="9692325" y="1543694"/>
              <a:ext cx="1558623" cy="469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4,287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1,410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37F21D41-D495-47A4-9EE5-FFBC47AD741A}"/>
                </a:ext>
              </a:extLst>
            </p:cNvPr>
            <p:cNvCxnSpPr>
              <a:cxnSpLocks/>
              <a:endCxn id="107" idx="1"/>
            </p:cNvCxnSpPr>
            <p:nvPr/>
          </p:nvCxnSpPr>
          <p:spPr>
            <a:xfrm flipH="1" flipV="1">
              <a:off x="9692325" y="1778472"/>
              <a:ext cx="25801" cy="284115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B586DC-7A5E-46B7-8CB6-4856A7F4E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43" y="6275762"/>
            <a:ext cx="872679" cy="47054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F34728A-FC0F-4233-86AF-6B3E2B033485}"/>
              </a:ext>
            </a:extLst>
          </p:cNvPr>
          <p:cNvSpPr txBox="1"/>
          <p:nvPr/>
        </p:nvSpPr>
        <p:spPr>
          <a:xfrm>
            <a:off x="667601" y="6349891"/>
            <a:ext cx="2265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Source: Bradshaw D, et al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6839FFEC-0AF9-4047-918F-3A2628786FED}"/>
              </a:ext>
            </a:extLst>
          </p:cNvPr>
          <p:cNvSpPr>
            <a:spLocks noGrp="1"/>
          </p:cNvSpPr>
          <p:nvPr/>
        </p:nvSpPr>
        <p:spPr bwMode="auto">
          <a:xfrm>
            <a:off x="909637" y="407098"/>
            <a:ext cx="10372725" cy="66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&amp; actual all-cause deaths during Covid-19</a:t>
            </a:r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3F7ED779-235E-4AC5-BF14-003F2BA85B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02582"/>
              </p:ext>
            </p:extLst>
          </p:nvPr>
        </p:nvGraphicFramePr>
        <p:xfrm>
          <a:off x="512466" y="533400"/>
          <a:ext cx="11143622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51322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F298147-526A-42EA-B734-EBE309EAD446}"/>
              </a:ext>
            </a:extLst>
          </p:cNvPr>
          <p:cNvGrpSpPr/>
          <p:nvPr/>
        </p:nvGrpSpPr>
        <p:grpSpPr>
          <a:xfrm>
            <a:off x="980389" y="1469300"/>
            <a:ext cx="9020259" cy="3969475"/>
            <a:chOff x="-191339" y="959554"/>
            <a:chExt cx="11442287" cy="372674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726980B-4FC2-4CCF-BDC1-E7E66CFBB951}"/>
                </a:ext>
              </a:extLst>
            </p:cNvPr>
            <p:cNvSpPr txBox="1"/>
            <p:nvPr/>
          </p:nvSpPr>
          <p:spPr>
            <a:xfrm>
              <a:off x="-191339" y="1001874"/>
              <a:ext cx="1391986" cy="621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Before lockdown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1007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 : 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EC0C42A-EF77-46E5-95E9-FB92F8B6A1C8}"/>
                </a:ext>
              </a:extLst>
            </p:cNvPr>
            <p:cNvSpPr txBox="1"/>
            <p:nvPr/>
          </p:nvSpPr>
          <p:spPr>
            <a:xfrm>
              <a:off x="1094467" y="993024"/>
              <a:ext cx="679245" cy="104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    -4,276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121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78001F7-70C3-4D7F-88AA-21AE26865F71}"/>
                </a:ext>
              </a:extLst>
            </p:cNvPr>
            <p:cNvSpPr txBox="1"/>
            <p:nvPr/>
          </p:nvSpPr>
          <p:spPr>
            <a:xfrm>
              <a:off x="1700282" y="993024"/>
              <a:ext cx="623834" cy="116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 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-2,794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525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ED79A20-6ED1-48E5-BAB9-6C008E7EE2D5}"/>
                </a:ext>
              </a:extLst>
            </p:cNvPr>
            <p:cNvSpPr txBox="1"/>
            <p:nvPr/>
          </p:nvSpPr>
          <p:spPr>
            <a:xfrm>
              <a:off x="2206447" y="1001874"/>
              <a:ext cx="118081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33,295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11,008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4B5F18F-2C88-40AD-AC31-BBAB840C4A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1838" y="1123914"/>
              <a:ext cx="0" cy="356238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516BE28-2BE0-43AB-B3DC-42D98FC070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3712" y="1123912"/>
              <a:ext cx="0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C4762F0-8824-44BE-B8F9-7E064F9625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02204" y="1123912"/>
              <a:ext cx="4243" cy="3562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3B4AC09-4806-4D64-A108-66EDC1CDEE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263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AA2E081-A485-4C84-9800-37A0F2F8A3B0}"/>
                </a:ext>
              </a:extLst>
            </p:cNvPr>
            <p:cNvSpPr txBox="1"/>
            <p:nvPr/>
          </p:nvSpPr>
          <p:spPr>
            <a:xfrm>
              <a:off x="3338726" y="1001874"/>
              <a:ext cx="637353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5,578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4,363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F3316A6-3059-48DD-A9AD-00B031F944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280" y="1070752"/>
              <a:ext cx="0" cy="36155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0DBA9AC-DA70-4C00-AC45-947941951BCB}"/>
                </a:ext>
              </a:extLst>
            </p:cNvPr>
            <p:cNvSpPr txBox="1"/>
            <p:nvPr/>
          </p:nvSpPr>
          <p:spPr>
            <a:xfrm>
              <a:off x="3928198" y="959554"/>
              <a:ext cx="1520564" cy="70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27,677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</a:t>
              </a:r>
            </a:p>
            <a:p>
              <a:pPr algn="ctr"/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10,581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AC0A4B5-104F-4C01-9374-1D3264B65FBF}"/>
                </a:ext>
              </a:extLst>
            </p:cNvPr>
            <p:cNvSpPr txBox="1"/>
            <p:nvPr/>
          </p:nvSpPr>
          <p:spPr>
            <a:xfrm>
              <a:off x="5414696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59,966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17,430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310D55C-9654-4A0A-A6E5-B35DA989F4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8762" y="993025"/>
              <a:ext cx="0" cy="27016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56DE907-418F-4039-9705-5EBC61DEAF60}"/>
                </a:ext>
              </a:extLst>
            </p:cNvPr>
            <p:cNvSpPr txBox="1"/>
            <p:nvPr/>
          </p:nvSpPr>
          <p:spPr>
            <a:xfrm>
              <a:off x="6067111" y="1552422"/>
              <a:ext cx="162755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 (readjusted)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12,544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5,990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F8A3D0A-4823-4B46-9EE4-8B77653433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4579" y="1518252"/>
              <a:ext cx="0" cy="316804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F235DA9-99F8-4AA7-983A-0C732544D7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6799" y="1938268"/>
              <a:ext cx="0" cy="274803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5ADEA9F-00FE-42A0-864B-28A65D0998A7}"/>
                </a:ext>
              </a:extLst>
            </p:cNvPr>
            <p:cNvSpPr txBox="1"/>
            <p:nvPr/>
          </p:nvSpPr>
          <p:spPr>
            <a:xfrm>
              <a:off x="6406322" y="2351895"/>
              <a:ext cx="149944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deaths:22,484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6,455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7A81E22-BBAE-4544-AB16-A8C14E8F6A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6331" y="1123910"/>
              <a:ext cx="0" cy="35623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7C0AD7E-A5B4-4F05-8669-80CA8D66E61C}"/>
                </a:ext>
              </a:extLst>
            </p:cNvPr>
            <p:cNvSpPr txBox="1"/>
            <p:nvPr/>
          </p:nvSpPr>
          <p:spPr>
            <a:xfrm>
              <a:off x="7817187" y="1001874"/>
              <a:ext cx="1680852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deaths:6,728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1343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E2AD9F1-CAF1-4742-B6FB-0BF4A4627E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3539" y="1514970"/>
              <a:ext cx="0" cy="317133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AE1C7A6-022A-4215-95E3-F4C591EA8FCE}"/>
                </a:ext>
              </a:extLst>
            </p:cNvPr>
            <p:cNvSpPr txBox="1"/>
            <p:nvPr/>
          </p:nvSpPr>
          <p:spPr>
            <a:xfrm>
              <a:off x="8069654" y="1564764"/>
              <a:ext cx="2044622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7,852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2,072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7387184-68ED-4544-8EB8-B015C2E2D6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54931" y="2052559"/>
              <a:ext cx="0" cy="227179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5DA81F5-359C-40C7-AFB7-409F55D7FEF5}"/>
                </a:ext>
              </a:extLst>
            </p:cNvPr>
            <p:cNvSpPr txBox="1"/>
            <p:nvPr/>
          </p:nvSpPr>
          <p:spPr>
            <a:xfrm>
              <a:off x="8214832" y="1963800"/>
              <a:ext cx="1907868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L4: </a:t>
              </a:r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34,671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9,710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2E4E221-2B9E-4B68-93D4-AF7EDA0E8B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2081" y="2304353"/>
              <a:ext cx="1" cy="17208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0A7EBC9-2A08-4A01-B892-9B0909645296}"/>
                </a:ext>
              </a:extLst>
            </p:cNvPr>
            <p:cNvSpPr txBox="1"/>
            <p:nvPr/>
          </p:nvSpPr>
          <p:spPr>
            <a:xfrm>
              <a:off x="8681150" y="2276621"/>
              <a:ext cx="1672940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L3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39,527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15,263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69EE82B-E117-4537-8865-B98F65F686CD}"/>
                </a:ext>
              </a:extLst>
            </p:cNvPr>
            <p:cNvSpPr txBox="1"/>
            <p:nvPr/>
          </p:nvSpPr>
          <p:spPr>
            <a:xfrm>
              <a:off x="9406136" y="2836860"/>
              <a:ext cx="1672938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6,050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3,002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ABBE2A2-69A8-4518-9643-B8177820F9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98393" y="2761554"/>
              <a:ext cx="0" cy="185807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B585A55-FEFD-45CB-8DB1-048D2BD51BA2}"/>
                </a:ext>
              </a:extLst>
            </p:cNvPr>
            <p:cNvSpPr txBox="1"/>
            <p:nvPr/>
          </p:nvSpPr>
          <p:spPr>
            <a:xfrm>
              <a:off x="9692325" y="3397100"/>
              <a:ext cx="1558623" cy="469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Excess deaths: 4,287</a:t>
              </a:r>
            </a:p>
            <a:p>
              <a:r>
                <a:rPr lang="en-ZA" sz="800" dirty="0">
                  <a:latin typeface="Arial" panose="020B0604020202020204" pitchFamily="34" charset="0"/>
                  <a:cs typeface="Arial" panose="020B0604020202020204" pitchFamily="34" charset="0"/>
                </a:rPr>
                <a:t>Covid-19 deaths: 1,410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890B16A-41AF-4683-B0C0-655D76EF1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18127" y="3254604"/>
              <a:ext cx="0" cy="136502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B586DC-7A5E-46B7-8CB6-4856A7F4E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43" y="6275762"/>
            <a:ext cx="872679" cy="47054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F34728A-FC0F-4233-86AF-6B3E2B033485}"/>
              </a:ext>
            </a:extLst>
          </p:cNvPr>
          <p:cNvSpPr txBox="1"/>
          <p:nvPr/>
        </p:nvSpPr>
        <p:spPr>
          <a:xfrm>
            <a:off x="667601" y="6349891"/>
            <a:ext cx="2265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Source: Bradshaw D, et al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4846C62-FA45-4697-8804-60438BCC3C55}"/>
              </a:ext>
            </a:extLst>
          </p:cNvPr>
          <p:cNvSpPr>
            <a:spLocks noGrp="1"/>
          </p:cNvSpPr>
          <p:nvPr/>
        </p:nvSpPr>
        <p:spPr bwMode="auto">
          <a:xfrm>
            <a:off x="909637" y="522358"/>
            <a:ext cx="10372725" cy="498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Weekly excess all cause deaths &amp; reported Covid-19 deaths</a:t>
            </a:r>
          </a:p>
        </p:txBody>
      </p:sp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AAB15F92-81BA-419E-BAA3-8FEB491FD9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6188015"/>
              </p:ext>
            </p:extLst>
          </p:nvPr>
        </p:nvGraphicFramePr>
        <p:xfrm>
          <a:off x="667601" y="522358"/>
          <a:ext cx="10988487" cy="5661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43253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5CC5083-BF27-4A81-9EC9-2E99BC27E7F8}"/>
              </a:ext>
            </a:extLst>
          </p:cNvPr>
          <p:cNvSpPr>
            <a:spLocks noGrp="1"/>
          </p:cNvSpPr>
          <p:nvPr/>
        </p:nvSpPr>
        <p:spPr bwMode="auto">
          <a:xfrm>
            <a:off x="919162" y="3129657"/>
            <a:ext cx="10353675" cy="59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rgbClr val="C00000"/>
                </a:solidFill>
              </a:rPr>
              <a:t>Global epidemiology:</a:t>
            </a:r>
            <a:br>
              <a:rPr lang="en-US" sz="4800" b="1" dirty="0">
                <a:solidFill>
                  <a:srgbClr val="C00000"/>
                </a:solidFill>
              </a:rPr>
            </a:br>
            <a:r>
              <a:rPr lang="en-US" sz="4800" b="1" dirty="0">
                <a:solidFill>
                  <a:srgbClr val="C00000"/>
                </a:solidFill>
              </a:rPr>
              <a:t>Reported cases by country, region and the world 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3076285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CF0F73-4444-4115-BB04-92232F6DF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5367" y="1696926"/>
            <a:ext cx="9525837" cy="48071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3004C9-AB92-4C9E-97D6-7E90F0053DFF}"/>
              </a:ext>
            </a:extLst>
          </p:cNvPr>
          <p:cNvSpPr txBox="1"/>
          <p:nvPr/>
        </p:nvSpPr>
        <p:spPr>
          <a:xfrm>
            <a:off x="1" y="6275585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CC5083-BF27-4A81-9EC9-2E99BC27E7F8}"/>
              </a:ext>
            </a:extLst>
          </p:cNvPr>
          <p:cNvSpPr>
            <a:spLocks noGrp="1"/>
          </p:cNvSpPr>
          <p:nvPr/>
        </p:nvSpPr>
        <p:spPr bwMode="auto">
          <a:xfrm>
            <a:off x="909637" y="471488"/>
            <a:ext cx="10353675" cy="59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600" b="1" dirty="0">
                <a:solidFill>
                  <a:srgbClr val="C00000"/>
                </a:solidFill>
              </a:rPr>
              <a:t>Global Covid-19 epidemic</a:t>
            </a:r>
            <a:br>
              <a:rPr lang="en-ZA" dirty="0"/>
            </a:br>
            <a:endParaRPr lang="en-ZA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B4DDC6-7763-4CAA-ABF2-29A6A4F0A431}"/>
              </a:ext>
            </a:extLst>
          </p:cNvPr>
          <p:cNvSpPr>
            <a:spLocks noGrp="1"/>
          </p:cNvSpPr>
          <p:nvPr/>
        </p:nvSpPr>
        <p:spPr bwMode="auto">
          <a:xfrm>
            <a:off x="909636" y="1070173"/>
            <a:ext cx="10353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2400" b="1" i="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7-day moving average </a:t>
            </a:r>
            <a:r>
              <a:rPr lang="en-US" sz="2400" b="1" i="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cases per 100,000 population</a:t>
            </a:r>
            <a:endParaRPr lang="en-ZA" dirty="0"/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FA5522F6-82A8-48CF-BE01-8EF64A18656C}"/>
              </a:ext>
            </a:extLst>
          </p:cNvPr>
          <p:cNvSpPr txBox="1"/>
          <p:nvPr/>
        </p:nvSpPr>
        <p:spPr>
          <a:xfrm>
            <a:off x="669902" y="1432268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- 06 May 2022</a:t>
            </a:r>
            <a:endParaRPr lang="en-BE" sz="4000" b="1" dirty="0"/>
          </a:p>
          <a:p>
            <a:pPr algn="ctr"/>
            <a:endParaRPr lang="en-BE" sz="4000" b="1" dirty="0"/>
          </a:p>
        </p:txBody>
      </p:sp>
    </p:spTree>
    <p:extLst>
      <p:ext uri="{BB962C8B-B14F-4D97-AF65-F5344CB8AC3E}">
        <p14:creationId xmlns:p14="http://schemas.microsoft.com/office/powerpoint/2010/main" val="2012939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72968F-9817-44F0-849C-9B770DD56B22}"/>
              </a:ext>
            </a:extLst>
          </p:cNvPr>
          <p:cNvSpPr txBox="1"/>
          <p:nvPr/>
        </p:nvSpPr>
        <p:spPr>
          <a:xfrm>
            <a:off x="0" y="6381750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Data 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Data; NICD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568B18-50BE-49D7-8191-69EC1B52D142}"/>
              </a:ext>
            </a:extLst>
          </p:cNvPr>
          <p:cNvSpPr>
            <a:spLocks noGrp="1"/>
          </p:cNvSpPr>
          <p:nvPr/>
        </p:nvSpPr>
        <p:spPr bwMode="auto">
          <a:xfrm>
            <a:off x="568652" y="168473"/>
            <a:ext cx="10896599" cy="123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ZA" sz="3600" b="1" dirty="0">
                <a:solidFill>
                  <a:srgbClr val="C00000"/>
                </a:solidFill>
              </a:rPr>
              <a:t>Global SARS-CoV-2 cases: Trends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7EC6410D-C9B1-4DEB-B4AC-2511E6DE8875}"/>
              </a:ext>
            </a:extLst>
          </p:cNvPr>
          <p:cNvSpPr txBox="1"/>
          <p:nvPr/>
        </p:nvSpPr>
        <p:spPr>
          <a:xfrm>
            <a:off x="669902" y="1252526"/>
            <a:ext cx="10852195" cy="38523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- 06 May 2022</a:t>
            </a:r>
            <a:endParaRPr lang="en-BE" sz="3600" b="1" dirty="0">
              <a:latin typeface="Arial" panose="020B0604020202020204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73642FE-1EA0-46F2-90A0-69631C09A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0375121"/>
              </p:ext>
            </p:extLst>
          </p:nvPr>
        </p:nvGraphicFramePr>
        <p:xfrm>
          <a:off x="686408" y="1730223"/>
          <a:ext cx="10936940" cy="4149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6809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72968F-9817-44F0-849C-9B770DD56B22}"/>
              </a:ext>
            </a:extLst>
          </p:cNvPr>
          <p:cNvSpPr txBox="1"/>
          <p:nvPr/>
        </p:nvSpPr>
        <p:spPr>
          <a:xfrm>
            <a:off x="0" y="6381750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Data 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Data; NICD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568B18-50BE-49D7-8191-69EC1B52D142}"/>
              </a:ext>
            </a:extLst>
          </p:cNvPr>
          <p:cNvSpPr>
            <a:spLocks noGrp="1"/>
          </p:cNvSpPr>
          <p:nvPr/>
        </p:nvSpPr>
        <p:spPr bwMode="auto">
          <a:xfrm>
            <a:off x="429540" y="168473"/>
            <a:ext cx="11157632" cy="123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3600" b="1" dirty="0">
                <a:solidFill>
                  <a:srgbClr val="C00000"/>
                </a:solidFill>
              </a:rPr>
              <a:t>Cases stratified by c</a:t>
            </a:r>
            <a:r>
              <a:rPr kumimoji="0" lang="en-Z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ontinents</a:t>
            </a:r>
            <a:r>
              <a:rPr kumimoji="0" lang="en-Z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showing the waves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7EC6410D-C9B1-4DEB-B4AC-2511E6DE8875}"/>
              </a:ext>
            </a:extLst>
          </p:cNvPr>
          <p:cNvSpPr txBox="1"/>
          <p:nvPr/>
        </p:nvSpPr>
        <p:spPr>
          <a:xfrm>
            <a:off x="669902" y="1252526"/>
            <a:ext cx="10852195" cy="38523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- 06 May 2022</a:t>
            </a:r>
            <a:endParaRPr lang="en-BE" sz="3600" b="1" dirty="0">
              <a:latin typeface="Arial" panose="020B0604020202020204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9E1937A-7C66-42D3-9A6E-AC36DC4C0D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931211"/>
              </p:ext>
            </p:extLst>
          </p:nvPr>
        </p:nvGraphicFramePr>
        <p:xfrm>
          <a:off x="307619" y="1720306"/>
          <a:ext cx="11343276" cy="466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1174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72968F-9817-44F0-849C-9B770DD56B22}"/>
              </a:ext>
            </a:extLst>
          </p:cNvPr>
          <p:cNvSpPr txBox="1"/>
          <p:nvPr/>
        </p:nvSpPr>
        <p:spPr>
          <a:xfrm>
            <a:off x="0" y="6381750"/>
            <a:ext cx="12033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Data Source:</a:t>
            </a:r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 Our World in Data; NICD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568B18-50BE-49D7-8191-69EC1B52D142}"/>
              </a:ext>
            </a:extLst>
          </p:cNvPr>
          <p:cNvSpPr>
            <a:spLocks noGrp="1"/>
          </p:cNvSpPr>
          <p:nvPr/>
        </p:nvSpPr>
        <p:spPr bwMode="auto">
          <a:xfrm>
            <a:off x="472592" y="234594"/>
            <a:ext cx="11246811" cy="123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Covid-19 c</a:t>
            </a:r>
            <a:r>
              <a:rPr lang="en-ZA" sz="3600" b="1" dirty="0" err="1">
                <a:solidFill>
                  <a:srgbClr val="C00000"/>
                </a:solidFill>
              </a:rPr>
              <a:t>ases</a:t>
            </a:r>
            <a:r>
              <a:rPr lang="en-ZA" sz="3600" b="1" dirty="0">
                <a:solidFill>
                  <a:srgbClr val="C00000"/>
                </a:solidFill>
              </a:rPr>
              <a:t> stratified by country income level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7EC6410D-C9B1-4DEB-B4AC-2511E6DE8875}"/>
              </a:ext>
            </a:extLst>
          </p:cNvPr>
          <p:cNvSpPr txBox="1"/>
          <p:nvPr/>
        </p:nvSpPr>
        <p:spPr>
          <a:xfrm>
            <a:off x="669902" y="1252526"/>
            <a:ext cx="10852195" cy="38523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- 06 May 2022</a:t>
            </a:r>
            <a:endParaRPr lang="en-BE" sz="3600" b="1" dirty="0">
              <a:latin typeface="Arial" panose="020B0604020202020204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121D2BF-06B0-4BFE-B15B-CC5D75FCB5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117689"/>
              </p:ext>
            </p:extLst>
          </p:nvPr>
        </p:nvGraphicFramePr>
        <p:xfrm>
          <a:off x="647699" y="1551398"/>
          <a:ext cx="10896599" cy="4592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283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B3523-1C02-419E-964C-1F92B049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28838"/>
            <a:ext cx="10972800" cy="2285682"/>
          </a:xfrm>
        </p:spPr>
        <p:txBody>
          <a:bodyPr/>
          <a:lstStyle/>
          <a:p>
            <a:r>
              <a:rPr lang="en-ZA" sz="4800" dirty="0"/>
              <a:t>South Africa:</a:t>
            </a:r>
            <a:br>
              <a:rPr lang="en-ZA" sz="4800" dirty="0"/>
            </a:br>
            <a:r>
              <a:rPr lang="en-ZA" sz="4800" dirty="0"/>
              <a:t>Trends in reported provincial </a:t>
            </a:r>
            <a:br>
              <a:rPr lang="en-ZA" sz="4800" dirty="0"/>
            </a:br>
            <a:r>
              <a:rPr lang="en-ZA" sz="4800" dirty="0"/>
              <a:t>SARS-CoV-2 cases</a:t>
            </a:r>
          </a:p>
        </p:txBody>
      </p:sp>
    </p:spTree>
    <p:extLst>
      <p:ext uri="{BB962C8B-B14F-4D97-AF65-F5344CB8AC3E}">
        <p14:creationId xmlns:p14="http://schemas.microsoft.com/office/powerpoint/2010/main" val="87684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17123-31C3-4349-BB11-74B1C0FF8D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4982" r="14982"/>
          <a:stretch/>
        </p:blipFill>
        <p:spPr>
          <a:xfrm>
            <a:off x="6956425" y="1983475"/>
            <a:ext cx="5027993" cy="396306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F393C41-5F40-4A89-89CA-EC4E9F278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77" y="343275"/>
            <a:ext cx="11776841" cy="11512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new cases over last 7 days per 100,000 pop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210E92-BBA2-47DE-A70D-AF6DDC8C844E}"/>
              </a:ext>
            </a:extLst>
          </p:cNvPr>
          <p:cNvSpPr txBox="1"/>
          <p:nvPr/>
        </p:nvSpPr>
        <p:spPr>
          <a:xfrm>
            <a:off x="0" y="6220714"/>
            <a:ext cx="93975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</a:t>
            </a:r>
            <a:endParaRPr lang="en-ZA" sz="14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3FF9620-7BEE-4874-83DB-AC54B41BB5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025802"/>
              </p:ext>
            </p:extLst>
          </p:nvPr>
        </p:nvGraphicFramePr>
        <p:xfrm>
          <a:off x="1003300" y="1983475"/>
          <a:ext cx="5953125" cy="337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Worksheet" r:id="rId6" imgW="7276939" imgH="3219515" progId="Excel.Sheet.12">
                  <p:embed/>
                </p:oleObj>
              </mc:Choice>
              <mc:Fallback>
                <p:oleObj name="Worksheet" r:id="rId6" imgW="7276939" imgH="321951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3FF9620-7BEE-4874-83DB-AC54B41BB5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03300" y="1983475"/>
                        <a:ext cx="5953125" cy="337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3">
            <a:extLst>
              <a:ext uri="{FF2B5EF4-FFF2-40B4-BE49-F238E27FC236}">
                <a16:creationId xmlns:a16="http://schemas.microsoft.com/office/drawing/2014/main" id="{CBE0820A-DB20-46D4-895D-1F39DA9F3056}"/>
              </a:ext>
            </a:extLst>
          </p:cNvPr>
          <p:cNvSpPr txBox="1"/>
          <p:nvPr/>
        </p:nvSpPr>
        <p:spPr>
          <a:xfrm>
            <a:off x="798699" y="1521319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- 06 May 2022</a:t>
            </a:r>
            <a:endParaRPr lang="en-BE" sz="3600" b="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67924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CDAE33-CC81-4A28-AD0F-65710ACA144C}"/>
              </a:ext>
            </a:extLst>
          </p:cNvPr>
          <p:cNvSpPr txBox="1"/>
          <p:nvPr/>
        </p:nvSpPr>
        <p:spPr>
          <a:xfrm>
            <a:off x="0" y="6423599"/>
            <a:ext cx="92030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A7DD5B9-FA1F-4ECF-9CDD-7871D8A8DB6F}"/>
              </a:ext>
            </a:extLst>
          </p:cNvPr>
          <p:cNvSpPr txBox="1"/>
          <p:nvPr/>
        </p:nvSpPr>
        <p:spPr>
          <a:xfrm>
            <a:off x="926306" y="446845"/>
            <a:ext cx="10339387" cy="61995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Confirmed SARS-Cov-2 cases by province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A3B0140-D8E4-4DA3-AC4A-8D0871776A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581562"/>
              </p:ext>
            </p:extLst>
          </p:nvPr>
        </p:nvGraphicFramePr>
        <p:xfrm>
          <a:off x="640168" y="570444"/>
          <a:ext cx="10911663" cy="571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9894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CDAE33-CC81-4A28-AD0F-65710ACA144C}"/>
              </a:ext>
            </a:extLst>
          </p:cNvPr>
          <p:cNvSpPr txBox="1"/>
          <p:nvPr/>
        </p:nvSpPr>
        <p:spPr>
          <a:xfrm>
            <a:off x="0" y="6423599"/>
            <a:ext cx="92030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A7DD5B9-FA1F-4ECF-9CDD-7871D8A8DB6F}"/>
              </a:ext>
            </a:extLst>
          </p:cNvPr>
          <p:cNvSpPr txBox="1"/>
          <p:nvPr/>
        </p:nvSpPr>
        <p:spPr>
          <a:xfrm>
            <a:off x="926306" y="446845"/>
            <a:ext cx="10339387" cy="61995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Confirmed SARS-Cov-2 cases by province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E2781188-2B0B-49C8-B6FA-6D0D22284D7D}"/>
              </a:ext>
            </a:extLst>
          </p:cNvPr>
          <p:cNvSpPr txBox="1"/>
          <p:nvPr/>
        </p:nvSpPr>
        <p:spPr>
          <a:xfrm>
            <a:off x="610387" y="1132863"/>
            <a:ext cx="10956837" cy="45497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2000" b="1" i="0" baseline="0">
                <a:effectLst/>
                <a:latin typeface="+mn-lt"/>
                <a:ea typeface="+mn-ea"/>
                <a:cs typeface="+mn-cs"/>
              </a:rPr>
              <a:t>7-day moving average </a:t>
            </a:r>
            <a:r>
              <a:rPr lang="en-US" sz="2000" b="1" i="0" baseline="0">
                <a:effectLst/>
                <a:latin typeface="+mn-lt"/>
                <a:ea typeface="+mn-ea"/>
                <a:cs typeface="+mn-cs"/>
              </a:rPr>
              <a:t>cases per 100,000 population</a:t>
            </a:r>
            <a:endParaRPr lang="en-BE" sz="2000">
              <a:effectLst/>
            </a:endParaRPr>
          </a:p>
          <a:p>
            <a:endParaRPr lang="en-BE" sz="110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0FBFB1C1-8879-4F51-B584-1490E08078E1}"/>
              </a:ext>
            </a:extLst>
          </p:cNvPr>
          <p:cNvSpPr txBox="1"/>
          <p:nvPr/>
        </p:nvSpPr>
        <p:spPr>
          <a:xfrm>
            <a:off x="654105" y="1473807"/>
            <a:ext cx="10903039" cy="39021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4183B44-BB3F-4F0C-B191-0937CB7753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390980"/>
              </p:ext>
            </p:extLst>
          </p:nvPr>
        </p:nvGraphicFramePr>
        <p:xfrm>
          <a:off x="605306" y="560794"/>
          <a:ext cx="10981388" cy="573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5668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Gauteng province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340904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1273CEF-CE63-4109-B6C0-E39DA680A9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575796"/>
              </p:ext>
            </p:extLst>
          </p:nvPr>
        </p:nvGraphicFramePr>
        <p:xfrm>
          <a:off x="447674" y="1633854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2939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3">
            <a:extLst>
              <a:ext uri="{FF2B5EF4-FFF2-40B4-BE49-F238E27FC236}">
                <a16:creationId xmlns:a16="http://schemas.microsoft.com/office/drawing/2014/main" id="{0F5E4FBE-AD30-4376-B77D-B800354F2129}"/>
              </a:ext>
            </a:extLst>
          </p:cNvPr>
          <p:cNvSpPr txBox="1"/>
          <p:nvPr/>
        </p:nvSpPr>
        <p:spPr>
          <a:xfrm>
            <a:off x="669901" y="958248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- 03 May 2022</a:t>
            </a:r>
            <a:endParaRPr lang="en-BE" sz="4000" b="1" dirty="0"/>
          </a:p>
          <a:p>
            <a:pPr algn="ctr"/>
            <a:endParaRPr lang="en-BE" sz="40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FDB2F20-E58F-4C6E-82E8-C41580AFB9E0}"/>
              </a:ext>
            </a:extLst>
          </p:cNvPr>
          <p:cNvSpPr txBox="1"/>
          <p:nvPr/>
        </p:nvSpPr>
        <p:spPr>
          <a:xfrm>
            <a:off x="11663" y="6441568"/>
            <a:ext cx="11006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Analysis: </a:t>
            </a:r>
            <a:r>
              <a:rPr lang="en-US" sz="1400" dirty="0"/>
              <a:t>National Surveillance Centre Team (</a:t>
            </a:r>
            <a:r>
              <a:rPr lang="en-US" sz="1400" dirty="0" err="1"/>
              <a:t>NDoH</a:t>
            </a:r>
            <a:r>
              <a:rPr lang="en-US" sz="1400" dirty="0"/>
              <a:t> AMD)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942949" y="373134"/>
            <a:ext cx="10306101" cy="87286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</a:rPr>
              <a:t>Gauteng </a:t>
            </a:r>
            <a:r>
              <a:rPr lang="en-US" sz="32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Hospital Admissions &amp; In-Hospital Deaths</a:t>
            </a:r>
            <a:endParaRPr lang="en-BE" sz="3200" b="1" dirty="0">
              <a:solidFill>
                <a:srgbClr val="C00000"/>
              </a:solidFill>
            </a:endParaRPr>
          </a:p>
        </p:txBody>
      </p:sp>
      <p:pic>
        <p:nvPicPr>
          <p:cNvPr id="40" name="slide3">
            <a:extLst>
              <a:ext uri="{FF2B5EF4-FFF2-40B4-BE49-F238E27FC236}">
                <a16:creationId xmlns:a16="http://schemas.microsoft.com/office/drawing/2014/main" id="{DFE2244B-CB27-403C-BC22-8E6F28F10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2100" y="1327423"/>
            <a:ext cx="6387799" cy="511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24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dirty="0">
                <a:solidFill>
                  <a:srgbClr val="C00000"/>
                </a:solidFill>
              </a:rPr>
              <a:t> 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Gauteng</a:t>
            </a:r>
            <a:endParaRPr lang="en-BE" sz="11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74F1CD8-74F2-4806-9CDE-9A8EC585B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963218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CDDBB69-BBB2-43AC-AFE2-6535073C30FD}"/>
              </a:ext>
            </a:extLst>
          </p:cNvPr>
          <p:cNvGrpSpPr/>
          <p:nvPr/>
        </p:nvGrpSpPr>
        <p:grpSpPr>
          <a:xfrm>
            <a:off x="1941007" y="3954590"/>
            <a:ext cx="6298641" cy="1667059"/>
            <a:chOff x="1941007" y="3954590"/>
            <a:chExt cx="6298641" cy="166705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C6C9A3-7E3D-46AA-932F-258032912FB0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CA7BC982-1106-4EED-8FCC-0BF51ADF3270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3A64E62-C648-40AA-A222-61D4A9244AA0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8E25921-5792-4C67-85ED-DA79C6623726}"/>
                </a:ext>
              </a:extLst>
            </p:cNvPr>
            <p:cNvSpPr/>
            <p:nvPr/>
          </p:nvSpPr>
          <p:spPr>
            <a:xfrm>
              <a:off x="1941007" y="5477507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3926167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KwaZulu-Natal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283754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91ACE0B-9DFE-42F0-8AA0-1F559932B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9913312"/>
              </p:ext>
            </p:extLst>
          </p:nvPr>
        </p:nvGraphicFramePr>
        <p:xfrm>
          <a:off x="447674" y="1571625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3802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3">
            <a:extLst>
              <a:ext uri="{FF2B5EF4-FFF2-40B4-BE49-F238E27FC236}">
                <a16:creationId xmlns:a16="http://schemas.microsoft.com/office/drawing/2014/main" id="{0F5E4FBE-AD30-4376-B77D-B800354F2129}"/>
              </a:ext>
            </a:extLst>
          </p:cNvPr>
          <p:cNvSpPr txBox="1"/>
          <p:nvPr/>
        </p:nvSpPr>
        <p:spPr>
          <a:xfrm>
            <a:off x="669901" y="958248"/>
            <a:ext cx="10852195" cy="38523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0" u="none" strike="noStrike" dirty="0">
                <a:solidFill>
                  <a:srgbClr val="000000"/>
                </a:solidFill>
                <a:latin typeface="Arial" panose="020B0604020202020204"/>
                <a:cs typeface="Calibri"/>
              </a:rPr>
              <a:t>up to - 03 May 2022</a:t>
            </a:r>
            <a:endParaRPr lang="en-BE" sz="4000" b="1" dirty="0"/>
          </a:p>
          <a:p>
            <a:pPr algn="ctr"/>
            <a:endParaRPr lang="en-BE" sz="40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FDB2F20-E58F-4C6E-82E8-C41580AFB9E0}"/>
              </a:ext>
            </a:extLst>
          </p:cNvPr>
          <p:cNvSpPr txBox="1"/>
          <p:nvPr/>
        </p:nvSpPr>
        <p:spPr>
          <a:xfrm>
            <a:off x="11663" y="6441568"/>
            <a:ext cx="11006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Analysis: </a:t>
            </a:r>
            <a:r>
              <a:rPr lang="en-US" sz="1400" dirty="0"/>
              <a:t>National Surveillance Centre Team (</a:t>
            </a:r>
            <a:r>
              <a:rPr lang="en-US" sz="1400" dirty="0" err="1"/>
              <a:t>NDoH</a:t>
            </a:r>
            <a:r>
              <a:rPr lang="en-US" sz="1400" dirty="0"/>
              <a:t> AMD)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3C4AA308-F35E-49EE-B0B0-3C36A511D156}"/>
              </a:ext>
            </a:extLst>
          </p:cNvPr>
          <p:cNvSpPr txBox="1"/>
          <p:nvPr/>
        </p:nvSpPr>
        <p:spPr>
          <a:xfrm>
            <a:off x="405125" y="347734"/>
            <a:ext cx="11116971" cy="87286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</a:rPr>
              <a:t>KwaZulu-Natal </a:t>
            </a:r>
            <a:r>
              <a:rPr lang="en-US" sz="3200" b="1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Hospital admissions &amp; in-hospital deaths</a:t>
            </a:r>
            <a:endParaRPr lang="en-BE" sz="3200" b="1" dirty="0">
              <a:solidFill>
                <a:srgbClr val="C00000"/>
              </a:solidFill>
            </a:endParaRPr>
          </a:p>
        </p:txBody>
      </p:sp>
      <p:pic>
        <p:nvPicPr>
          <p:cNvPr id="40" name="slide3">
            <a:extLst>
              <a:ext uri="{FF2B5EF4-FFF2-40B4-BE49-F238E27FC236}">
                <a16:creationId xmlns:a16="http://schemas.microsoft.com/office/drawing/2014/main" id="{DFE2244B-CB27-403C-BC22-8E6F28F10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2100" y="1327423"/>
            <a:ext cx="6387799" cy="511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84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6578C0-241F-4040-8593-1F9405291D81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E2F5492-2A90-4AF8-86A0-D68A236668F9}"/>
              </a:ext>
            </a:extLst>
          </p:cNvPr>
          <p:cNvSpPr txBox="1"/>
          <p:nvPr/>
        </p:nvSpPr>
        <p:spPr>
          <a:xfrm>
            <a:off x="963330" y="135240"/>
            <a:ext cx="10265338" cy="105729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KwaZulu Natal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DB12EAB-71FC-49F2-9656-4B314E7DB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706218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0257FD7E-9BB1-40D9-ABE3-F7B60783657A}"/>
              </a:ext>
            </a:extLst>
          </p:cNvPr>
          <p:cNvGrpSpPr/>
          <p:nvPr/>
        </p:nvGrpSpPr>
        <p:grpSpPr>
          <a:xfrm>
            <a:off x="1910862" y="3954590"/>
            <a:ext cx="6328786" cy="1618439"/>
            <a:chOff x="1910862" y="3954590"/>
            <a:chExt cx="6328786" cy="161843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B57BDED-A33A-4657-9ED8-DCCB51D8888A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44CBC97A-886B-4689-B18A-2F286C4BC9B5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A8A2DF9-F453-45F7-A0CE-B7082F816D5E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8232DB0-B804-4DB1-BA15-5112D524B1D9}"/>
                </a:ext>
              </a:extLst>
            </p:cNvPr>
            <p:cNvSpPr/>
            <p:nvPr/>
          </p:nvSpPr>
          <p:spPr>
            <a:xfrm>
              <a:off x="1910862" y="5428887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3063496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Western Cape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47887" y="1241435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D282003-E56A-4471-82CD-FB5C26E52E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30751"/>
              </p:ext>
            </p:extLst>
          </p:nvPr>
        </p:nvGraphicFramePr>
        <p:xfrm>
          <a:off x="494009" y="1663036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6059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DE5EAC-B72D-43BF-B399-DC2207C89D01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7080F943-CD17-4920-844A-09C9D4E9DFF3}"/>
              </a:ext>
            </a:extLst>
          </p:cNvPr>
          <p:cNvSpPr txBox="1"/>
          <p:nvPr/>
        </p:nvSpPr>
        <p:spPr>
          <a:xfrm>
            <a:off x="976941" y="132085"/>
            <a:ext cx="10265338" cy="1216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Western Cape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CD114C7-55D3-4730-8E4B-65F24AEFFD5A}"/>
              </a:ext>
            </a:extLst>
          </p:cNvPr>
          <p:cNvGrpSpPr/>
          <p:nvPr/>
        </p:nvGrpSpPr>
        <p:grpSpPr>
          <a:xfrm>
            <a:off x="290512" y="528637"/>
            <a:ext cx="11610975" cy="5800725"/>
            <a:chOff x="0" y="0"/>
            <a:chExt cx="10315575" cy="6096000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EADA2FDB-5A85-4221-92CC-A078F55EA92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4968357"/>
                </p:ext>
              </p:extLst>
            </p:nvPr>
          </p:nvGraphicFramePr>
          <p:xfrm>
            <a:off x="0" y="0"/>
            <a:ext cx="10315575" cy="6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44C7EA15-07F5-4B2B-AB89-71D393E23825}"/>
                </a:ext>
              </a:extLst>
            </p:cNvPr>
            <p:cNvSpPr txBox="1"/>
            <p:nvPr/>
          </p:nvSpPr>
          <p:spPr>
            <a:xfrm>
              <a:off x="1790700" y="2362200"/>
              <a:ext cx="1152525" cy="2286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699361F-C3F3-474F-BDF2-14B6AE9BA133}" type="TxLink">
                <a:rPr lang="en-US" sz="1100" b="1" i="0" u="none" strike="noStrike">
                  <a:solidFill>
                    <a:schemeClr val="accent2">
                      <a:lumMod val="50000"/>
                    </a:schemeClr>
                  </a:solidFill>
                  <a:latin typeface="Calibri"/>
                  <a:cs typeface="Calibri"/>
                </a:rPr>
                <a:pPr/>
                <a:t>3629 cases</a:t>
              </a:fld>
              <a:endParaRPr lang="en-BE" sz="1100" b="1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A642AEEE-6CDD-4957-B652-1423F39CC1C7}"/>
                </a:ext>
              </a:extLst>
            </p:cNvPr>
            <p:cNvSpPr txBox="1"/>
            <p:nvPr/>
          </p:nvSpPr>
          <p:spPr>
            <a:xfrm>
              <a:off x="2533650" y="2590800"/>
              <a:ext cx="1057275" cy="2190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0DF38952-DCC3-4ACB-A2F1-86F80A98530C}" type="TxLink">
                <a:rPr lang="en-US" sz="1100" b="1" i="0" u="none" strike="noStrike">
                  <a:solidFill>
                    <a:schemeClr val="accent4">
                      <a:lumMod val="75000"/>
                    </a:schemeClr>
                  </a:solidFill>
                  <a:latin typeface="Calibri"/>
                  <a:cs typeface="Calibri"/>
                </a:rPr>
                <a:pPr/>
                <a:t>3256 cases</a:t>
              </a:fld>
              <a:endParaRPr lang="en-BE" sz="11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110CDB-B1F9-455E-8575-754FE25C04AA}"/>
              </a:ext>
            </a:extLst>
          </p:cNvPr>
          <p:cNvGrpSpPr/>
          <p:nvPr/>
        </p:nvGrpSpPr>
        <p:grpSpPr>
          <a:xfrm>
            <a:off x="1910862" y="3954590"/>
            <a:ext cx="6328786" cy="1618439"/>
            <a:chOff x="1910862" y="3954590"/>
            <a:chExt cx="6328786" cy="161843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A06CD4B-401A-4B7B-824C-050F7E2967D8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F32D117B-E9B2-4364-8EC0-CDDB37980296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5D8362E-F7D3-4947-969E-CFE80111D1F1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89306A9-6FA9-4393-84D1-E08DBFE0A262}"/>
                </a:ext>
              </a:extLst>
            </p:cNvPr>
            <p:cNvSpPr/>
            <p:nvPr/>
          </p:nvSpPr>
          <p:spPr>
            <a:xfrm>
              <a:off x="1910862" y="5428887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135959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dirty="0">
                <a:solidFill>
                  <a:srgbClr val="C00000"/>
                </a:solidFill>
                <a:effectLst/>
              </a:rPr>
              <a:t>Eastern Cape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283154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4EADC00-C217-400A-A037-4E1513DC53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542886"/>
              </p:ext>
            </p:extLst>
          </p:nvPr>
        </p:nvGraphicFramePr>
        <p:xfrm>
          <a:off x="447674" y="1586869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7536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6ABF25-544F-4BCC-955E-D05A1D8E4660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6CEB558-5A47-40EF-B72A-4107BCA043AF}"/>
              </a:ext>
            </a:extLst>
          </p:cNvPr>
          <p:cNvSpPr txBox="1"/>
          <p:nvPr/>
        </p:nvSpPr>
        <p:spPr>
          <a:xfrm>
            <a:off x="946483" y="227111"/>
            <a:ext cx="10299031" cy="120652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dirty="0">
                <a:solidFill>
                  <a:srgbClr val="C00000"/>
                </a:solidFill>
                <a:effectLst/>
              </a:rPr>
              <a:t>Eastern Cape</a:t>
            </a:r>
            <a:endParaRPr lang="en-BE" sz="3600" b="1" dirty="0">
              <a:solidFill>
                <a:srgbClr val="C00000"/>
              </a:solidFill>
              <a:effectLst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714C955-AF54-4BE1-8B19-AE5931169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3599566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529AF1D-1A76-472A-92D9-47BF59BEF593}"/>
              </a:ext>
            </a:extLst>
          </p:cNvPr>
          <p:cNvGrpSpPr/>
          <p:nvPr/>
        </p:nvGrpSpPr>
        <p:grpSpPr>
          <a:xfrm>
            <a:off x="1800331" y="3954590"/>
            <a:ext cx="6539801" cy="1393285"/>
            <a:chOff x="1699847" y="3954590"/>
            <a:chExt cx="6539801" cy="139328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1F0ACE6-3C27-4280-BBA3-632E8B8AC0B8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35337A52-8C03-4BE6-BB69-B0581F06FF30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B5C9DEA-404C-44C9-8292-33DD8D9AACAC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6C22C6-70AE-47CB-B952-6850CCF0F6DA}"/>
                </a:ext>
              </a:extLst>
            </p:cNvPr>
            <p:cNvSpPr/>
            <p:nvPr/>
          </p:nvSpPr>
          <p:spPr>
            <a:xfrm>
              <a:off x="1699847" y="5203733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821521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Free State province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283154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5566142-1663-4F1F-B4D3-9399E75F49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1836600"/>
              </p:ext>
            </p:extLst>
          </p:nvPr>
        </p:nvGraphicFramePr>
        <p:xfrm>
          <a:off x="447674" y="1577245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393977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6BE650-3EE0-4800-8882-8663C243F8F7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99E96476-FF3A-4329-B34F-FF4D4B9D8549}"/>
              </a:ext>
            </a:extLst>
          </p:cNvPr>
          <p:cNvSpPr txBox="1"/>
          <p:nvPr/>
        </p:nvSpPr>
        <p:spPr>
          <a:xfrm>
            <a:off x="1018672" y="262117"/>
            <a:ext cx="10154653" cy="117159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Free State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0DD1BC-B15B-4411-AB16-7DD9FAF31F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499751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6CC1EE88-FC54-4EDB-ACD3-84270CBC70F4}"/>
              </a:ext>
            </a:extLst>
          </p:cNvPr>
          <p:cNvGrpSpPr/>
          <p:nvPr/>
        </p:nvGrpSpPr>
        <p:grpSpPr>
          <a:xfrm>
            <a:off x="1780232" y="3901741"/>
            <a:ext cx="7253235" cy="1522552"/>
            <a:chOff x="986413" y="3954590"/>
            <a:chExt cx="7253235" cy="152255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F5E3941-60E2-44CA-AFB7-13CC75F4E0AD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33B930B1-CF40-4D0B-887B-A2805B76E830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33880CDA-561A-4A0C-8471-2B25954B1EBE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D087027-5847-4151-9671-E27CBD56DDA0}"/>
                </a:ext>
              </a:extLst>
            </p:cNvPr>
            <p:cNvSpPr/>
            <p:nvPr/>
          </p:nvSpPr>
          <p:spPr>
            <a:xfrm>
              <a:off x="986413" y="5333000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194412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Northern Cape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292779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06B5D6D-B1E9-4EBB-961A-D0665C7717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288119"/>
              </p:ext>
            </p:extLst>
          </p:nvPr>
        </p:nvGraphicFramePr>
        <p:xfrm>
          <a:off x="447674" y="1586862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0445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117A9A-762C-41D9-8E13-C2BEF00A5897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F38D888D-2F18-48AC-B229-7EAEFB212FA5}"/>
              </a:ext>
            </a:extLst>
          </p:cNvPr>
          <p:cNvSpPr txBox="1"/>
          <p:nvPr/>
        </p:nvSpPr>
        <p:spPr>
          <a:xfrm>
            <a:off x="963330" y="263510"/>
            <a:ext cx="10265338" cy="11239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Northern Cape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C18E599-0C62-4F5B-AD77-5E5261175D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852561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82875462-53EF-40AD-8FA0-EC05EEB860CF}"/>
              </a:ext>
            </a:extLst>
          </p:cNvPr>
          <p:cNvGrpSpPr/>
          <p:nvPr/>
        </p:nvGrpSpPr>
        <p:grpSpPr>
          <a:xfrm>
            <a:off x="1786094" y="4256041"/>
            <a:ext cx="7474298" cy="1263283"/>
            <a:chOff x="765350" y="3954590"/>
            <a:chExt cx="7474298" cy="126328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D54AB40-02AA-4E16-B8D6-26F9A198E9E5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4AAA4083-AA44-4D7E-8493-89BF22986069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5ED2659-B782-4E71-8FAC-318382BC5DD3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41FC69A-61EC-4FC8-8AC7-D7514116F287}"/>
                </a:ext>
              </a:extLst>
            </p:cNvPr>
            <p:cNvSpPr/>
            <p:nvPr/>
          </p:nvSpPr>
          <p:spPr>
            <a:xfrm>
              <a:off x="765350" y="5073731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405046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Limpopo province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283154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6FC3110-5A5B-420D-AEF3-3B8EF68103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632224"/>
              </p:ext>
            </p:extLst>
          </p:nvPr>
        </p:nvGraphicFramePr>
        <p:xfrm>
          <a:off x="447674" y="1606118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3564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0D1C7B5-D32F-46EC-9B32-E956DBB509D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72858DC-C859-4F02-B68E-D58F1012E9EB}"/>
              </a:ext>
            </a:extLst>
          </p:cNvPr>
          <p:cNvSpPr txBox="1"/>
          <p:nvPr/>
        </p:nvSpPr>
        <p:spPr>
          <a:xfrm>
            <a:off x="963331" y="295260"/>
            <a:ext cx="10265338" cy="118111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Limpopo</a:t>
            </a:r>
            <a:endParaRPr lang="en-BE" sz="1100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AF15230-3DFE-4A8E-B9B1-5F54AC82EB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905003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8E073ADC-E2F0-4A2A-96AC-F3C0209D4640}"/>
              </a:ext>
            </a:extLst>
          </p:cNvPr>
          <p:cNvGrpSpPr/>
          <p:nvPr/>
        </p:nvGrpSpPr>
        <p:grpSpPr>
          <a:xfrm>
            <a:off x="2001294" y="3954590"/>
            <a:ext cx="6238354" cy="1306942"/>
            <a:chOff x="2001294" y="3954590"/>
            <a:chExt cx="6238354" cy="130694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F2979BC-FF4F-4DCD-85DE-267FAC86F1B0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17" name="TextBox 4">
                <a:extLst>
                  <a:ext uri="{FF2B5EF4-FFF2-40B4-BE49-F238E27FC236}">
                    <a16:creationId xmlns:a16="http://schemas.microsoft.com/office/drawing/2014/main" id="{74AB9D0D-2E82-4867-8D24-9FEDE6795691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9CB06A4-0008-438A-BA9D-E1231ECC46DF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5396543-9C97-4966-A081-320E55E7254F}"/>
                </a:ext>
              </a:extLst>
            </p:cNvPr>
            <p:cNvSpPr/>
            <p:nvPr/>
          </p:nvSpPr>
          <p:spPr>
            <a:xfrm>
              <a:off x="2001294" y="5117390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10122431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North West province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283154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206FA96-82EF-47FC-B45C-B06E9F65ED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9665634"/>
              </p:ext>
            </p:extLst>
          </p:nvPr>
        </p:nvGraphicFramePr>
        <p:xfrm>
          <a:off x="447674" y="1577247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7060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90C9EC6-05B6-441B-9503-CEDA446B9C6F}"/>
              </a:ext>
            </a:extLst>
          </p:cNvPr>
          <p:cNvGrpSpPr/>
          <p:nvPr/>
        </p:nvGrpSpPr>
        <p:grpSpPr>
          <a:xfrm>
            <a:off x="290512" y="528637"/>
            <a:ext cx="11610975" cy="5800725"/>
            <a:chOff x="0" y="0"/>
            <a:chExt cx="10315575" cy="6096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5AC755C1-7276-4E08-9968-A0C3DDEFF2B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90869092"/>
                </p:ext>
              </p:extLst>
            </p:nvPr>
          </p:nvGraphicFramePr>
          <p:xfrm>
            <a:off x="0" y="0"/>
            <a:ext cx="10315575" cy="6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0" name="TextBox 2">
              <a:extLst>
                <a:ext uri="{FF2B5EF4-FFF2-40B4-BE49-F238E27FC236}">
                  <a16:creationId xmlns:a16="http://schemas.microsoft.com/office/drawing/2014/main" id="{5DE37DCC-791E-4456-9016-89CB09B56E63}"/>
                </a:ext>
              </a:extLst>
            </p:cNvPr>
            <p:cNvSpPr txBox="1"/>
            <p:nvPr/>
          </p:nvSpPr>
          <p:spPr>
            <a:xfrm>
              <a:off x="1857375" y="1981200"/>
              <a:ext cx="1076325" cy="2952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88936A8-A020-480D-A328-B41B9A37E50A}" type="TxLink">
                <a:rPr lang="en-US" sz="1100" b="1" i="0" u="none" strike="noStrike">
                  <a:solidFill>
                    <a:schemeClr val="accent2">
                      <a:lumMod val="50000"/>
                    </a:schemeClr>
                  </a:solidFill>
                  <a:latin typeface="Calibri"/>
                  <a:cs typeface="Calibri"/>
                </a:rPr>
                <a:pPr/>
                <a:t>1369 cases</a:t>
              </a:fld>
              <a:endParaRPr lang="en-BE" sz="1100" b="1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1" name="TextBox 3">
              <a:extLst>
                <a:ext uri="{FF2B5EF4-FFF2-40B4-BE49-F238E27FC236}">
                  <a16:creationId xmlns:a16="http://schemas.microsoft.com/office/drawing/2014/main" id="{891EED7A-7DA9-428A-A172-6573C47A6F45}"/>
                </a:ext>
              </a:extLst>
            </p:cNvPr>
            <p:cNvSpPr txBox="1"/>
            <p:nvPr/>
          </p:nvSpPr>
          <p:spPr>
            <a:xfrm>
              <a:off x="3286125" y="2152650"/>
              <a:ext cx="1314450" cy="2857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C77984C2-0323-4A67-B531-A823C578148B}" type="TxLink">
                <a:rPr lang="en-US" sz="1100" b="1" i="0" u="none" strike="noStrike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pPr/>
                <a:t>1300 cases</a:t>
              </a:fld>
              <a:endParaRPr lang="en-BE" sz="1100" b="1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DB647E7D-DE24-40D3-B5CD-F18013739622}"/>
                </a:ext>
              </a:extLst>
            </p:cNvPr>
            <p:cNvSpPr txBox="1"/>
            <p:nvPr/>
          </p:nvSpPr>
          <p:spPr>
            <a:xfrm>
              <a:off x="1717565" y="3418881"/>
              <a:ext cx="990600" cy="247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7E459E6-B680-45BD-86AF-8072C753D860}" type="TxLink">
                <a:rPr lang="en-US" sz="1100" b="1" i="0" u="none" strike="noStrike">
                  <a:solidFill>
                    <a:schemeClr val="accent4">
                      <a:lumMod val="75000"/>
                    </a:schemeClr>
                  </a:solidFill>
                  <a:latin typeface="Calibri"/>
                  <a:cs typeface="Calibri"/>
                </a:rPr>
                <a:pPr/>
                <a:t>768 cases</a:t>
              </a:fld>
              <a:endParaRPr lang="en-BE" sz="11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3087DAD-CEC6-47FE-95D3-42E892000A62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2F882F0-96CA-4550-9A87-C7B3897FB34B}"/>
              </a:ext>
            </a:extLst>
          </p:cNvPr>
          <p:cNvSpPr txBox="1"/>
          <p:nvPr/>
        </p:nvSpPr>
        <p:spPr>
          <a:xfrm>
            <a:off x="934756" y="342885"/>
            <a:ext cx="10265338" cy="11239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North West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6182A2-AB87-47F3-A3BF-4F4C5C043958}"/>
              </a:ext>
            </a:extLst>
          </p:cNvPr>
          <p:cNvGrpSpPr/>
          <p:nvPr/>
        </p:nvGrpSpPr>
        <p:grpSpPr>
          <a:xfrm>
            <a:off x="1880716" y="3954590"/>
            <a:ext cx="6358932" cy="1414009"/>
            <a:chOff x="1880716" y="3954590"/>
            <a:chExt cx="6358932" cy="141400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4A37044-F0D0-4A16-9256-AE24844B251F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26" name="TextBox 4">
                <a:extLst>
                  <a:ext uri="{FF2B5EF4-FFF2-40B4-BE49-F238E27FC236}">
                    <a16:creationId xmlns:a16="http://schemas.microsoft.com/office/drawing/2014/main" id="{BEC64D57-C54B-45B5-B7CF-6272540FCB24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047A9AD-8B6D-4C71-8E10-9C16D725AEC6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116DF47-BD80-4855-A767-F340D94EF9BB}"/>
                </a:ext>
              </a:extLst>
            </p:cNvPr>
            <p:cNvSpPr/>
            <p:nvPr/>
          </p:nvSpPr>
          <p:spPr>
            <a:xfrm>
              <a:off x="1880716" y="5224457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20714961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4255D-694C-41DA-9A9F-F7E5A1203966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Source of hospital admissions data: Lucille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Blumberg, Richard Welch and Waasila </a:t>
            </a:r>
            <a:r>
              <a:rPr lang="en-US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Jassat – DATCOV, NICD</a:t>
            </a:r>
            <a:endParaRPr lang="en-Z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6FE328E-B221-470A-BC42-DC3FC9A46EA8}"/>
              </a:ext>
            </a:extLst>
          </p:cNvPr>
          <p:cNvSpPr txBox="1"/>
          <p:nvPr/>
        </p:nvSpPr>
        <p:spPr>
          <a:xfrm>
            <a:off x="963331" y="333360"/>
            <a:ext cx="10265338" cy="12001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</a:t>
            </a:r>
            <a:r>
              <a:rPr lang="en-ZA" sz="3600" b="1" dirty="0">
                <a:solidFill>
                  <a:srgbClr val="C00000"/>
                </a:solidFill>
              </a:rPr>
              <a:t>in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Mpumalanga</a:t>
            </a:r>
            <a:endParaRPr lang="en-BE" sz="11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CEEC6E5-56D1-4BB2-BEE1-8E5397C2655F}"/>
              </a:ext>
            </a:extLst>
          </p:cNvPr>
          <p:cNvSpPr txBox="1"/>
          <p:nvPr/>
        </p:nvSpPr>
        <p:spPr>
          <a:xfrm>
            <a:off x="555344" y="933442"/>
            <a:ext cx="11235316" cy="4786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7-day moving average of new cases, hospital admissions and in-hospital Covid-19 deaths </a:t>
            </a:r>
            <a:endParaRPr lang="en-BE" sz="2000" b="1" dirty="0"/>
          </a:p>
          <a:p>
            <a:endParaRPr lang="en-BE" sz="1100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1250D5B-FDBC-445D-B137-EB8FBFD36A93}"/>
              </a:ext>
            </a:extLst>
          </p:cNvPr>
          <p:cNvSpPr txBox="1"/>
          <p:nvPr/>
        </p:nvSpPr>
        <p:spPr>
          <a:xfrm>
            <a:off x="555344" y="1283154"/>
            <a:ext cx="11088769" cy="38524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0000"/>
                </a:solidFill>
                <a:cs typeface="Calibri"/>
              </a:rPr>
              <a:t>up to - 06 May 2022</a:t>
            </a:r>
            <a:endParaRPr lang="en-BE" sz="36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43F7391-5536-4904-9209-81E48C38BD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7829878"/>
              </p:ext>
            </p:extLst>
          </p:nvPr>
        </p:nvGraphicFramePr>
        <p:xfrm>
          <a:off x="447674" y="1586861"/>
          <a:ext cx="11296651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4243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BE2EF-BD9F-4924-B513-8FD4EE973DFD}"/>
              </a:ext>
            </a:extLst>
          </p:cNvPr>
          <p:cNvSpPr txBox="1"/>
          <p:nvPr/>
        </p:nvSpPr>
        <p:spPr>
          <a:xfrm>
            <a:off x="0" y="6323111"/>
            <a:ext cx="9673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ZA" sz="1400" i="1" dirty="0">
                <a:latin typeface="Arial" panose="020B0604020202020204" pitchFamily="34" charset="0"/>
                <a:cs typeface="Arial" panose="020B0604020202020204" pitchFamily="34" charset="0"/>
              </a:rPr>
              <a:t>Data source: Department of Health; Analysis: Marothi Letsoalo; Ande Mchunu</a:t>
            </a:r>
            <a:endParaRPr lang="en-ZA" sz="1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859AB2B-1633-44D6-BA92-643B0E228AB9}"/>
              </a:ext>
            </a:extLst>
          </p:cNvPr>
          <p:cNvSpPr txBox="1"/>
          <p:nvPr/>
        </p:nvSpPr>
        <p:spPr>
          <a:xfrm>
            <a:off x="906496" y="313040"/>
            <a:ext cx="10265338" cy="113349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SARS-CoV-2 cases in 1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2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3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, 4</a:t>
            </a:r>
            <a:r>
              <a:rPr lang="en-ZA" sz="3600" b="1" i="0" baseline="300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and 5</a:t>
            </a:r>
            <a:r>
              <a:rPr lang="en-ZA" sz="3600" b="1" baseline="30000" dirty="0">
                <a:solidFill>
                  <a:srgbClr val="C00000"/>
                </a:solidFill>
              </a:rPr>
              <a:t>th</a:t>
            </a:r>
            <a:r>
              <a:rPr lang="en-ZA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 waves: </a:t>
            </a:r>
            <a:r>
              <a:rPr lang="en-US" sz="3600" b="1" i="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Mpumalanga</a:t>
            </a:r>
            <a:endParaRPr lang="en-BE" sz="3600" dirty="0">
              <a:solidFill>
                <a:srgbClr val="C00000"/>
              </a:solidFill>
              <a:effectLst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53CC1F4-5CB4-4725-8626-A85A8D2E3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034973"/>
              </p:ext>
            </p:extLst>
          </p:nvPr>
        </p:nvGraphicFramePr>
        <p:xfrm>
          <a:off x="290512" y="528637"/>
          <a:ext cx="116109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98B29AD4-9494-487E-BE76-5FF712E8D190}"/>
              </a:ext>
            </a:extLst>
          </p:cNvPr>
          <p:cNvGrpSpPr/>
          <p:nvPr/>
        </p:nvGrpSpPr>
        <p:grpSpPr>
          <a:xfrm>
            <a:off x="1991248" y="3954590"/>
            <a:ext cx="6248400" cy="1330374"/>
            <a:chOff x="1991248" y="3954590"/>
            <a:chExt cx="6248400" cy="133037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6147B56-C41D-449F-A82F-066961842D65}"/>
                </a:ext>
              </a:extLst>
            </p:cNvPr>
            <p:cNvGrpSpPr/>
            <p:nvPr/>
          </p:nvGrpSpPr>
          <p:grpSpPr>
            <a:xfrm>
              <a:off x="5968721" y="3954590"/>
              <a:ext cx="2270927" cy="684022"/>
              <a:chOff x="0" y="0"/>
              <a:chExt cx="690307" cy="70761650"/>
            </a:xfrm>
          </p:grpSpPr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9C3371EC-2D27-462A-B866-4C1F0505584A}"/>
                  </a:ext>
                </a:extLst>
              </p:cNvPr>
              <p:cNvSpPr txBox="1"/>
              <p:nvPr/>
            </p:nvSpPr>
            <p:spPr>
              <a:xfrm>
                <a:off x="32400" y="0"/>
                <a:ext cx="657907" cy="70761650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0" i="0" baseline="0" dirty="0">
                    <a:solidFill>
                      <a:schemeClr val="dk1"/>
                    </a:solidFill>
                    <a:effectLst/>
                    <a:latin typeface="+mn-lt"/>
                    <a:ea typeface="+mn-ea"/>
                    <a:cs typeface="+mn-cs"/>
                  </a:rPr>
                  <a:t>Waves aligned at a threshold of 5 cases per 100,000 population.</a:t>
                </a:r>
                <a:endParaRPr lang="en-BE" sz="1400" dirty="0">
                  <a:effectLst/>
                </a:endParaRPr>
              </a:p>
              <a:p>
                <a:endParaRPr lang="en-BE" sz="1050" dirty="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968336F0-B8A5-4D5F-B408-194C84BD89BC}"/>
                  </a:ext>
                </a:extLst>
              </p:cNvPr>
              <p:cNvSpPr/>
              <p:nvPr/>
            </p:nvSpPr>
            <p:spPr>
              <a:xfrm>
                <a:off x="0" y="6644657"/>
                <a:ext cx="42827" cy="14911400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BE" sz="1100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A6D20D3-F988-4E01-A6B1-68AAB5C20159}"/>
                </a:ext>
              </a:extLst>
            </p:cNvPr>
            <p:cNvSpPr/>
            <p:nvPr/>
          </p:nvSpPr>
          <p:spPr>
            <a:xfrm>
              <a:off x="1991248" y="5140822"/>
              <a:ext cx="140889" cy="14414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BE" sz="1100"/>
            </a:p>
          </p:txBody>
        </p:sp>
      </p:grpSp>
    </p:spTree>
    <p:extLst>
      <p:ext uri="{BB962C8B-B14F-4D97-AF65-F5344CB8AC3E}">
        <p14:creationId xmlns:p14="http://schemas.microsoft.com/office/powerpoint/2010/main" val="6154510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b2771835-f0e4-492b-b218-3f9644bf2db0" xsi:nil="true"/>
    <TaxCatchAll xmlns="c4015021-7c55-4f50-a336-3f7f655b17c9" xsi:nil="true"/>
    <lcf76f155ced4ddcb4097134ff3c332f xmlns="b2771835-f0e4-492b-b218-3f9644bf2db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A66D167281734CBF89ADA24ACB332E" ma:contentTypeVersion="16" ma:contentTypeDescription="Create a new document." ma:contentTypeScope="" ma:versionID="8ebde7496236c1c1fb2591663c5533d0">
  <xsd:schema xmlns:xsd="http://www.w3.org/2001/XMLSchema" xmlns:xs="http://www.w3.org/2001/XMLSchema" xmlns:p="http://schemas.microsoft.com/office/2006/metadata/properties" xmlns:ns2="b2771835-f0e4-492b-b218-3f9644bf2db0" xmlns:ns3="c4015021-7c55-4f50-a336-3f7f655b17c9" targetNamespace="http://schemas.microsoft.com/office/2006/metadata/properties" ma:root="true" ma:fieldsID="e8df7ec59534176bb61d0a33935ae0c8" ns2:_="" ns3:_="">
    <xsd:import namespace="b2771835-f0e4-492b-b218-3f9644bf2db0"/>
    <xsd:import namespace="c4015021-7c55-4f50-a336-3f7f655b17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71835-f0e4-492b-b218-3f9644bf2d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b8a9d6d-8cf4-4a00-9c1b-2a5a6d8a6f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15021-7c55-4f50-a336-3f7f655b17c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5887356-2152-4d76-b573-1147b3343b5e}" ma:internalName="TaxCatchAll" ma:showField="CatchAllData" ma:web="c4015021-7c55-4f50-a336-3f7f655b17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724162-7C03-4003-ABC6-6BC1E77BFE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A47124-7C6E-4B4E-A408-3B216F48F1E3}">
  <ds:schemaRefs>
    <ds:schemaRef ds:uri="http://schemas.microsoft.com/office/2006/metadata/properties"/>
    <ds:schemaRef ds:uri="http://www.w3.org/2000/xmlns/"/>
    <ds:schemaRef ds:uri="b2771835-f0e4-492b-b218-3f9644bf2db0"/>
    <ds:schemaRef ds:uri="http://www.w3.org/2001/XMLSchema-instance"/>
    <ds:schemaRef ds:uri="c4015021-7c55-4f50-a336-3f7f655b17c9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7A916CB-CC4E-4FAC-A441-19D6D00853B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b2771835-f0e4-492b-b218-3f9644bf2db0"/>
    <ds:schemaRef ds:uri="c4015021-7c55-4f50-a336-3f7f655b17c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2511</Words>
  <Application>Microsoft Office PowerPoint</Application>
  <PresentationFormat>Widescreen</PresentationFormat>
  <Paragraphs>471</Paragraphs>
  <Slides>41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1_Office Theme</vt:lpstr>
      <vt:lpstr>4_Office Theme</vt:lpstr>
      <vt:lpstr>COVID-19 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Covid-19 measures to maintain?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South Africa: Trends in reported provincial  SARS-CoV-2 cases</vt:lpstr>
      <vt:lpstr>Daily new cases over last 7 days per 100,000 pop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UPDATES</dc:title>
  <dc:creator/>
  <cp:lastModifiedBy>Michelle Petersen</cp:lastModifiedBy>
  <cp:revision>2</cp:revision>
  <dcterms:created xsi:type="dcterms:W3CDTF">2021-12-04T22:45:37Z</dcterms:created>
  <dcterms:modified xsi:type="dcterms:W3CDTF">2022-05-09T10:11:25Z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0x010100CCA66D167281734CBF89ADA24ACB332E</vt:lpwstr>
  </property>
  <property fmtid="{D5CDD505-2E9C-101B-9397-08002B2CF9AE}" pid="3" name="MediaServiceImageTags">
    <vt:lpwstr/>
  </property>
</Properties>
</file>