
<file path=[Content_Types].xml><?xml version="1.0" encoding="utf-8"?>
<Types xmlns="http://schemas.openxmlformats.org/package/2006/content-types">
  <Default Extension="fntdata" ContentType="application/x-fontdata"/>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2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12192000" cy="6858000"/>
  <p:notesSz cx="6858000" cy="9144000"/>
  <p:embeddedFontLst>
    <p:embeddedFont>
      <p:font typeface="Helvetica Neue" panose="020B0604020202020204" pitchFamily="34" charset="0"/>
      <p:regular r:id="rId21"/>
      <p:bold r:id="rId22"/>
      <p:italic r:id="rId23"/>
      <p:boldItalic r:id="rId24"/>
    </p:embeddedFont>
    <p:embeddedFont>
      <p:font typeface="Libre Franklin" panose="02000000000000000000" pitchFamily="2" charset="0"/>
      <p:regular r:id="rId25"/>
      <p:bold r:id="rId26"/>
      <p:italic r:id="rId27"/>
      <p:boldItalic r:id="rId28"/>
    </p:embeddedFont>
    <p:embeddedFont>
      <p:font typeface="Play" pitchFamily="2" charset="0"/>
      <p:regular r:id="rId29"/>
      <p:bold r:id="rId3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F89BEA8E-AB44-4083-8DE2-3AF6F326A628}">
  <a:tblStyle styleId="{F89BEA8E-AB44-4083-8DE2-3AF6F326A628}" styleName="Table_0">
    <a:wholeTbl>
      <a:tcTxStyle b="off" i="off">
        <a:font>
          <a:latin typeface="Franklin Gothic Book"/>
          <a:ea typeface="Franklin Gothic Book"/>
          <a:cs typeface="Franklin Gothic Book"/>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DEDED"/>
          </a:solidFill>
        </a:fill>
      </a:tcStyle>
    </a:wholeTbl>
    <a:band1H>
      <a:tcTxStyle/>
      <a:tcStyle>
        <a:tcBdr/>
        <a:fill>
          <a:solidFill>
            <a:srgbClr val="DADAD8"/>
          </a:solidFill>
        </a:fill>
      </a:tcStyle>
    </a:band1H>
    <a:band2H>
      <a:tcTxStyle/>
      <a:tcStyle>
        <a:tcBdr/>
      </a:tcStyle>
    </a:band2H>
    <a:band1V>
      <a:tcTxStyle/>
      <a:tcStyle>
        <a:tcBdr/>
        <a:fill>
          <a:solidFill>
            <a:srgbClr val="DADAD8"/>
          </a:solidFill>
        </a:fill>
      </a:tcStyle>
    </a:band1V>
    <a:band2V>
      <a:tcTxStyle/>
      <a:tcStyle>
        <a:tcBdr/>
      </a:tcStyle>
    </a:band2V>
    <a:lastCol>
      <a:tcTxStyle b="on" i="off">
        <a:font>
          <a:latin typeface="Franklin Gothic Book"/>
          <a:ea typeface="Franklin Gothic Book"/>
          <a:cs typeface="Franklin Gothic Book"/>
        </a:font>
        <a:schemeClr val="lt1"/>
      </a:tcTxStyle>
      <a:tcStyle>
        <a:tcBdr/>
        <a:fill>
          <a:solidFill>
            <a:schemeClr val="accent1"/>
          </a:solidFill>
        </a:fill>
      </a:tcStyle>
    </a:lastCol>
    <a:firstCol>
      <a:tcTxStyle b="on" i="off">
        <a:font>
          <a:latin typeface="Franklin Gothic Book"/>
          <a:ea typeface="Franklin Gothic Book"/>
          <a:cs typeface="Franklin Gothic Book"/>
        </a:font>
        <a:schemeClr val="lt1"/>
      </a:tcTxStyle>
      <a:tcStyle>
        <a:tcBdr/>
        <a:fill>
          <a:solidFill>
            <a:schemeClr val="accent1"/>
          </a:solidFill>
        </a:fill>
      </a:tcStyle>
    </a:firstCol>
    <a:lastRow>
      <a:tcTxStyle b="on" i="off">
        <a:font>
          <a:latin typeface="Franklin Gothic Book"/>
          <a:ea typeface="Franklin Gothic Book"/>
          <a:cs typeface="Franklin Gothic Book"/>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Franklin Gothic Book"/>
          <a:ea typeface="Franklin Gothic Book"/>
          <a:cs typeface="Franklin Gothic Book"/>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1" d="100"/>
          <a:sy n="91" d="100"/>
        </p:scale>
        <p:origin x="341"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slide" Target="slides/slide17.xml" /><Relationship Id="rId26" Type="http://schemas.openxmlformats.org/officeDocument/2006/relationships/font" Target="fonts/font6.fntdata" /><Relationship Id="rId3" Type="http://schemas.openxmlformats.org/officeDocument/2006/relationships/slide" Target="slides/slide2.xml" /><Relationship Id="rId21" Type="http://schemas.openxmlformats.org/officeDocument/2006/relationships/font" Target="fonts/font1.fntdata" /><Relationship Id="rId34" Type="http://schemas.openxmlformats.org/officeDocument/2006/relationships/tableStyles" Target="tableStyles.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font" Target="fonts/font5.fntdata" /><Relationship Id="rId33" Type="http://schemas.openxmlformats.org/officeDocument/2006/relationships/theme" Target="theme/theme1.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notesMaster" Target="notesMasters/notesMaster1.xml" /><Relationship Id="rId29" Type="http://schemas.openxmlformats.org/officeDocument/2006/relationships/font" Target="fonts/font9.fntdata"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font" Target="fonts/font4.fntdata" /><Relationship Id="rId32" Type="http://schemas.openxmlformats.org/officeDocument/2006/relationships/viewProps" Target="viewProps.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font" Target="fonts/font3.fntdata" /><Relationship Id="rId28" Type="http://schemas.openxmlformats.org/officeDocument/2006/relationships/font" Target="fonts/font8.fntdata" /><Relationship Id="rId10" Type="http://schemas.openxmlformats.org/officeDocument/2006/relationships/slide" Target="slides/slide9.xml" /><Relationship Id="rId19" Type="http://schemas.openxmlformats.org/officeDocument/2006/relationships/slide" Target="slides/slide18.xml" /><Relationship Id="rId31" Type="http://schemas.openxmlformats.org/officeDocument/2006/relationships/presProps" Target="presProps.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font" Target="fonts/font2.fntdata" /><Relationship Id="rId27" Type="http://schemas.openxmlformats.org/officeDocument/2006/relationships/font" Target="fonts/font7.fntdata" /><Relationship Id="rId30" Type="http://schemas.openxmlformats.org/officeDocument/2006/relationships/font" Target="fonts/font10.fntdata"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1" name="Google Shape;91;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7" name="Google Shape;97;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3" name="Google Shape;103;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4" name="Google Shape;114;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0" name="Google Shape;120;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5" name="Google Shape;125;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2" name="Google Shape;132;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8" name="Google Shape;138;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4" name="Google Shape;144;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0" name="Google Shape;150;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6" name="Google Shape;156;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1" name="Google Shape;161;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7" name="Google Shape;167;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3" name="Google Shape;173;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p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9" name="Google Shape;179;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p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5" name="Google Shape;185;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328e394f2f6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1" name="Google Shape;191;g328e394f2f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bg>
      <p:bgPr>
        <a:solidFill>
          <a:schemeClr val="lt2"/>
        </a:solidFill>
        <a:effectLst/>
      </p:bgPr>
    </p:bg>
    <p:spTree>
      <p:nvGrpSpPr>
        <p:cNvPr id="1" name="Shape 12"/>
        <p:cNvGrpSpPr/>
        <p:nvPr/>
      </p:nvGrpSpPr>
      <p:grpSpPr>
        <a:xfrm>
          <a:off x="0" y="0"/>
          <a:ext cx="0" cy="0"/>
          <a:chOff x="0" y="0"/>
          <a:chExt cx="0" cy="0"/>
        </a:xfrm>
      </p:grpSpPr>
      <p:sp>
        <p:nvSpPr>
          <p:cNvPr id="13" name="Google Shape;13;p2"/>
          <p:cNvSpPr txBox="1">
            <a:spLocks noGrp="1"/>
          </p:cNvSpPr>
          <p:nvPr>
            <p:ph type="ctrTitle"/>
          </p:nvPr>
        </p:nvSpPr>
        <p:spPr>
          <a:xfrm>
            <a:off x="1915128" y="1788454"/>
            <a:ext cx="8361229" cy="2098226"/>
          </a:xfrm>
          <a:prstGeom prst="rect">
            <a:avLst/>
          </a:prstGeom>
          <a:noFill/>
          <a:ln>
            <a:noFill/>
          </a:ln>
        </p:spPr>
        <p:txBody>
          <a:bodyPr spcFirstLastPara="1" wrap="square" lIns="91425" tIns="45700" rIns="91425" bIns="45700" anchor="b" anchorCtr="0">
            <a:noAutofit/>
          </a:bodyPr>
          <a:lstStyle>
            <a:lvl1pPr lvl="0" algn="ctr">
              <a:lnSpc>
                <a:spcPct val="89000"/>
              </a:lnSpc>
              <a:spcBef>
                <a:spcPts val="0"/>
              </a:spcBef>
              <a:spcAft>
                <a:spcPts val="0"/>
              </a:spcAft>
              <a:buClr>
                <a:schemeClr val="dk2"/>
              </a:buClr>
              <a:buSzPts val="7200"/>
              <a:buFont typeface="Libre Franklin"/>
              <a:buNone/>
              <a:defRPr sz="7200" cap="none">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 name="Google Shape;14;p2"/>
          <p:cNvSpPr txBox="1">
            <a:spLocks noGrp="1"/>
          </p:cNvSpPr>
          <p:nvPr>
            <p:ph type="subTitle" idx="1"/>
          </p:nvPr>
        </p:nvSpPr>
        <p:spPr>
          <a:xfrm>
            <a:off x="2679906" y="3956279"/>
            <a:ext cx="6831673" cy="1086237"/>
          </a:xfrm>
          <a:prstGeom prst="rect">
            <a:avLst/>
          </a:prstGeom>
          <a:noFill/>
          <a:ln>
            <a:noFill/>
          </a:ln>
        </p:spPr>
        <p:txBody>
          <a:bodyPr spcFirstLastPara="1" wrap="square" lIns="91425" tIns="45700" rIns="91425" bIns="45700" anchor="t" anchorCtr="0">
            <a:normAutofit/>
          </a:bodyPr>
          <a:lstStyle>
            <a:lvl1pPr lvl="0" algn="ctr">
              <a:lnSpc>
                <a:spcPct val="112000"/>
              </a:lnSpc>
              <a:spcBef>
                <a:spcPts val="0"/>
              </a:spcBef>
              <a:spcAft>
                <a:spcPts val="0"/>
              </a:spcAft>
              <a:buClr>
                <a:schemeClr val="dk2"/>
              </a:buClr>
              <a:buSzPts val="2300"/>
              <a:buNone/>
              <a:defRPr sz="2300"/>
            </a:lvl1pPr>
            <a:lvl2pPr lvl="1" algn="ctr">
              <a:lnSpc>
                <a:spcPct val="94000"/>
              </a:lnSpc>
              <a:spcBef>
                <a:spcPts val="500"/>
              </a:spcBef>
              <a:spcAft>
                <a:spcPts val="0"/>
              </a:spcAft>
              <a:buClr>
                <a:schemeClr val="dk2"/>
              </a:buClr>
              <a:buSzPts val="2000"/>
              <a:buNone/>
              <a:defRPr sz="2000"/>
            </a:lvl2pPr>
            <a:lvl3pPr lvl="2" algn="ctr">
              <a:lnSpc>
                <a:spcPct val="94000"/>
              </a:lnSpc>
              <a:spcBef>
                <a:spcPts val="500"/>
              </a:spcBef>
              <a:spcAft>
                <a:spcPts val="0"/>
              </a:spcAft>
              <a:buClr>
                <a:schemeClr val="dk2"/>
              </a:buClr>
              <a:buSzPts val="1800"/>
              <a:buNone/>
              <a:defRPr sz="1800"/>
            </a:lvl3pPr>
            <a:lvl4pPr lvl="3" algn="ctr">
              <a:lnSpc>
                <a:spcPct val="94000"/>
              </a:lnSpc>
              <a:spcBef>
                <a:spcPts val="500"/>
              </a:spcBef>
              <a:spcAft>
                <a:spcPts val="0"/>
              </a:spcAft>
              <a:buClr>
                <a:schemeClr val="dk2"/>
              </a:buClr>
              <a:buSzPts val="1600"/>
              <a:buNone/>
              <a:defRPr sz="1600"/>
            </a:lvl4pPr>
            <a:lvl5pPr lvl="4" algn="ctr">
              <a:lnSpc>
                <a:spcPct val="94000"/>
              </a:lnSpc>
              <a:spcBef>
                <a:spcPts val="500"/>
              </a:spcBef>
              <a:spcAft>
                <a:spcPts val="0"/>
              </a:spcAft>
              <a:buClr>
                <a:schemeClr val="dk2"/>
              </a:buClr>
              <a:buSzPts val="1600"/>
              <a:buNone/>
              <a:defRPr sz="1600"/>
            </a:lvl5pPr>
            <a:lvl6pPr lvl="5" algn="ctr">
              <a:lnSpc>
                <a:spcPct val="94000"/>
              </a:lnSpc>
              <a:spcBef>
                <a:spcPts val="500"/>
              </a:spcBef>
              <a:spcAft>
                <a:spcPts val="0"/>
              </a:spcAft>
              <a:buClr>
                <a:schemeClr val="dk2"/>
              </a:buClr>
              <a:buSzPts val="1600"/>
              <a:buNone/>
              <a:defRPr sz="1600"/>
            </a:lvl6pPr>
            <a:lvl7pPr lvl="6" algn="ctr">
              <a:lnSpc>
                <a:spcPct val="94000"/>
              </a:lnSpc>
              <a:spcBef>
                <a:spcPts val="500"/>
              </a:spcBef>
              <a:spcAft>
                <a:spcPts val="0"/>
              </a:spcAft>
              <a:buClr>
                <a:schemeClr val="dk2"/>
              </a:buClr>
              <a:buSzPts val="1600"/>
              <a:buNone/>
              <a:defRPr sz="1600"/>
            </a:lvl7pPr>
            <a:lvl8pPr lvl="7" algn="ctr">
              <a:lnSpc>
                <a:spcPct val="94000"/>
              </a:lnSpc>
              <a:spcBef>
                <a:spcPts val="500"/>
              </a:spcBef>
              <a:spcAft>
                <a:spcPts val="0"/>
              </a:spcAft>
              <a:buClr>
                <a:schemeClr val="dk2"/>
              </a:buClr>
              <a:buSzPts val="1600"/>
              <a:buNone/>
              <a:defRPr sz="1600"/>
            </a:lvl8pPr>
            <a:lvl9pPr lvl="8" algn="ctr">
              <a:lnSpc>
                <a:spcPct val="94000"/>
              </a:lnSpc>
              <a:spcBef>
                <a:spcPts val="500"/>
              </a:spcBef>
              <a:spcAft>
                <a:spcPts val="200"/>
              </a:spcAft>
              <a:buClr>
                <a:schemeClr val="dk2"/>
              </a:buClr>
              <a:buSzPts val="1600"/>
              <a:buNone/>
              <a:defRPr sz="1600"/>
            </a:lvl9pPr>
          </a:lstStyle>
          <a:p>
            <a:endParaRPr/>
          </a:p>
        </p:txBody>
      </p:sp>
      <p:sp>
        <p:nvSpPr>
          <p:cNvPr id="15" name="Google Shape;15;p2"/>
          <p:cNvSpPr txBox="1">
            <a:spLocks noGrp="1"/>
          </p:cNvSpPr>
          <p:nvPr>
            <p:ph type="dt" idx="10"/>
          </p:nvPr>
        </p:nvSpPr>
        <p:spPr>
          <a:xfrm>
            <a:off x="752858" y="6453386"/>
            <a:ext cx="1607944" cy="40461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ftr" idx="11"/>
          </p:nvPr>
        </p:nvSpPr>
        <p:spPr>
          <a:xfrm>
            <a:off x="2584054" y="6453386"/>
            <a:ext cx="7023377" cy="40461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 name="Google Shape;17;p2"/>
          <p:cNvSpPr txBox="1">
            <a:spLocks noGrp="1"/>
          </p:cNvSpPr>
          <p:nvPr>
            <p:ph type="sldNum" idx="12"/>
          </p:nvPr>
        </p:nvSpPr>
        <p:spPr>
          <a:xfrm>
            <a:off x="9830683" y="6453386"/>
            <a:ext cx="1596292" cy="40461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0" i="0" u="none" strike="noStrike" cap="none">
                <a:solidFill>
                  <a:schemeClr val="dk2"/>
                </a:solidFill>
                <a:latin typeface="Libre Franklin"/>
                <a:ea typeface="Libre Franklin"/>
                <a:cs typeface="Libre Franklin"/>
                <a:sym typeface="Libre Franklin"/>
              </a:defRPr>
            </a:lvl1pPr>
            <a:lvl2pPr marL="0" lvl="1" indent="0" algn="r">
              <a:spcBef>
                <a:spcPts val="0"/>
              </a:spcBef>
              <a:buNone/>
              <a:defRPr sz="1200" b="0" i="0" u="none" strike="noStrike" cap="none">
                <a:solidFill>
                  <a:schemeClr val="dk2"/>
                </a:solidFill>
                <a:latin typeface="Libre Franklin"/>
                <a:ea typeface="Libre Franklin"/>
                <a:cs typeface="Libre Franklin"/>
                <a:sym typeface="Libre Franklin"/>
              </a:defRPr>
            </a:lvl2pPr>
            <a:lvl3pPr marL="0" lvl="2" indent="0" algn="r">
              <a:spcBef>
                <a:spcPts val="0"/>
              </a:spcBef>
              <a:buNone/>
              <a:defRPr sz="1200" b="0" i="0" u="none" strike="noStrike" cap="none">
                <a:solidFill>
                  <a:schemeClr val="dk2"/>
                </a:solidFill>
                <a:latin typeface="Libre Franklin"/>
                <a:ea typeface="Libre Franklin"/>
                <a:cs typeface="Libre Franklin"/>
                <a:sym typeface="Libre Franklin"/>
              </a:defRPr>
            </a:lvl3pPr>
            <a:lvl4pPr marL="0" lvl="3" indent="0" algn="r">
              <a:spcBef>
                <a:spcPts val="0"/>
              </a:spcBef>
              <a:buNone/>
              <a:defRPr sz="1200" b="0" i="0" u="none" strike="noStrike" cap="none">
                <a:solidFill>
                  <a:schemeClr val="dk2"/>
                </a:solidFill>
                <a:latin typeface="Libre Franklin"/>
                <a:ea typeface="Libre Franklin"/>
                <a:cs typeface="Libre Franklin"/>
                <a:sym typeface="Libre Franklin"/>
              </a:defRPr>
            </a:lvl4pPr>
            <a:lvl5pPr marL="0" lvl="4" indent="0" algn="r">
              <a:spcBef>
                <a:spcPts val="0"/>
              </a:spcBef>
              <a:buNone/>
              <a:defRPr sz="1200" b="0" i="0" u="none" strike="noStrike" cap="none">
                <a:solidFill>
                  <a:schemeClr val="dk2"/>
                </a:solidFill>
                <a:latin typeface="Libre Franklin"/>
                <a:ea typeface="Libre Franklin"/>
                <a:cs typeface="Libre Franklin"/>
                <a:sym typeface="Libre Franklin"/>
              </a:defRPr>
            </a:lvl5pPr>
            <a:lvl6pPr marL="0" lvl="5" indent="0" algn="r">
              <a:spcBef>
                <a:spcPts val="0"/>
              </a:spcBef>
              <a:buNone/>
              <a:defRPr sz="1200" b="0" i="0" u="none" strike="noStrike" cap="none">
                <a:solidFill>
                  <a:schemeClr val="dk2"/>
                </a:solidFill>
                <a:latin typeface="Libre Franklin"/>
                <a:ea typeface="Libre Franklin"/>
                <a:cs typeface="Libre Franklin"/>
                <a:sym typeface="Libre Franklin"/>
              </a:defRPr>
            </a:lvl6pPr>
            <a:lvl7pPr marL="0" lvl="6" indent="0" algn="r">
              <a:spcBef>
                <a:spcPts val="0"/>
              </a:spcBef>
              <a:buNone/>
              <a:defRPr sz="1200" b="0" i="0" u="none" strike="noStrike" cap="none">
                <a:solidFill>
                  <a:schemeClr val="dk2"/>
                </a:solidFill>
                <a:latin typeface="Libre Franklin"/>
                <a:ea typeface="Libre Franklin"/>
                <a:cs typeface="Libre Franklin"/>
                <a:sym typeface="Libre Franklin"/>
              </a:defRPr>
            </a:lvl7pPr>
            <a:lvl8pPr marL="0" lvl="7" indent="0" algn="r">
              <a:spcBef>
                <a:spcPts val="0"/>
              </a:spcBef>
              <a:buNone/>
              <a:defRPr sz="1200" b="0" i="0" u="none" strike="noStrike" cap="none">
                <a:solidFill>
                  <a:schemeClr val="dk2"/>
                </a:solidFill>
                <a:latin typeface="Libre Franklin"/>
                <a:ea typeface="Libre Franklin"/>
                <a:cs typeface="Libre Franklin"/>
                <a:sym typeface="Libre Franklin"/>
              </a:defRPr>
            </a:lvl8pPr>
            <a:lvl9pPr marL="0" lvl="8" indent="0" algn="r">
              <a:spcBef>
                <a:spcPts val="0"/>
              </a:spcBef>
              <a:buNone/>
              <a:defRPr sz="1200" b="0" i="0" u="none" strike="noStrike" cap="none">
                <a:solidFill>
                  <a:schemeClr val="dk2"/>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NZ"/>
              <a:t>‹#›</a:t>
            </a:fld>
            <a:endParaRPr/>
          </a:p>
        </p:txBody>
      </p:sp>
      <p:grpSp>
        <p:nvGrpSpPr>
          <p:cNvPr id="18" name="Google Shape;18;p2"/>
          <p:cNvGrpSpPr/>
          <p:nvPr/>
        </p:nvGrpSpPr>
        <p:grpSpPr>
          <a:xfrm>
            <a:off x="752858" y="744469"/>
            <a:ext cx="10674117" cy="5349671"/>
            <a:chOff x="752858" y="744469"/>
            <a:chExt cx="10674117" cy="5349671"/>
          </a:xfrm>
        </p:grpSpPr>
        <p:sp>
          <p:nvSpPr>
            <p:cNvPr id="19" name="Google Shape;19;p2"/>
            <p:cNvSpPr/>
            <p:nvPr/>
          </p:nvSpPr>
          <p:spPr>
            <a:xfrm>
              <a:off x="8151962" y="1685652"/>
              <a:ext cx="3275013" cy="4408488"/>
            </a:xfrm>
            <a:custGeom>
              <a:avLst/>
              <a:gdLst/>
              <a:ahLst/>
              <a:cxnLst/>
              <a:rect l="l" t="t" r="r" b="b"/>
              <a:pathLst>
                <a:path w="10000" h="10000" extrusionOk="0">
                  <a:moveTo>
                    <a:pt x="8761" y="0"/>
                  </a:moveTo>
                  <a:lnTo>
                    <a:pt x="10000" y="0"/>
                  </a:lnTo>
                  <a:lnTo>
                    <a:pt x="10000" y="10000"/>
                  </a:lnTo>
                  <a:lnTo>
                    <a:pt x="0" y="10000"/>
                  </a:lnTo>
                  <a:lnTo>
                    <a:pt x="0" y="9126"/>
                  </a:lnTo>
                  <a:lnTo>
                    <a:pt x="8761" y="9127"/>
                  </a:lnTo>
                  <a:lnTo>
                    <a:pt x="8761" y="0"/>
                  </a:lnTo>
                  <a:close/>
                </a:path>
              </a:pathLst>
            </a:custGeom>
            <a:solidFill>
              <a:schemeClr val="dk2"/>
            </a:solidFill>
            <a:ln>
              <a:noFill/>
            </a:ln>
          </p:spPr>
        </p:sp>
        <p:sp>
          <p:nvSpPr>
            <p:cNvPr id="20" name="Google Shape;20;p2"/>
            <p:cNvSpPr/>
            <p:nvPr/>
          </p:nvSpPr>
          <p:spPr>
            <a:xfrm rot="10800000">
              <a:off x="752858" y="744469"/>
              <a:ext cx="3275668" cy="4408488"/>
            </a:xfrm>
            <a:custGeom>
              <a:avLst/>
              <a:gdLst/>
              <a:ahLst/>
              <a:cxnLst/>
              <a:rect l="l" t="t" r="r" b="b"/>
              <a:pathLst>
                <a:path w="10002" h="10000" extrusionOk="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3"/>
          <p:cNvSpPr txBox="1">
            <a:spLocks noGrp="1"/>
          </p:cNvSpPr>
          <p:nvPr>
            <p:ph type="title"/>
          </p:nvPr>
        </p:nvSpPr>
        <p:spPr>
          <a:xfrm>
            <a:off x="1371600" y="685800"/>
            <a:ext cx="9601200" cy="1485900"/>
          </a:xfrm>
          <a:prstGeom prst="rect">
            <a:avLst/>
          </a:prstGeom>
          <a:noFill/>
          <a:ln>
            <a:noFill/>
          </a:ln>
        </p:spPr>
        <p:txBody>
          <a:bodyPr spcFirstLastPara="1" wrap="square" lIns="91425" tIns="45700" rIns="91425" bIns="45700" anchor="t" anchorCtr="0">
            <a:normAutofit/>
          </a:bodyPr>
          <a:lstStyle>
            <a:lvl1pPr lvl="0" algn="l">
              <a:lnSpc>
                <a:spcPct val="89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3"/>
          <p:cNvSpPr txBox="1">
            <a:spLocks noGrp="1"/>
          </p:cNvSpPr>
          <p:nvPr>
            <p:ph type="body" idx="1"/>
          </p:nvPr>
        </p:nvSpPr>
        <p:spPr>
          <a:xfrm>
            <a:off x="1371600" y="2286000"/>
            <a:ext cx="9601200" cy="3581400"/>
          </a:xfrm>
          <a:prstGeom prst="rect">
            <a:avLst/>
          </a:prstGeom>
          <a:noFill/>
          <a:ln>
            <a:noFill/>
          </a:ln>
        </p:spPr>
        <p:txBody>
          <a:bodyPr spcFirstLastPara="1" wrap="square" lIns="91425" tIns="45700" rIns="91425" bIns="45700" anchor="t" anchorCtr="0">
            <a:normAutofit/>
          </a:bodyPr>
          <a:lstStyle>
            <a:lvl1pPr marL="457200" lvl="0" indent="-342900" algn="l">
              <a:lnSpc>
                <a:spcPct val="94000"/>
              </a:lnSpc>
              <a:spcBef>
                <a:spcPts val="1000"/>
              </a:spcBef>
              <a:spcAft>
                <a:spcPts val="0"/>
              </a:spcAft>
              <a:buClr>
                <a:schemeClr val="dk2"/>
              </a:buClr>
              <a:buSzPts val="1800"/>
              <a:buChar char="■"/>
              <a:defRPr/>
            </a:lvl1pPr>
            <a:lvl2pPr marL="914400" lvl="1" indent="-342900" algn="l">
              <a:lnSpc>
                <a:spcPct val="94000"/>
              </a:lnSpc>
              <a:spcBef>
                <a:spcPts val="500"/>
              </a:spcBef>
              <a:spcAft>
                <a:spcPts val="0"/>
              </a:spcAft>
              <a:buClr>
                <a:schemeClr val="dk2"/>
              </a:buClr>
              <a:buSzPts val="1800"/>
              <a:buChar char="–"/>
              <a:defRPr/>
            </a:lvl2pPr>
            <a:lvl3pPr marL="1371600" lvl="2" indent="-342900" algn="l">
              <a:lnSpc>
                <a:spcPct val="94000"/>
              </a:lnSpc>
              <a:spcBef>
                <a:spcPts val="500"/>
              </a:spcBef>
              <a:spcAft>
                <a:spcPts val="0"/>
              </a:spcAft>
              <a:buClr>
                <a:schemeClr val="dk2"/>
              </a:buClr>
              <a:buSzPts val="1800"/>
              <a:buChar char="■"/>
              <a:defRPr/>
            </a:lvl3pPr>
            <a:lvl4pPr marL="1828800" lvl="3" indent="-342900" algn="l">
              <a:lnSpc>
                <a:spcPct val="94000"/>
              </a:lnSpc>
              <a:spcBef>
                <a:spcPts val="500"/>
              </a:spcBef>
              <a:spcAft>
                <a:spcPts val="0"/>
              </a:spcAft>
              <a:buClr>
                <a:schemeClr val="dk2"/>
              </a:buClr>
              <a:buSzPts val="1800"/>
              <a:buChar char="–"/>
              <a:defRPr/>
            </a:lvl4pPr>
            <a:lvl5pPr marL="2286000" lvl="4" indent="-342900" algn="l">
              <a:lnSpc>
                <a:spcPct val="94000"/>
              </a:lnSpc>
              <a:spcBef>
                <a:spcPts val="500"/>
              </a:spcBef>
              <a:spcAft>
                <a:spcPts val="0"/>
              </a:spcAft>
              <a:buClr>
                <a:schemeClr val="dk2"/>
              </a:buClr>
              <a:buSzPts val="1800"/>
              <a:buChar char="■"/>
              <a:defRPr/>
            </a:lvl5pPr>
            <a:lvl6pPr marL="2743200" lvl="5" indent="-342900" algn="l">
              <a:lnSpc>
                <a:spcPct val="94000"/>
              </a:lnSpc>
              <a:spcBef>
                <a:spcPts val="500"/>
              </a:spcBef>
              <a:spcAft>
                <a:spcPts val="0"/>
              </a:spcAft>
              <a:buClr>
                <a:schemeClr val="dk2"/>
              </a:buClr>
              <a:buSzPts val="1800"/>
              <a:buChar char="–"/>
              <a:defRPr/>
            </a:lvl6pPr>
            <a:lvl7pPr marL="3200400" lvl="6" indent="-342900" algn="l">
              <a:lnSpc>
                <a:spcPct val="94000"/>
              </a:lnSpc>
              <a:spcBef>
                <a:spcPts val="500"/>
              </a:spcBef>
              <a:spcAft>
                <a:spcPts val="0"/>
              </a:spcAft>
              <a:buClr>
                <a:schemeClr val="dk2"/>
              </a:buClr>
              <a:buSzPts val="1800"/>
              <a:buChar char="■"/>
              <a:defRPr/>
            </a:lvl7pPr>
            <a:lvl8pPr marL="3657600" lvl="7" indent="-342900" algn="l">
              <a:lnSpc>
                <a:spcPct val="94000"/>
              </a:lnSpc>
              <a:spcBef>
                <a:spcPts val="500"/>
              </a:spcBef>
              <a:spcAft>
                <a:spcPts val="0"/>
              </a:spcAft>
              <a:buClr>
                <a:schemeClr val="dk2"/>
              </a:buClr>
              <a:buSzPts val="1800"/>
              <a:buChar char="–"/>
              <a:defRPr/>
            </a:lvl8pPr>
            <a:lvl9pPr marL="4114800" lvl="8" indent="-342900" algn="l">
              <a:lnSpc>
                <a:spcPct val="94000"/>
              </a:lnSpc>
              <a:spcBef>
                <a:spcPts val="500"/>
              </a:spcBef>
              <a:spcAft>
                <a:spcPts val="200"/>
              </a:spcAft>
              <a:buClr>
                <a:schemeClr val="dk2"/>
              </a:buClr>
              <a:buSzPts val="1800"/>
              <a:buChar char="■"/>
              <a:defRPr/>
            </a:lvl9pPr>
          </a:lstStyle>
          <a:p>
            <a:endParaRPr/>
          </a:p>
        </p:txBody>
      </p:sp>
      <p:sp>
        <p:nvSpPr>
          <p:cNvPr id="24" name="Google Shape;24;p3"/>
          <p:cNvSpPr txBox="1">
            <a:spLocks noGrp="1"/>
          </p:cNvSpPr>
          <p:nvPr>
            <p:ph type="dt" idx="10"/>
          </p:nvPr>
        </p:nvSpPr>
        <p:spPr>
          <a:xfrm>
            <a:off x="1390650" y="6453386"/>
            <a:ext cx="1204572" cy="40461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3"/>
          <p:cNvSpPr txBox="1">
            <a:spLocks noGrp="1"/>
          </p:cNvSpPr>
          <p:nvPr>
            <p:ph type="ftr" idx="11"/>
          </p:nvPr>
        </p:nvSpPr>
        <p:spPr>
          <a:xfrm>
            <a:off x="2893564" y="6453386"/>
            <a:ext cx="6280830" cy="40461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3"/>
          <p:cNvSpPr txBox="1">
            <a:spLocks noGrp="1"/>
          </p:cNvSpPr>
          <p:nvPr>
            <p:ph type="sldNum" idx="12"/>
          </p:nvPr>
        </p:nvSpPr>
        <p:spPr>
          <a:xfrm>
            <a:off x="9472736" y="6453386"/>
            <a:ext cx="1596292" cy="40461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NZ"/>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Section Header" type="secHead">
  <p:cSld name="SECTION_HEADER">
    <p:bg>
      <p:bgPr>
        <a:solidFill>
          <a:schemeClr val="dk2"/>
        </a:solidFill>
        <a:effectLst/>
      </p:bgPr>
    </p:bg>
    <p:spTree>
      <p:nvGrpSpPr>
        <p:cNvPr id="1" name="Shape 27"/>
        <p:cNvGrpSpPr/>
        <p:nvPr/>
      </p:nvGrpSpPr>
      <p:grpSpPr>
        <a:xfrm>
          <a:off x="0" y="0"/>
          <a:ext cx="0" cy="0"/>
          <a:chOff x="0" y="0"/>
          <a:chExt cx="0" cy="0"/>
        </a:xfrm>
      </p:grpSpPr>
      <p:sp>
        <p:nvSpPr>
          <p:cNvPr id="28" name="Google Shape;28;p4"/>
          <p:cNvSpPr txBox="1">
            <a:spLocks noGrp="1"/>
          </p:cNvSpPr>
          <p:nvPr>
            <p:ph type="title"/>
          </p:nvPr>
        </p:nvSpPr>
        <p:spPr>
          <a:xfrm>
            <a:off x="765025" y="1301360"/>
            <a:ext cx="9612971" cy="2852737"/>
          </a:xfrm>
          <a:prstGeom prst="rect">
            <a:avLst/>
          </a:prstGeom>
          <a:noFill/>
          <a:ln>
            <a:noFill/>
          </a:ln>
        </p:spPr>
        <p:txBody>
          <a:bodyPr spcFirstLastPara="1" wrap="square" lIns="91425" tIns="45700" rIns="91425" bIns="45700" anchor="b" anchorCtr="0">
            <a:normAutofit/>
          </a:bodyPr>
          <a:lstStyle>
            <a:lvl1pPr lvl="0" algn="r">
              <a:lnSpc>
                <a:spcPct val="89000"/>
              </a:lnSpc>
              <a:spcBef>
                <a:spcPts val="0"/>
              </a:spcBef>
              <a:spcAft>
                <a:spcPts val="0"/>
              </a:spcAft>
              <a:buClr>
                <a:schemeClr val="lt2"/>
              </a:buClr>
              <a:buSzPts val="7200"/>
              <a:buFont typeface="Libre Franklin"/>
              <a:buNone/>
              <a:defRPr sz="7200" cap="none">
                <a:solidFill>
                  <a:schemeClr val="l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4"/>
          <p:cNvSpPr txBox="1">
            <a:spLocks noGrp="1"/>
          </p:cNvSpPr>
          <p:nvPr>
            <p:ph type="body" idx="1"/>
          </p:nvPr>
        </p:nvSpPr>
        <p:spPr>
          <a:xfrm>
            <a:off x="765025" y="4216328"/>
            <a:ext cx="9612971" cy="1143324"/>
          </a:xfrm>
          <a:prstGeom prst="rect">
            <a:avLst/>
          </a:prstGeom>
          <a:noFill/>
          <a:ln>
            <a:noFill/>
          </a:ln>
        </p:spPr>
        <p:txBody>
          <a:bodyPr spcFirstLastPara="1" wrap="square" lIns="91425" tIns="45700" rIns="91425" bIns="45700" anchor="t" anchorCtr="0">
            <a:normAutofit/>
          </a:bodyPr>
          <a:lstStyle>
            <a:lvl1pPr marL="457200" lvl="0" indent="-228600" algn="r">
              <a:lnSpc>
                <a:spcPct val="112000"/>
              </a:lnSpc>
              <a:spcBef>
                <a:spcPts val="0"/>
              </a:spcBef>
              <a:spcAft>
                <a:spcPts val="0"/>
              </a:spcAft>
              <a:buClr>
                <a:schemeClr val="lt2"/>
              </a:buClr>
              <a:buSzPts val="2400"/>
              <a:buNone/>
              <a:defRPr sz="2400">
                <a:solidFill>
                  <a:schemeClr val="lt2"/>
                </a:solidFill>
              </a:defRPr>
            </a:lvl1pPr>
            <a:lvl2pPr marL="914400" lvl="1" indent="-228600" algn="l">
              <a:lnSpc>
                <a:spcPct val="94000"/>
              </a:lnSpc>
              <a:spcBef>
                <a:spcPts val="500"/>
              </a:spcBef>
              <a:spcAft>
                <a:spcPts val="0"/>
              </a:spcAft>
              <a:buClr>
                <a:schemeClr val="lt1"/>
              </a:buClr>
              <a:buSzPts val="2000"/>
              <a:buNone/>
              <a:defRPr sz="2000">
                <a:solidFill>
                  <a:schemeClr val="lt1"/>
                </a:solidFill>
              </a:defRPr>
            </a:lvl2pPr>
            <a:lvl3pPr marL="1371600" lvl="2" indent="-228600" algn="l">
              <a:lnSpc>
                <a:spcPct val="94000"/>
              </a:lnSpc>
              <a:spcBef>
                <a:spcPts val="500"/>
              </a:spcBef>
              <a:spcAft>
                <a:spcPts val="0"/>
              </a:spcAft>
              <a:buClr>
                <a:schemeClr val="lt1"/>
              </a:buClr>
              <a:buSzPts val="1800"/>
              <a:buNone/>
              <a:defRPr sz="1800">
                <a:solidFill>
                  <a:schemeClr val="lt1"/>
                </a:solidFill>
              </a:defRPr>
            </a:lvl3pPr>
            <a:lvl4pPr marL="1828800" lvl="3" indent="-228600" algn="l">
              <a:lnSpc>
                <a:spcPct val="94000"/>
              </a:lnSpc>
              <a:spcBef>
                <a:spcPts val="500"/>
              </a:spcBef>
              <a:spcAft>
                <a:spcPts val="0"/>
              </a:spcAft>
              <a:buClr>
                <a:schemeClr val="lt1"/>
              </a:buClr>
              <a:buSzPts val="1600"/>
              <a:buNone/>
              <a:defRPr sz="1600">
                <a:solidFill>
                  <a:schemeClr val="lt1"/>
                </a:solidFill>
              </a:defRPr>
            </a:lvl4pPr>
            <a:lvl5pPr marL="2286000" lvl="4" indent="-228600" algn="l">
              <a:lnSpc>
                <a:spcPct val="94000"/>
              </a:lnSpc>
              <a:spcBef>
                <a:spcPts val="500"/>
              </a:spcBef>
              <a:spcAft>
                <a:spcPts val="0"/>
              </a:spcAft>
              <a:buClr>
                <a:schemeClr val="lt1"/>
              </a:buClr>
              <a:buSzPts val="1600"/>
              <a:buNone/>
              <a:defRPr sz="1600">
                <a:solidFill>
                  <a:schemeClr val="lt1"/>
                </a:solidFill>
              </a:defRPr>
            </a:lvl5pPr>
            <a:lvl6pPr marL="2743200" lvl="5" indent="-228600" algn="l">
              <a:lnSpc>
                <a:spcPct val="94000"/>
              </a:lnSpc>
              <a:spcBef>
                <a:spcPts val="500"/>
              </a:spcBef>
              <a:spcAft>
                <a:spcPts val="0"/>
              </a:spcAft>
              <a:buClr>
                <a:schemeClr val="lt1"/>
              </a:buClr>
              <a:buSzPts val="1600"/>
              <a:buNone/>
              <a:defRPr sz="1600">
                <a:solidFill>
                  <a:schemeClr val="lt1"/>
                </a:solidFill>
              </a:defRPr>
            </a:lvl6pPr>
            <a:lvl7pPr marL="3200400" lvl="6" indent="-228600" algn="l">
              <a:lnSpc>
                <a:spcPct val="94000"/>
              </a:lnSpc>
              <a:spcBef>
                <a:spcPts val="500"/>
              </a:spcBef>
              <a:spcAft>
                <a:spcPts val="0"/>
              </a:spcAft>
              <a:buClr>
                <a:schemeClr val="lt1"/>
              </a:buClr>
              <a:buSzPts val="1600"/>
              <a:buNone/>
              <a:defRPr sz="1600">
                <a:solidFill>
                  <a:schemeClr val="lt1"/>
                </a:solidFill>
              </a:defRPr>
            </a:lvl7pPr>
            <a:lvl8pPr marL="3657600" lvl="7" indent="-228600" algn="l">
              <a:lnSpc>
                <a:spcPct val="94000"/>
              </a:lnSpc>
              <a:spcBef>
                <a:spcPts val="500"/>
              </a:spcBef>
              <a:spcAft>
                <a:spcPts val="0"/>
              </a:spcAft>
              <a:buClr>
                <a:schemeClr val="lt1"/>
              </a:buClr>
              <a:buSzPts val="1600"/>
              <a:buNone/>
              <a:defRPr sz="1600">
                <a:solidFill>
                  <a:schemeClr val="lt1"/>
                </a:solidFill>
              </a:defRPr>
            </a:lvl8pPr>
            <a:lvl9pPr marL="4114800" lvl="8" indent="-228600" algn="l">
              <a:lnSpc>
                <a:spcPct val="94000"/>
              </a:lnSpc>
              <a:spcBef>
                <a:spcPts val="500"/>
              </a:spcBef>
              <a:spcAft>
                <a:spcPts val="200"/>
              </a:spcAft>
              <a:buClr>
                <a:schemeClr val="lt1"/>
              </a:buClr>
              <a:buSzPts val="1600"/>
              <a:buNone/>
              <a:defRPr sz="1600">
                <a:solidFill>
                  <a:schemeClr val="lt1"/>
                </a:solidFill>
              </a:defRPr>
            </a:lvl9pPr>
          </a:lstStyle>
          <a:p>
            <a:endParaRPr/>
          </a:p>
        </p:txBody>
      </p:sp>
      <p:sp>
        <p:nvSpPr>
          <p:cNvPr id="30" name="Google Shape;30;p4"/>
          <p:cNvSpPr txBox="1">
            <a:spLocks noGrp="1"/>
          </p:cNvSpPr>
          <p:nvPr>
            <p:ph type="dt" idx="10"/>
          </p:nvPr>
        </p:nvSpPr>
        <p:spPr>
          <a:xfrm>
            <a:off x="738908" y="6453386"/>
            <a:ext cx="1622409" cy="40461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solidFill>
                  <a:schemeClr val="lt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4"/>
          <p:cNvSpPr txBox="1">
            <a:spLocks noGrp="1"/>
          </p:cNvSpPr>
          <p:nvPr>
            <p:ph type="ftr" idx="11"/>
          </p:nvPr>
        </p:nvSpPr>
        <p:spPr>
          <a:xfrm>
            <a:off x="2584312" y="6453386"/>
            <a:ext cx="7023377" cy="40461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chemeClr val="lt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4"/>
          <p:cNvSpPr txBox="1">
            <a:spLocks noGrp="1"/>
          </p:cNvSpPr>
          <p:nvPr>
            <p:ph type="sldNum" idx="12"/>
          </p:nvPr>
        </p:nvSpPr>
        <p:spPr>
          <a:xfrm>
            <a:off x="9830683" y="6453386"/>
            <a:ext cx="1596292" cy="40461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0" i="0" u="none" strike="noStrike" cap="none">
                <a:solidFill>
                  <a:schemeClr val="lt2"/>
                </a:solidFill>
                <a:latin typeface="Libre Franklin"/>
                <a:ea typeface="Libre Franklin"/>
                <a:cs typeface="Libre Franklin"/>
                <a:sym typeface="Libre Franklin"/>
              </a:defRPr>
            </a:lvl1pPr>
            <a:lvl2pPr marL="0" lvl="1" indent="0" algn="r">
              <a:spcBef>
                <a:spcPts val="0"/>
              </a:spcBef>
              <a:buNone/>
              <a:defRPr sz="1200" b="0" i="0" u="none" strike="noStrike" cap="none">
                <a:solidFill>
                  <a:schemeClr val="lt2"/>
                </a:solidFill>
                <a:latin typeface="Libre Franklin"/>
                <a:ea typeface="Libre Franklin"/>
                <a:cs typeface="Libre Franklin"/>
                <a:sym typeface="Libre Franklin"/>
              </a:defRPr>
            </a:lvl2pPr>
            <a:lvl3pPr marL="0" lvl="2" indent="0" algn="r">
              <a:spcBef>
                <a:spcPts val="0"/>
              </a:spcBef>
              <a:buNone/>
              <a:defRPr sz="1200" b="0" i="0" u="none" strike="noStrike" cap="none">
                <a:solidFill>
                  <a:schemeClr val="lt2"/>
                </a:solidFill>
                <a:latin typeface="Libre Franklin"/>
                <a:ea typeface="Libre Franklin"/>
                <a:cs typeface="Libre Franklin"/>
                <a:sym typeface="Libre Franklin"/>
              </a:defRPr>
            </a:lvl3pPr>
            <a:lvl4pPr marL="0" lvl="3" indent="0" algn="r">
              <a:spcBef>
                <a:spcPts val="0"/>
              </a:spcBef>
              <a:buNone/>
              <a:defRPr sz="1200" b="0" i="0" u="none" strike="noStrike" cap="none">
                <a:solidFill>
                  <a:schemeClr val="lt2"/>
                </a:solidFill>
                <a:latin typeface="Libre Franklin"/>
                <a:ea typeface="Libre Franklin"/>
                <a:cs typeface="Libre Franklin"/>
                <a:sym typeface="Libre Franklin"/>
              </a:defRPr>
            </a:lvl4pPr>
            <a:lvl5pPr marL="0" lvl="4" indent="0" algn="r">
              <a:spcBef>
                <a:spcPts val="0"/>
              </a:spcBef>
              <a:buNone/>
              <a:defRPr sz="1200" b="0" i="0" u="none" strike="noStrike" cap="none">
                <a:solidFill>
                  <a:schemeClr val="lt2"/>
                </a:solidFill>
                <a:latin typeface="Libre Franklin"/>
                <a:ea typeface="Libre Franklin"/>
                <a:cs typeface="Libre Franklin"/>
                <a:sym typeface="Libre Franklin"/>
              </a:defRPr>
            </a:lvl5pPr>
            <a:lvl6pPr marL="0" lvl="5" indent="0" algn="r">
              <a:spcBef>
                <a:spcPts val="0"/>
              </a:spcBef>
              <a:buNone/>
              <a:defRPr sz="1200" b="0" i="0" u="none" strike="noStrike" cap="none">
                <a:solidFill>
                  <a:schemeClr val="lt2"/>
                </a:solidFill>
                <a:latin typeface="Libre Franklin"/>
                <a:ea typeface="Libre Franklin"/>
                <a:cs typeface="Libre Franklin"/>
                <a:sym typeface="Libre Franklin"/>
              </a:defRPr>
            </a:lvl6pPr>
            <a:lvl7pPr marL="0" lvl="6" indent="0" algn="r">
              <a:spcBef>
                <a:spcPts val="0"/>
              </a:spcBef>
              <a:buNone/>
              <a:defRPr sz="1200" b="0" i="0" u="none" strike="noStrike" cap="none">
                <a:solidFill>
                  <a:schemeClr val="lt2"/>
                </a:solidFill>
                <a:latin typeface="Libre Franklin"/>
                <a:ea typeface="Libre Franklin"/>
                <a:cs typeface="Libre Franklin"/>
                <a:sym typeface="Libre Franklin"/>
              </a:defRPr>
            </a:lvl7pPr>
            <a:lvl8pPr marL="0" lvl="7" indent="0" algn="r">
              <a:spcBef>
                <a:spcPts val="0"/>
              </a:spcBef>
              <a:buNone/>
              <a:defRPr sz="1200" b="0" i="0" u="none" strike="noStrike" cap="none">
                <a:solidFill>
                  <a:schemeClr val="lt2"/>
                </a:solidFill>
                <a:latin typeface="Libre Franklin"/>
                <a:ea typeface="Libre Franklin"/>
                <a:cs typeface="Libre Franklin"/>
                <a:sym typeface="Libre Franklin"/>
              </a:defRPr>
            </a:lvl8pPr>
            <a:lvl9pPr marL="0" lvl="8" indent="0" algn="r">
              <a:spcBef>
                <a:spcPts val="0"/>
              </a:spcBef>
              <a:buNone/>
              <a:defRPr sz="1200" b="0" i="0" u="none" strike="noStrike" cap="none">
                <a:solidFill>
                  <a:schemeClr val="lt2"/>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NZ"/>
              <a:t>‹#›</a:t>
            </a:fld>
            <a:endParaRPr/>
          </a:p>
        </p:txBody>
      </p:sp>
      <p:sp>
        <p:nvSpPr>
          <p:cNvPr id="33" name="Google Shape;33;p4" title="Crop Mark"/>
          <p:cNvSpPr/>
          <p:nvPr/>
        </p:nvSpPr>
        <p:spPr>
          <a:xfrm>
            <a:off x="8151962" y="1685652"/>
            <a:ext cx="3275013" cy="4408488"/>
          </a:xfrm>
          <a:custGeom>
            <a:avLst/>
            <a:gdLst/>
            <a:ahLst/>
            <a:cxnLst/>
            <a:rect l="l" t="t" r="r" b="b"/>
            <a:pathLst>
              <a:path w="4125" h="5554" extrusionOk="0">
                <a:moveTo>
                  <a:pt x="3614" y="0"/>
                </a:moveTo>
                <a:lnTo>
                  <a:pt x="4125" y="0"/>
                </a:lnTo>
                <a:lnTo>
                  <a:pt x="4125" y="5554"/>
                </a:lnTo>
                <a:lnTo>
                  <a:pt x="0" y="5554"/>
                </a:lnTo>
                <a:lnTo>
                  <a:pt x="0" y="5074"/>
                </a:lnTo>
                <a:lnTo>
                  <a:pt x="3614" y="5074"/>
                </a:lnTo>
                <a:lnTo>
                  <a:pt x="3614" y="0"/>
                </a:lnTo>
                <a:close/>
              </a:path>
            </a:pathLst>
          </a:custGeom>
          <a:solidFill>
            <a:schemeClr val="lt2"/>
          </a:solidFill>
          <a:ln>
            <a:no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4"/>
        <p:cNvGrpSpPr/>
        <p:nvPr/>
      </p:nvGrpSpPr>
      <p:grpSpPr>
        <a:xfrm>
          <a:off x="0" y="0"/>
          <a:ext cx="0" cy="0"/>
          <a:chOff x="0" y="0"/>
          <a:chExt cx="0" cy="0"/>
        </a:xfrm>
      </p:grpSpPr>
      <p:sp>
        <p:nvSpPr>
          <p:cNvPr id="35" name="Google Shape;35;p5"/>
          <p:cNvSpPr txBox="1">
            <a:spLocks noGrp="1"/>
          </p:cNvSpPr>
          <p:nvPr>
            <p:ph type="title"/>
          </p:nvPr>
        </p:nvSpPr>
        <p:spPr>
          <a:xfrm>
            <a:off x="1371600" y="685800"/>
            <a:ext cx="9601200" cy="1485900"/>
          </a:xfrm>
          <a:prstGeom prst="rect">
            <a:avLst/>
          </a:prstGeom>
          <a:noFill/>
          <a:ln>
            <a:noFill/>
          </a:ln>
        </p:spPr>
        <p:txBody>
          <a:bodyPr spcFirstLastPara="1" wrap="square" lIns="91425" tIns="45700" rIns="91425" bIns="45700" anchor="t" anchorCtr="0">
            <a:normAutofit/>
          </a:bodyPr>
          <a:lstStyle>
            <a:lvl1pPr lvl="0" algn="l">
              <a:lnSpc>
                <a:spcPct val="89000"/>
              </a:lnSpc>
              <a:spcBef>
                <a:spcPts val="0"/>
              </a:spcBef>
              <a:spcAft>
                <a:spcPts val="0"/>
              </a:spcAft>
              <a:buClr>
                <a:schemeClr val="dk2"/>
              </a:buClr>
              <a:buSzPts val="4400"/>
              <a:buFont typeface="Libre Franklin"/>
              <a:buNone/>
              <a:defRPr>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6" name="Google Shape;36;p5"/>
          <p:cNvSpPr txBox="1">
            <a:spLocks noGrp="1"/>
          </p:cNvSpPr>
          <p:nvPr>
            <p:ph type="body" idx="1"/>
          </p:nvPr>
        </p:nvSpPr>
        <p:spPr>
          <a:xfrm>
            <a:off x="1371600" y="2285999"/>
            <a:ext cx="4447786" cy="3581401"/>
          </a:xfrm>
          <a:prstGeom prst="rect">
            <a:avLst/>
          </a:prstGeom>
          <a:noFill/>
          <a:ln>
            <a:noFill/>
          </a:ln>
        </p:spPr>
        <p:txBody>
          <a:bodyPr spcFirstLastPara="1" wrap="square" lIns="91425" tIns="45700" rIns="91425" bIns="45700" anchor="t" anchorCtr="0">
            <a:normAutofit/>
          </a:bodyPr>
          <a:lstStyle>
            <a:lvl1pPr marL="457200" lvl="0" indent="-355600" algn="l">
              <a:lnSpc>
                <a:spcPct val="94000"/>
              </a:lnSpc>
              <a:spcBef>
                <a:spcPts val="1000"/>
              </a:spcBef>
              <a:spcAft>
                <a:spcPts val="0"/>
              </a:spcAft>
              <a:buClr>
                <a:schemeClr val="dk2"/>
              </a:buClr>
              <a:buSzPts val="2000"/>
              <a:buChar char="■"/>
              <a:defRPr>
                <a:solidFill>
                  <a:schemeClr val="dk2"/>
                </a:solidFill>
              </a:defRPr>
            </a:lvl1pPr>
            <a:lvl2pPr marL="914400" lvl="1" indent="-355600" algn="l">
              <a:lnSpc>
                <a:spcPct val="94000"/>
              </a:lnSpc>
              <a:spcBef>
                <a:spcPts val="500"/>
              </a:spcBef>
              <a:spcAft>
                <a:spcPts val="0"/>
              </a:spcAft>
              <a:buClr>
                <a:schemeClr val="dk2"/>
              </a:buClr>
              <a:buSzPts val="2000"/>
              <a:buChar char="–"/>
              <a:defRPr>
                <a:solidFill>
                  <a:schemeClr val="dk2"/>
                </a:solidFill>
              </a:defRPr>
            </a:lvl2pPr>
            <a:lvl3pPr marL="1371600" lvl="2" indent="-342900" algn="l">
              <a:lnSpc>
                <a:spcPct val="94000"/>
              </a:lnSpc>
              <a:spcBef>
                <a:spcPts val="500"/>
              </a:spcBef>
              <a:spcAft>
                <a:spcPts val="0"/>
              </a:spcAft>
              <a:buClr>
                <a:schemeClr val="dk2"/>
              </a:buClr>
              <a:buSzPts val="1800"/>
              <a:buChar char="■"/>
              <a:defRPr>
                <a:solidFill>
                  <a:schemeClr val="dk2"/>
                </a:solidFill>
              </a:defRPr>
            </a:lvl3pPr>
            <a:lvl4pPr marL="1828800" lvl="3" indent="-342900" algn="l">
              <a:lnSpc>
                <a:spcPct val="94000"/>
              </a:lnSpc>
              <a:spcBef>
                <a:spcPts val="500"/>
              </a:spcBef>
              <a:spcAft>
                <a:spcPts val="0"/>
              </a:spcAft>
              <a:buClr>
                <a:schemeClr val="dk2"/>
              </a:buClr>
              <a:buSzPts val="1800"/>
              <a:buChar char="–"/>
              <a:defRPr>
                <a:solidFill>
                  <a:schemeClr val="dk2"/>
                </a:solidFill>
              </a:defRPr>
            </a:lvl4pPr>
            <a:lvl5pPr marL="2286000" lvl="4" indent="-330200" algn="l">
              <a:lnSpc>
                <a:spcPct val="94000"/>
              </a:lnSpc>
              <a:spcBef>
                <a:spcPts val="500"/>
              </a:spcBef>
              <a:spcAft>
                <a:spcPts val="0"/>
              </a:spcAft>
              <a:buClr>
                <a:schemeClr val="dk2"/>
              </a:buClr>
              <a:buSzPts val="1600"/>
              <a:buChar char="■"/>
              <a:defRPr>
                <a:solidFill>
                  <a:schemeClr val="dk2"/>
                </a:solidFill>
              </a:defRPr>
            </a:lvl5pPr>
            <a:lvl6pPr marL="2743200" lvl="5" indent="-342900" algn="l">
              <a:lnSpc>
                <a:spcPct val="94000"/>
              </a:lnSpc>
              <a:spcBef>
                <a:spcPts val="500"/>
              </a:spcBef>
              <a:spcAft>
                <a:spcPts val="0"/>
              </a:spcAft>
              <a:buClr>
                <a:schemeClr val="dk2"/>
              </a:buClr>
              <a:buSzPts val="1800"/>
              <a:buChar char="–"/>
              <a:defRPr/>
            </a:lvl6pPr>
            <a:lvl7pPr marL="3200400" lvl="6" indent="-342900" algn="l">
              <a:lnSpc>
                <a:spcPct val="94000"/>
              </a:lnSpc>
              <a:spcBef>
                <a:spcPts val="500"/>
              </a:spcBef>
              <a:spcAft>
                <a:spcPts val="0"/>
              </a:spcAft>
              <a:buClr>
                <a:schemeClr val="dk2"/>
              </a:buClr>
              <a:buSzPts val="1800"/>
              <a:buChar char="■"/>
              <a:defRPr/>
            </a:lvl7pPr>
            <a:lvl8pPr marL="3657600" lvl="7" indent="-342900" algn="l">
              <a:lnSpc>
                <a:spcPct val="94000"/>
              </a:lnSpc>
              <a:spcBef>
                <a:spcPts val="500"/>
              </a:spcBef>
              <a:spcAft>
                <a:spcPts val="0"/>
              </a:spcAft>
              <a:buClr>
                <a:schemeClr val="dk2"/>
              </a:buClr>
              <a:buSzPts val="1800"/>
              <a:buChar char="–"/>
              <a:defRPr/>
            </a:lvl8pPr>
            <a:lvl9pPr marL="4114800" lvl="8" indent="-342900" algn="l">
              <a:lnSpc>
                <a:spcPct val="94000"/>
              </a:lnSpc>
              <a:spcBef>
                <a:spcPts val="500"/>
              </a:spcBef>
              <a:spcAft>
                <a:spcPts val="200"/>
              </a:spcAft>
              <a:buClr>
                <a:schemeClr val="dk2"/>
              </a:buClr>
              <a:buSzPts val="1800"/>
              <a:buChar char="■"/>
              <a:defRPr/>
            </a:lvl9pPr>
          </a:lstStyle>
          <a:p>
            <a:endParaRPr/>
          </a:p>
        </p:txBody>
      </p:sp>
      <p:sp>
        <p:nvSpPr>
          <p:cNvPr id="37" name="Google Shape;37;p5"/>
          <p:cNvSpPr txBox="1">
            <a:spLocks noGrp="1"/>
          </p:cNvSpPr>
          <p:nvPr>
            <p:ph type="body" idx="2"/>
          </p:nvPr>
        </p:nvSpPr>
        <p:spPr>
          <a:xfrm>
            <a:off x="6525403" y="2285999"/>
            <a:ext cx="4447786" cy="3581401"/>
          </a:xfrm>
          <a:prstGeom prst="rect">
            <a:avLst/>
          </a:prstGeom>
          <a:noFill/>
          <a:ln>
            <a:noFill/>
          </a:ln>
        </p:spPr>
        <p:txBody>
          <a:bodyPr spcFirstLastPara="1" wrap="square" lIns="91425" tIns="45700" rIns="91425" bIns="45700" anchor="t" anchorCtr="0">
            <a:normAutofit/>
          </a:bodyPr>
          <a:lstStyle>
            <a:lvl1pPr marL="457200" lvl="0" indent="-355600" algn="l">
              <a:lnSpc>
                <a:spcPct val="94000"/>
              </a:lnSpc>
              <a:spcBef>
                <a:spcPts val="1000"/>
              </a:spcBef>
              <a:spcAft>
                <a:spcPts val="0"/>
              </a:spcAft>
              <a:buClr>
                <a:schemeClr val="dk2"/>
              </a:buClr>
              <a:buSzPts val="2000"/>
              <a:buChar char="■"/>
              <a:defRPr>
                <a:solidFill>
                  <a:schemeClr val="dk2"/>
                </a:solidFill>
              </a:defRPr>
            </a:lvl1pPr>
            <a:lvl2pPr marL="914400" lvl="1" indent="-355600" algn="l">
              <a:lnSpc>
                <a:spcPct val="94000"/>
              </a:lnSpc>
              <a:spcBef>
                <a:spcPts val="500"/>
              </a:spcBef>
              <a:spcAft>
                <a:spcPts val="0"/>
              </a:spcAft>
              <a:buClr>
                <a:schemeClr val="dk2"/>
              </a:buClr>
              <a:buSzPts val="2000"/>
              <a:buChar char="–"/>
              <a:defRPr>
                <a:solidFill>
                  <a:schemeClr val="dk2"/>
                </a:solidFill>
              </a:defRPr>
            </a:lvl2pPr>
            <a:lvl3pPr marL="1371600" lvl="2" indent="-342900" algn="l">
              <a:lnSpc>
                <a:spcPct val="94000"/>
              </a:lnSpc>
              <a:spcBef>
                <a:spcPts val="500"/>
              </a:spcBef>
              <a:spcAft>
                <a:spcPts val="0"/>
              </a:spcAft>
              <a:buClr>
                <a:schemeClr val="dk2"/>
              </a:buClr>
              <a:buSzPts val="1800"/>
              <a:buChar char="■"/>
              <a:defRPr>
                <a:solidFill>
                  <a:schemeClr val="dk2"/>
                </a:solidFill>
              </a:defRPr>
            </a:lvl3pPr>
            <a:lvl4pPr marL="1828800" lvl="3" indent="-342900" algn="l">
              <a:lnSpc>
                <a:spcPct val="94000"/>
              </a:lnSpc>
              <a:spcBef>
                <a:spcPts val="500"/>
              </a:spcBef>
              <a:spcAft>
                <a:spcPts val="0"/>
              </a:spcAft>
              <a:buClr>
                <a:schemeClr val="dk2"/>
              </a:buClr>
              <a:buSzPts val="1800"/>
              <a:buChar char="–"/>
              <a:defRPr>
                <a:solidFill>
                  <a:schemeClr val="dk2"/>
                </a:solidFill>
              </a:defRPr>
            </a:lvl4pPr>
            <a:lvl5pPr marL="2286000" lvl="4" indent="-330200" algn="l">
              <a:lnSpc>
                <a:spcPct val="94000"/>
              </a:lnSpc>
              <a:spcBef>
                <a:spcPts val="500"/>
              </a:spcBef>
              <a:spcAft>
                <a:spcPts val="0"/>
              </a:spcAft>
              <a:buClr>
                <a:schemeClr val="dk2"/>
              </a:buClr>
              <a:buSzPts val="1600"/>
              <a:buChar char="■"/>
              <a:defRPr>
                <a:solidFill>
                  <a:schemeClr val="dk2"/>
                </a:solidFill>
              </a:defRPr>
            </a:lvl5pPr>
            <a:lvl6pPr marL="2743200" lvl="5" indent="-342900" algn="l">
              <a:lnSpc>
                <a:spcPct val="94000"/>
              </a:lnSpc>
              <a:spcBef>
                <a:spcPts val="500"/>
              </a:spcBef>
              <a:spcAft>
                <a:spcPts val="0"/>
              </a:spcAft>
              <a:buClr>
                <a:schemeClr val="dk2"/>
              </a:buClr>
              <a:buSzPts val="1800"/>
              <a:buChar char="–"/>
              <a:defRPr/>
            </a:lvl6pPr>
            <a:lvl7pPr marL="3200400" lvl="6" indent="-342900" algn="l">
              <a:lnSpc>
                <a:spcPct val="94000"/>
              </a:lnSpc>
              <a:spcBef>
                <a:spcPts val="500"/>
              </a:spcBef>
              <a:spcAft>
                <a:spcPts val="0"/>
              </a:spcAft>
              <a:buClr>
                <a:schemeClr val="dk2"/>
              </a:buClr>
              <a:buSzPts val="1800"/>
              <a:buChar char="■"/>
              <a:defRPr/>
            </a:lvl7pPr>
            <a:lvl8pPr marL="3657600" lvl="7" indent="-342900" algn="l">
              <a:lnSpc>
                <a:spcPct val="94000"/>
              </a:lnSpc>
              <a:spcBef>
                <a:spcPts val="500"/>
              </a:spcBef>
              <a:spcAft>
                <a:spcPts val="0"/>
              </a:spcAft>
              <a:buClr>
                <a:schemeClr val="dk2"/>
              </a:buClr>
              <a:buSzPts val="1800"/>
              <a:buChar char="–"/>
              <a:defRPr/>
            </a:lvl8pPr>
            <a:lvl9pPr marL="4114800" lvl="8" indent="-342900" algn="l">
              <a:lnSpc>
                <a:spcPct val="94000"/>
              </a:lnSpc>
              <a:spcBef>
                <a:spcPts val="500"/>
              </a:spcBef>
              <a:spcAft>
                <a:spcPts val="200"/>
              </a:spcAft>
              <a:buClr>
                <a:schemeClr val="dk2"/>
              </a:buClr>
              <a:buSzPts val="1800"/>
              <a:buChar char="■"/>
              <a:defRPr/>
            </a:lvl9pPr>
          </a:lstStyle>
          <a:p>
            <a:endParaRPr/>
          </a:p>
        </p:txBody>
      </p:sp>
      <p:sp>
        <p:nvSpPr>
          <p:cNvPr id="38" name="Google Shape;38;p5"/>
          <p:cNvSpPr txBox="1">
            <a:spLocks noGrp="1"/>
          </p:cNvSpPr>
          <p:nvPr>
            <p:ph type="dt" idx="10"/>
          </p:nvPr>
        </p:nvSpPr>
        <p:spPr>
          <a:xfrm>
            <a:off x="1390650" y="6453386"/>
            <a:ext cx="1204572" cy="40461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5"/>
          <p:cNvSpPr txBox="1">
            <a:spLocks noGrp="1"/>
          </p:cNvSpPr>
          <p:nvPr>
            <p:ph type="ftr" idx="11"/>
          </p:nvPr>
        </p:nvSpPr>
        <p:spPr>
          <a:xfrm>
            <a:off x="2893564" y="6453386"/>
            <a:ext cx="6280830" cy="40461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 name="Google Shape;40;p5"/>
          <p:cNvSpPr txBox="1">
            <a:spLocks noGrp="1"/>
          </p:cNvSpPr>
          <p:nvPr>
            <p:ph type="sldNum" idx="12"/>
          </p:nvPr>
        </p:nvSpPr>
        <p:spPr>
          <a:xfrm>
            <a:off x="9472736" y="6453386"/>
            <a:ext cx="1596292" cy="40461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NZ"/>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1"/>
        <p:cNvGrpSpPr/>
        <p:nvPr/>
      </p:nvGrpSpPr>
      <p:grpSpPr>
        <a:xfrm>
          <a:off x="0" y="0"/>
          <a:ext cx="0" cy="0"/>
          <a:chOff x="0" y="0"/>
          <a:chExt cx="0" cy="0"/>
        </a:xfrm>
      </p:grpSpPr>
      <p:sp>
        <p:nvSpPr>
          <p:cNvPr id="42" name="Google Shape;42;p6"/>
          <p:cNvSpPr txBox="1">
            <a:spLocks noGrp="1"/>
          </p:cNvSpPr>
          <p:nvPr>
            <p:ph type="title"/>
          </p:nvPr>
        </p:nvSpPr>
        <p:spPr>
          <a:xfrm>
            <a:off x="1371600" y="685800"/>
            <a:ext cx="9601200" cy="1485900"/>
          </a:xfrm>
          <a:prstGeom prst="rect">
            <a:avLst/>
          </a:prstGeom>
          <a:noFill/>
          <a:ln>
            <a:noFill/>
          </a:ln>
        </p:spPr>
        <p:txBody>
          <a:bodyPr spcFirstLastPara="1" wrap="square" lIns="91425" tIns="45700" rIns="91425" bIns="45700" anchor="t" anchorCtr="0">
            <a:normAutofit/>
          </a:bodyPr>
          <a:lstStyle>
            <a:lvl1pPr lvl="0" algn="l">
              <a:lnSpc>
                <a:spcPct val="89000"/>
              </a:lnSpc>
              <a:spcBef>
                <a:spcPts val="0"/>
              </a:spcBef>
              <a:spcAft>
                <a:spcPts val="0"/>
              </a:spcAft>
              <a:buClr>
                <a:schemeClr val="dk2"/>
              </a:buClr>
              <a:buSzPts val="4400"/>
              <a:buFont typeface="Libre Franklin"/>
              <a:buNone/>
              <a:defRPr>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 name="Google Shape;43;p6"/>
          <p:cNvSpPr txBox="1">
            <a:spLocks noGrp="1"/>
          </p:cNvSpPr>
          <p:nvPr>
            <p:ph type="body" idx="1"/>
          </p:nvPr>
        </p:nvSpPr>
        <p:spPr>
          <a:xfrm>
            <a:off x="1371600" y="2340864"/>
            <a:ext cx="4443984" cy="823912"/>
          </a:xfrm>
          <a:prstGeom prst="rect">
            <a:avLst/>
          </a:prstGeom>
          <a:noFill/>
          <a:ln>
            <a:noFill/>
          </a:ln>
        </p:spPr>
        <p:txBody>
          <a:bodyPr spcFirstLastPara="1" wrap="square" lIns="91425" tIns="45700" rIns="91425" bIns="45700" anchor="b" anchorCtr="0">
            <a:noAutofit/>
          </a:bodyPr>
          <a:lstStyle>
            <a:lvl1pPr marL="457200" lvl="0" indent="-228600" algn="l">
              <a:lnSpc>
                <a:spcPct val="84000"/>
              </a:lnSpc>
              <a:spcBef>
                <a:spcPts val="0"/>
              </a:spcBef>
              <a:spcAft>
                <a:spcPts val="0"/>
              </a:spcAft>
              <a:buClr>
                <a:schemeClr val="dk2"/>
              </a:buClr>
              <a:buSzPts val="3000"/>
              <a:buNone/>
              <a:defRPr sz="3000" b="0">
                <a:solidFill>
                  <a:schemeClr val="dk2"/>
                </a:solidFill>
              </a:defRPr>
            </a:lvl1pPr>
            <a:lvl2pPr marL="914400" lvl="1" indent="-228600" algn="l">
              <a:lnSpc>
                <a:spcPct val="94000"/>
              </a:lnSpc>
              <a:spcBef>
                <a:spcPts val="500"/>
              </a:spcBef>
              <a:spcAft>
                <a:spcPts val="0"/>
              </a:spcAft>
              <a:buClr>
                <a:schemeClr val="dk2"/>
              </a:buClr>
              <a:buSzPts val="2000"/>
              <a:buNone/>
              <a:defRPr sz="2000" b="1"/>
            </a:lvl2pPr>
            <a:lvl3pPr marL="1371600" lvl="2" indent="-228600" algn="l">
              <a:lnSpc>
                <a:spcPct val="94000"/>
              </a:lnSpc>
              <a:spcBef>
                <a:spcPts val="500"/>
              </a:spcBef>
              <a:spcAft>
                <a:spcPts val="0"/>
              </a:spcAft>
              <a:buClr>
                <a:schemeClr val="dk2"/>
              </a:buClr>
              <a:buSzPts val="1800"/>
              <a:buNone/>
              <a:defRPr sz="1800" b="1"/>
            </a:lvl3pPr>
            <a:lvl4pPr marL="1828800" lvl="3" indent="-228600" algn="l">
              <a:lnSpc>
                <a:spcPct val="94000"/>
              </a:lnSpc>
              <a:spcBef>
                <a:spcPts val="500"/>
              </a:spcBef>
              <a:spcAft>
                <a:spcPts val="0"/>
              </a:spcAft>
              <a:buClr>
                <a:schemeClr val="dk2"/>
              </a:buClr>
              <a:buSzPts val="1600"/>
              <a:buNone/>
              <a:defRPr sz="1600" b="1"/>
            </a:lvl4pPr>
            <a:lvl5pPr marL="2286000" lvl="4" indent="-228600" algn="l">
              <a:lnSpc>
                <a:spcPct val="94000"/>
              </a:lnSpc>
              <a:spcBef>
                <a:spcPts val="500"/>
              </a:spcBef>
              <a:spcAft>
                <a:spcPts val="0"/>
              </a:spcAft>
              <a:buClr>
                <a:schemeClr val="dk2"/>
              </a:buClr>
              <a:buSzPts val="1600"/>
              <a:buNone/>
              <a:defRPr sz="1600" b="1"/>
            </a:lvl5pPr>
            <a:lvl6pPr marL="2743200" lvl="5" indent="-228600" algn="l">
              <a:lnSpc>
                <a:spcPct val="94000"/>
              </a:lnSpc>
              <a:spcBef>
                <a:spcPts val="500"/>
              </a:spcBef>
              <a:spcAft>
                <a:spcPts val="0"/>
              </a:spcAft>
              <a:buClr>
                <a:schemeClr val="dk2"/>
              </a:buClr>
              <a:buSzPts val="1600"/>
              <a:buNone/>
              <a:defRPr sz="1600" b="1"/>
            </a:lvl6pPr>
            <a:lvl7pPr marL="3200400" lvl="6" indent="-228600" algn="l">
              <a:lnSpc>
                <a:spcPct val="94000"/>
              </a:lnSpc>
              <a:spcBef>
                <a:spcPts val="500"/>
              </a:spcBef>
              <a:spcAft>
                <a:spcPts val="0"/>
              </a:spcAft>
              <a:buClr>
                <a:schemeClr val="dk2"/>
              </a:buClr>
              <a:buSzPts val="1600"/>
              <a:buNone/>
              <a:defRPr sz="1600" b="1"/>
            </a:lvl7pPr>
            <a:lvl8pPr marL="3657600" lvl="7" indent="-228600" algn="l">
              <a:lnSpc>
                <a:spcPct val="94000"/>
              </a:lnSpc>
              <a:spcBef>
                <a:spcPts val="500"/>
              </a:spcBef>
              <a:spcAft>
                <a:spcPts val="0"/>
              </a:spcAft>
              <a:buClr>
                <a:schemeClr val="dk2"/>
              </a:buClr>
              <a:buSzPts val="1600"/>
              <a:buNone/>
              <a:defRPr sz="1600" b="1"/>
            </a:lvl8pPr>
            <a:lvl9pPr marL="4114800" lvl="8" indent="-228600" algn="l">
              <a:lnSpc>
                <a:spcPct val="94000"/>
              </a:lnSpc>
              <a:spcBef>
                <a:spcPts val="500"/>
              </a:spcBef>
              <a:spcAft>
                <a:spcPts val="200"/>
              </a:spcAft>
              <a:buClr>
                <a:schemeClr val="dk2"/>
              </a:buClr>
              <a:buSzPts val="1600"/>
              <a:buNone/>
              <a:defRPr sz="1600" b="1"/>
            </a:lvl9pPr>
          </a:lstStyle>
          <a:p>
            <a:endParaRPr/>
          </a:p>
        </p:txBody>
      </p:sp>
      <p:sp>
        <p:nvSpPr>
          <p:cNvPr id="44" name="Google Shape;44;p6"/>
          <p:cNvSpPr txBox="1">
            <a:spLocks noGrp="1"/>
          </p:cNvSpPr>
          <p:nvPr>
            <p:ph type="body" idx="2"/>
          </p:nvPr>
        </p:nvSpPr>
        <p:spPr>
          <a:xfrm>
            <a:off x="1371600" y="3305207"/>
            <a:ext cx="4443984" cy="2562193"/>
          </a:xfrm>
          <a:prstGeom prst="rect">
            <a:avLst/>
          </a:prstGeom>
          <a:noFill/>
          <a:ln>
            <a:noFill/>
          </a:ln>
        </p:spPr>
        <p:txBody>
          <a:bodyPr spcFirstLastPara="1" wrap="square" lIns="91425" tIns="45700" rIns="91425" bIns="45700" anchor="t" anchorCtr="0">
            <a:normAutofit/>
          </a:bodyPr>
          <a:lstStyle>
            <a:lvl1pPr marL="457200" lvl="0" indent="-355600" algn="l">
              <a:lnSpc>
                <a:spcPct val="94000"/>
              </a:lnSpc>
              <a:spcBef>
                <a:spcPts val="1000"/>
              </a:spcBef>
              <a:spcAft>
                <a:spcPts val="0"/>
              </a:spcAft>
              <a:buClr>
                <a:schemeClr val="dk2"/>
              </a:buClr>
              <a:buSzPts val="2000"/>
              <a:buChar char="■"/>
              <a:defRPr>
                <a:solidFill>
                  <a:schemeClr val="dk2"/>
                </a:solidFill>
              </a:defRPr>
            </a:lvl1pPr>
            <a:lvl2pPr marL="914400" lvl="1" indent="-355600" algn="l">
              <a:lnSpc>
                <a:spcPct val="94000"/>
              </a:lnSpc>
              <a:spcBef>
                <a:spcPts val="500"/>
              </a:spcBef>
              <a:spcAft>
                <a:spcPts val="0"/>
              </a:spcAft>
              <a:buClr>
                <a:schemeClr val="dk2"/>
              </a:buClr>
              <a:buSzPts val="2000"/>
              <a:buChar char="–"/>
              <a:defRPr>
                <a:solidFill>
                  <a:schemeClr val="dk2"/>
                </a:solidFill>
              </a:defRPr>
            </a:lvl2pPr>
            <a:lvl3pPr marL="1371600" lvl="2" indent="-342900" algn="l">
              <a:lnSpc>
                <a:spcPct val="94000"/>
              </a:lnSpc>
              <a:spcBef>
                <a:spcPts val="500"/>
              </a:spcBef>
              <a:spcAft>
                <a:spcPts val="0"/>
              </a:spcAft>
              <a:buClr>
                <a:schemeClr val="dk2"/>
              </a:buClr>
              <a:buSzPts val="1800"/>
              <a:buChar char="■"/>
              <a:defRPr>
                <a:solidFill>
                  <a:schemeClr val="dk2"/>
                </a:solidFill>
              </a:defRPr>
            </a:lvl3pPr>
            <a:lvl4pPr marL="1828800" lvl="3" indent="-342900" algn="l">
              <a:lnSpc>
                <a:spcPct val="94000"/>
              </a:lnSpc>
              <a:spcBef>
                <a:spcPts val="500"/>
              </a:spcBef>
              <a:spcAft>
                <a:spcPts val="0"/>
              </a:spcAft>
              <a:buClr>
                <a:schemeClr val="dk2"/>
              </a:buClr>
              <a:buSzPts val="1800"/>
              <a:buChar char="–"/>
              <a:defRPr>
                <a:solidFill>
                  <a:schemeClr val="dk2"/>
                </a:solidFill>
              </a:defRPr>
            </a:lvl4pPr>
            <a:lvl5pPr marL="2286000" lvl="4" indent="-330200" algn="l">
              <a:lnSpc>
                <a:spcPct val="94000"/>
              </a:lnSpc>
              <a:spcBef>
                <a:spcPts val="500"/>
              </a:spcBef>
              <a:spcAft>
                <a:spcPts val="0"/>
              </a:spcAft>
              <a:buClr>
                <a:schemeClr val="dk2"/>
              </a:buClr>
              <a:buSzPts val="1600"/>
              <a:buChar char="■"/>
              <a:defRPr>
                <a:solidFill>
                  <a:schemeClr val="dk2"/>
                </a:solidFill>
              </a:defRPr>
            </a:lvl5pPr>
            <a:lvl6pPr marL="2743200" lvl="5" indent="-342900" algn="l">
              <a:lnSpc>
                <a:spcPct val="94000"/>
              </a:lnSpc>
              <a:spcBef>
                <a:spcPts val="500"/>
              </a:spcBef>
              <a:spcAft>
                <a:spcPts val="0"/>
              </a:spcAft>
              <a:buClr>
                <a:schemeClr val="dk2"/>
              </a:buClr>
              <a:buSzPts val="1800"/>
              <a:buChar char="–"/>
              <a:defRPr/>
            </a:lvl6pPr>
            <a:lvl7pPr marL="3200400" lvl="6" indent="-342900" algn="l">
              <a:lnSpc>
                <a:spcPct val="94000"/>
              </a:lnSpc>
              <a:spcBef>
                <a:spcPts val="500"/>
              </a:spcBef>
              <a:spcAft>
                <a:spcPts val="0"/>
              </a:spcAft>
              <a:buClr>
                <a:schemeClr val="dk2"/>
              </a:buClr>
              <a:buSzPts val="1800"/>
              <a:buChar char="■"/>
              <a:defRPr/>
            </a:lvl7pPr>
            <a:lvl8pPr marL="3657600" lvl="7" indent="-342900" algn="l">
              <a:lnSpc>
                <a:spcPct val="94000"/>
              </a:lnSpc>
              <a:spcBef>
                <a:spcPts val="500"/>
              </a:spcBef>
              <a:spcAft>
                <a:spcPts val="0"/>
              </a:spcAft>
              <a:buClr>
                <a:schemeClr val="dk2"/>
              </a:buClr>
              <a:buSzPts val="1800"/>
              <a:buChar char="–"/>
              <a:defRPr/>
            </a:lvl8pPr>
            <a:lvl9pPr marL="4114800" lvl="8" indent="-342900" algn="l">
              <a:lnSpc>
                <a:spcPct val="94000"/>
              </a:lnSpc>
              <a:spcBef>
                <a:spcPts val="500"/>
              </a:spcBef>
              <a:spcAft>
                <a:spcPts val="200"/>
              </a:spcAft>
              <a:buClr>
                <a:schemeClr val="dk2"/>
              </a:buClr>
              <a:buSzPts val="1800"/>
              <a:buChar char="■"/>
              <a:defRPr/>
            </a:lvl9pPr>
          </a:lstStyle>
          <a:p>
            <a:endParaRPr/>
          </a:p>
        </p:txBody>
      </p:sp>
      <p:sp>
        <p:nvSpPr>
          <p:cNvPr id="45" name="Google Shape;45;p6"/>
          <p:cNvSpPr txBox="1">
            <a:spLocks noGrp="1"/>
          </p:cNvSpPr>
          <p:nvPr>
            <p:ph type="body" idx="3"/>
          </p:nvPr>
        </p:nvSpPr>
        <p:spPr>
          <a:xfrm>
            <a:off x="6525014" y="2340864"/>
            <a:ext cx="4443984" cy="823912"/>
          </a:xfrm>
          <a:prstGeom prst="rect">
            <a:avLst/>
          </a:prstGeom>
          <a:noFill/>
          <a:ln>
            <a:noFill/>
          </a:ln>
        </p:spPr>
        <p:txBody>
          <a:bodyPr spcFirstLastPara="1" wrap="square" lIns="91425" tIns="45700" rIns="91425" bIns="45700" anchor="b" anchorCtr="0">
            <a:noAutofit/>
          </a:bodyPr>
          <a:lstStyle>
            <a:lvl1pPr marL="457200" lvl="0" indent="-228600" algn="l">
              <a:lnSpc>
                <a:spcPct val="84000"/>
              </a:lnSpc>
              <a:spcBef>
                <a:spcPts val="0"/>
              </a:spcBef>
              <a:spcAft>
                <a:spcPts val="0"/>
              </a:spcAft>
              <a:buClr>
                <a:schemeClr val="dk2"/>
              </a:buClr>
              <a:buSzPts val="3000"/>
              <a:buNone/>
              <a:defRPr sz="3000" b="0">
                <a:solidFill>
                  <a:schemeClr val="dk2"/>
                </a:solidFill>
              </a:defRPr>
            </a:lvl1pPr>
            <a:lvl2pPr marL="914400" lvl="1" indent="-228600" algn="l">
              <a:lnSpc>
                <a:spcPct val="94000"/>
              </a:lnSpc>
              <a:spcBef>
                <a:spcPts val="500"/>
              </a:spcBef>
              <a:spcAft>
                <a:spcPts val="0"/>
              </a:spcAft>
              <a:buClr>
                <a:schemeClr val="dk2"/>
              </a:buClr>
              <a:buSzPts val="2000"/>
              <a:buNone/>
              <a:defRPr sz="2000" b="1"/>
            </a:lvl2pPr>
            <a:lvl3pPr marL="1371600" lvl="2" indent="-228600" algn="l">
              <a:lnSpc>
                <a:spcPct val="94000"/>
              </a:lnSpc>
              <a:spcBef>
                <a:spcPts val="500"/>
              </a:spcBef>
              <a:spcAft>
                <a:spcPts val="0"/>
              </a:spcAft>
              <a:buClr>
                <a:schemeClr val="dk2"/>
              </a:buClr>
              <a:buSzPts val="1800"/>
              <a:buNone/>
              <a:defRPr sz="1800" b="1"/>
            </a:lvl3pPr>
            <a:lvl4pPr marL="1828800" lvl="3" indent="-228600" algn="l">
              <a:lnSpc>
                <a:spcPct val="94000"/>
              </a:lnSpc>
              <a:spcBef>
                <a:spcPts val="500"/>
              </a:spcBef>
              <a:spcAft>
                <a:spcPts val="0"/>
              </a:spcAft>
              <a:buClr>
                <a:schemeClr val="dk2"/>
              </a:buClr>
              <a:buSzPts val="1600"/>
              <a:buNone/>
              <a:defRPr sz="1600" b="1"/>
            </a:lvl4pPr>
            <a:lvl5pPr marL="2286000" lvl="4" indent="-228600" algn="l">
              <a:lnSpc>
                <a:spcPct val="94000"/>
              </a:lnSpc>
              <a:spcBef>
                <a:spcPts val="500"/>
              </a:spcBef>
              <a:spcAft>
                <a:spcPts val="0"/>
              </a:spcAft>
              <a:buClr>
                <a:schemeClr val="dk2"/>
              </a:buClr>
              <a:buSzPts val="1600"/>
              <a:buNone/>
              <a:defRPr sz="1600" b="1"/>
            </a:lvl5pPr>
            <a:lvl6pPr marL="2743200" lvl="5" indent="-228600" algn="l">
              <a:lnSpc>
                <a:spcPct val="94000"/>
              </a:lnSpc>
              <a:spcBef>
                <a:spcPts val="500"/>
              </a:spcBef>
              <a:spcAft>
                <a:spcPts val="0"/>
              </a:spcAft>
              <a:buClr>
                <a:schemeClr val="dk2"/>
              </a:buClr>
              <a:buSzPts val="1600"/>
              <a:buNone/>
              <a:defRPr sz="1600" b="1"/>
            </a:lvl6pPr>
            <a:lvl7pPr marL="3200400" lvl="6" indent="-228600" algn="l">
              <a:lnSpc>
                <a:spcPct val="94000"/>
              </a:lnSpc>
              <a:spcBef>
                <a:spcPts val="500"/>
              </a:spcBef>
              <a:spcAft>
                <a:spcPts val="0"/>
              </a:spcAft>
              <a:buClr>
                <a:schemeClr val="dk2"/>
              </a:buClr>
              <a:buSzPts val="1600"/>
              <a:buNone/>
              <a:defRPr sz="1600" b="1"/>
            </a:lvl7pPr>
            <a:lvl8pPr marL="3657600" lvl="7" indent="-228600" algn="l">
              <a:lnSpc>
                <a:spcPct val="94000"/>
              </a:lnSpc>
              <a:spcBef>
                <a:spcPts val="500"/>
              </a:spcBef>
              <a:spcAft>
                <a:spcPts val="0"/>
              </a:spcAft>
              <a:buClr>
                <a:schemeClr val="dk2"/>
              </a:buClr>
              <a:buSzPts val="1600"/>
              <a:buNone/>
              <a:defRPr sz="1600" b="1"/>
            </a:lvl8pPr>
            <a:lvl9pPr marL="4114800" lvl="8" indent="-228600" algn="l">
              <a:lnSpc>
                <a:spcPct val="94000"/>
              </a:lnSpc>
              <a:spcBef>
                <a:spcPts val="500"/>
              </a:spcBef>
              <a:spcAft>
                <a:spcPts val="200"/>
              </a:spcAft>
              <a:buClr>
                <a:schemeClr val="dk2"/>
              </a:buClr>
              <a:buSzPts val="1600"/>
              <a:buNone/>
              <a:defRPr sz="1600" b="1"/>
            </a:lvl9pPr>
          </a:lstStyle>
          <a:p>
            <a:endParaRPr/>
          </a:p>
        </p:txBody>
      </p:sp>
      <p:sp>
        <p:nvSpPr>
          <p:cNvPr id="46" name="Google Shape;46;p6"/>
          <p:cNvSpPr txBox="1">
            <a:spLocks noGrp="1"/>
          </p:cNvSpPr>
          <p:nvPr>
            <p:ph type="body" idx="4"/>
          </p:nvPr>
        </p:nvSpPr>
        <p:spPr>
          <a:xfrm>
            <a:off x="6525014" y="3305207"/>
            <a:ext cx="4443984" cy="2562193"/>
          </a:xfrm>
          <a:prstGeom prst="rect">
            <a:avLst/>
          </a:prstGeom>
          <a:noFill/>
          <a:ln>
            <a:noFill/>
          </a:ln>
        </p:spPr>
        <p:txBody>
          <a:bodyPr spcFirstLastPara="1" wrap="square" lIns="91425" tIns="45700" rIns="91425" bIns="45700" anchor="t" anchorCtr="0">
            <a:normAutofit/>
          </a:bodyPr>
          <a:lstStyle>
            <a:lvl1pPr marL="457200" lvl="0" indent="-355600" algn="l">
              <a:lnSpc>
                <a:spcPct val="94000"/>
              </a:lnSpc>
              <a:spcBef>
                <a:spcPts val="1000"/>
              </a:spcBef>
              <a:spcAft>
                <a:spcPts val="0"/>
              </a:spcAft>
              <a:buClr>
                <a:schemeClr val="dk2"/>
              </a:buClr>
              <a:buSzPts val="2000"/>
              <a:buChar char="■"/>
              <a:defRPr>
                <a:solidFill>
                  <a:schemeClr val="dk2"/>
                </a:solidFill>
              </a:defRPr>
            </a:lvl1pPr>
            <a:lvl2pPr marL="914400" lvl="1" indent="-355600" algn="l">
              <a:lnSpc>
                <a:spcPct val="94000"/>
              </a:lnSpc>
              <a:spcBef>
                <a:spcPts val="500"/>
              </a:spcBef>
              <a:spcAft>
                <a:spcPts val="0"/>
              </a:spcAft>
              <a:buClr>
                <a:schemeClr val="dk2"/>
              </a:buClr>
              <a:buSzPts val="2000"/>
              <a:buChar char="–"/>
              <a:defRPr>
                <a:solidFill>
                  <a:schemeClr val="dk2"/>
                </a:solidFill>
              </a:defRPr>
            </a:lvl2pPr>
            <a:lvl3pPr marL="1371600" lvl="2" indent="-342900" algn="l">
              <a:lnSpc>
                <a:spcPct val="94000"/>
              </a:lnSpc>
              <a:spcBef>
                <a:spcPts val="500"/>
              </a:spcBef>
              <a:spcAft>
                <a:spcPts val="0"/>
              </a:spcAft>
              <a:buClr>
                <a:schemeClr val="dk2"/>
              </a:buClr>
              <a:buSzPts val="1800"/>
              <a:buChar char="■"/>
              <a:defRPr>
                <a:solidFill>
                  <a:schemeClr val="dk2"/>
                </a:solidFill>
              </a:defRPr>
            </a:lvl3pPr>
            <a:lvl4pPr marL="1828800" lvl="3" indent="-342900" algn="l">
              <a:lnSpc>
                <a:spcPct val="94000"/>
              </a:lnSpc>
              <a:spcBef>
                <a:spcPts val="500"/>
              </a:spcBef>
              <a:spcAft>
                <a:spcPts val="0"/>
              </a:spcAft>
              <a:buClr>
                <a:schemeClr val="dk2"/>
              </a:buClr>
              <a:buSzPts val="1800"/>
              <a:buChar char="–"/>
              <a:defRPr>
                <a:solidFill>
                  <a:schemeClr val="dk2"/>
                </a:solidFill>
              </a:defRPr>
            </a:lvl4pPr>
            <a:lvl5pPr marL="2286000" lvl="4" indent="-330200" algn="l">
              <a:lnSpc>
                <a:spcPct val="94000"/>
              </a:lnSpc>
              <a:spcBef>
                <a:spcPts val="500"/>
              </a:spcBef>
              <a:spcAft>
                <a:spcPts val="0"/>
              </a:spcAft>
              <a:buClr>
                <a:schemeClr val="dk2"/>
              </a:buClr>
              <a:buSzPts val="1600"/>
              <a:buChar char="■"/>
              <a:defRPr>
                <a:solidFill>
                  <a:schemeClr val="dk2"/>
                </a:solidFill>
              </a:defRPr>
            </a:lvl5pPr>
            <a:lvl6pPr marL="2743200" lvl="5" indent="-342900" algn="l">
              <a:lnSpc>
                <a:spcPct val="94000"/>
              </a:lnSpc>
              <a:spcBef>
                <a:spcPts val="500"/>
              </a:spcBef>
              <a:spcAft>
                <a:spcPts val="0"/>
              </a:spcAft>
              <a:buClr>
                <a:schemeClr val="dk2"/>
              </a:buClr>
              <a:buSzPts val="1800"/>
              <a:buChar char="–"/>
              <a:defRPr/>
            </a:lvl6pPr>
            <a:lvl7pPr marL="3200400" lvl="6" indent="-342900" algn="l">
              <a:lnSpc>
                <a:spcPct val="94000"/>
              </a:lnSpc>
              <a:spcBef>
                <a:spcPts val="500"/>
              </a:spcBef>
              <a:spcAft>
                <a:spcPts val="0"/>
              </a:spcAft>
              <a:buClr>
                <a:schemeClr val="dk2"/>
              </a:buClr>
              <a:buSzPts val="1800"/>
              <a:buChar char="■"/>
              <a:defRPr/>
            </a:lvl7pPr>
            <a:lvl8pPr marL="3657600" lvl="7" indent="-342900" algn="l">
              <a:lnSpc>
                <a:spcPct val="94000"/>
              </a:lnSpc>
              <a:spcBef>
                <a:spcPts val="500"/>
              </a:spcBef>
              <a:spcAft>
                <a:spcPts val="0"/>
              </a:spcAft>
              <a:buClr>
                <a:schemeClr val="dk2"/>
              </a:buClr>
              <a:buSzPts val="1800"/>
              <a:buChar char="–"/>
              <a:defRPr/>
            </a:lvl8pPr>
            <a:lvl9pPr marL="4114800" lvl="8" indent="-342900" algn="l">
              <a:lnSpc>
                <a:spcPct val="94000"/>
              </a:lnSpc>
              <a:spcBef>
                <a:spcPts val="500"/>
              </a:spcBef>
              <a:spcAft>
                <a:spcPts val="200"/>
              </a:spcAft>
              <a:buClr>
                <a:schemeClr val="dk2"/>
              </a:buClr>
              <a:buSzPts val="1800"/>
              <a:buChar char="■"/>
              <a:defRPr/>
            </a:lvl9pPr>
          </a:lstStyle>
          <a:p>
            <a:endParaRPr/>
          </a:p>
        </p:txBody>
      </p:sp>
      <p:sp>
        <p:nvSpPr>
          <p:cNvPr id="47" name="Google Shape;47;p6"/>
          <p:cNvSpPr txBox="1">
            <a:spLocks noGrp="1"/>
          </p:cNvSpPr>
          <p:nvPr>
            <p:ph type="dt" idx="10"/>
          </p:nvPr>
        </p:nvSpPr>
        <p:spPr>
          <a:xfrm>
            <a:off x="1390650" y="6453386"/>
            <a:ext cx="1204572" cy="40461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6"/>
          <p:cNvSpPr txBox="1">
            <a:spLocks noGrp="1"/>
          </p:cNvSpPr>
          <p:nvPr>
            <p:ph type="ftr" idx="11"/>
          </p:nvPr>
        </p:nvSpPr>
        <p:spPr>
          <a:xfrm>
            <a:off x="2893564" y="6453386"/>
            <a:ext cx="6280830" cy="40461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6"/>
          <p:cNvSpPr txBox="1">
            <a:spLocks noGrp="1"/>
          </p:cNvSpPr>
          <p:nvPr>
            <p:ph type="sldNum" idx="12"/>
          </p:nvPr>
        </p:nvSpPr>
        <p:spPr>
          <a:xfrm>
            <a:off x="9472736" y="6453386"/>
            <a:ext cx="1596292" cy="40461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NZ"/>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0"/>
        <p:cNvGrpSpPr/>
        <p:nvPr/>
      </p:nvGrpSpPr>
      <p:grpSpPr>
        <a:xfrm>
          <a:off x="0" y="0"/>
          <a:ext cx="0" cy="0"/>
          <a:chOff x="0" y="0"/>
          <a:chExt cx="0" cy="0"/>
        </a:xfrm>
      </p:grpSpPr>
      <p:sp>
        <p:nvSpPr>
          <p:cNvPr id="51" name="Google Shape;51;p7"/>
          <p:cNvSpPr txBox="1">
            <a:spLocks noGrp="1"/>
          </p:cNvSpPr>
          <p:nvPr>
            <p:ph type="title"/>
          </p:nvPr>
        </p:nvSpPr>
        <p:spPr>
          <a:xfrm>
            <a:off x="1371600" y="685800"/>
            <a:ext cx="9601200" cy="1485900"/>
          </a:xfrm>
          <a:prstGeom prst="rect">
            <a:avLst/>
          </a:prstGeom>
          <a:noFill/>
          <a:ln>
            <a:noFill/>
          </a:ln>
        </p:spPr>
        <p:txBody>
          <a:bodyPr spcFirstLastPara="1" wrap="square" lIns="91425" tIns="45700" rIns="91425" bIns="45700" anchor="t" anchorCtr="0">
            <a:normAutofit/>
          </a:bodyPr>
          <a:lstStyle>
            <a:lvl1pPr lvl="0" algn="l">
              <a:lnSpc>
                <a:spcPct val="89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2" name="Google Shape;52;p7"/>
          <p:cNvSpPr txBox="1">
            <a:spLocks noGrp="1"/>
          </p:cNvSpPr>
          <p:nvPr>
            <p:ph type="dt" idx="10"/>
          </p:nvPr>
        </p:nvSpPr>
        <p:spPr>
          <a:xfrm>
            <a:off x="1390650" y="6453386"/>
            <a:ext cx="1204572" cy="40461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7"/>
          <p:cNvSpPr txBox="1">
            <a:spLocks noGrp="1"/>
          </p:cNvSpPr>
          <p:nvPr>
            <p:ph type="ftr" idx="11"/>
          </p:nvPr>
        </p:nvSpPr>
        <p:spPr>
          <a:xfrm>
            <a:off x="2893564" y="6453386"/>
            <a:ext cx="6280830" cy="40461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 name="Google Shape;54;p7"/>
          <p:cNvSpPr txBox="1">
            <a:spLocks noGrp="1"/>
          </p:cNvSpPr>
          <p:nvPr>
            <p:ph type="sldNum" idx="12"/>
          </p:nvPr>
        </p:nvSpPr>
        <p:spPr>
          <a:xfrm>
            <a:off x="9472736" y="6453386"/>
            <a:ext cx="1596292" cy="40461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NZ"/>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5"/>
        <p:cNvGrpSpPr/>
        <p:nvPr/>
      </p:nvGrpSpPr>
      <p:grpSpPr>
        <a:xfrm>
          <a:off x="0" y="0"/>
          <a:ext cx="0" cy="0"/>
          <a:chOff x="0" y="0"/>
          <a:chExt cx="0" cy="0"/>
        </a:xfrm>
      </p:grpSpPr>
      <p:sp>
        <p:nvSpPr>
          <p:cNvPr id="56" name="Google Shape;56;p8"/>
          <p:cNvSpPr txBox="1">
            <a:spLocks noGrp="1"/>
          </p:cNvSpPr>
          <p:nvPr>
            <p:ph type="dt" idx="10"/>
          </p:nvPr>
        </p:nvSpPr>
        <p:spPr>
          <a:xfrm>
            <a:off x="1390650" y="6453386"/>
            <a:ext cx="1204572" cy="40461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8"/>
          <p:cNvSpPr txBox="1">
            <a:spLocks noGrp="1"/>
          </p:cNvSpPr>
          <p:nvPr>
            <p:ph type="ftr" idx="11"/>
          </p:nvPr>
        </p:nvSpPr>
        <p:spPr>
          <a:xfrm>
            <a:off x="2893564" y="6453386"/>
            <a:ext cx="6280830" cy="40461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 name="Google Shape;58;p8"/>
          <p:cNvSpPr txBox="1">
            <a:spLocks noGrp="1"/>
          </p:cNvSpPr>
          <p:nvPr>
            <p:ph type="sldNum" idx="12"/>
          </p:nvPr>
        </p:nvSpPr>
        <p:spPr>
          <a:xfrm>
            <a:off x="9472736" y="6453386"/>
            <a:ext cx="1596292" cy="40461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NZ"/>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Content with Caption" type="objTx">
  <p:cSld name="OBJECT_WITH_CAPTION_TEXT">
    <p:spTree>
      <p:nvGrpSpPr>
        <p:cNvPr id="1" name="Shape 59"/>
        <p:cNvGrpSpPr/>
        <p:nvPr/>
      </p:nvGrpSpPr>
      <p:grpSpPr>
        <a:xfrm>
          <a:off x="0" y="0"/>
          <a:ext cx="0" cy="0"/>
          <a:chOff x="0" y="0"/>
          <a:chExt cx="0" cy="0"/>
        </a:xfrm>
      </p:grpSpPr>
      <p:sp>
        <p:nvSpPr>
          <p:cNvPr id="60" name="Google Shape;60;p9" title="Background Shape"/>
          <p:cNvSpPr/>
          <p:nvPr/>
        </p:nvSpPr>
        <p:spPr>
          <a:xfrm>
            <a:off x="0" y="376"/>
            <a:ext cx="5303520" cy="6857624"/>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9"/>
          <p:cNvSpPr txBox="1">
            <a:spLocks noGrp="1"/>
          </p:cNvSpPr>
          <p:nvPr>
            <p:ph type="title"/>
          </p:nvPr>
        </p:nvSpPr>
        <p:spPr>
          <a:xfrm>
            <a:off x="723900" y="685800"/>
            <a:ext cx="3855720" cy="2157884"/>
          </a:xfrm>
          <a:prstGeom prst="rect">
            <a:avLst/>
          </a:prstGeom>
          <a:noFill/>
          <a:ln>
            <a:noFill/>
          </a:ln>
        </p:spPr>
        <p:txBody>
          <a:bodyPr spcFirstLastPara="1" wrap="square" lIns="91425" tIns="45700" rIns="91425" bIns="45700" anchor="t" anchorCtr="0">
            <a:noAutofit/>
          </a:bodyPr>
          <a:lstStyle>
            <a:lvl1pPr lvl="0" algn="l">
              <a:lnSpc>
                <a:spcPct val="84000"/>
              </a:lnSpc>
              <a:spcBef>
                <a:spcPts val="0"/>
              </a:spcBef>
              <a:spcAft>
                <a:spcPts val="0"/>
              </a:spcAft>
              <a:buClr>
                <a:schemeClr val="dk2"/>
              </a:buClr>
              <a:buSzPts val="4800"/>
              <a:buFont typeface="Libre Franklin"/>
              <a:buNone/>
              <a:defRPr sz="48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2" name="Google Shape;62;p9"/>
          <p:cNvSpPr txBox="1">
            <a:spLocks noGrp="1"/>
          </p:cNvSpPr>
          <p:nvPr>
            <p:ph type="body" idx="1"/>
          </p:nvPr>
        </p:nvSpPr>
        <p:spPr>
          <a:xfrm>
            <a:off x="6256020" y="685801"/>
            <a:ext cx="5212080" cy="5175250"/>
          </a:xfrm>
          <a:prstGeom prst="rect">
            <a:avLst/>
          </a:prstGeom>
          <a:noFill/>
          <a:ln>
            <a:noFill/>
          </a:ln>
        </p:spPr>
        <p:txBody>
          <a:bodyPr spcFirstLastPara="1" wrap="square" lIns="91425" tIns="45700" rIns="91425" bIns="45700" anchor="t" anchorCtr="0">
            <a:normAutofit/>
          </a:bodyPr>
          <a:lstStyle>
            <a:lvl1pPr marL="457200" lvl="0" indent="-355600" algn="l">
              <a:lnSpc>
                <a:spcPct val="94000"/>
              </a:lnSpc>
              <a:spcBef>
                <a:spcPts val="1000"/>
              </a:spcBef>
              <a:spcAft>
                <a:spcPts val="0"/>
              </a:spcAft>
              <a:buClr>
                <a:schemeClr val="dk2"/>
              </a:buClr>
              <a:buSzPts val="2000"/>
              <a:buChar char="■"/>
              <a:defRPr sz="2000"/>
            </a:lvl1pPr>
            <a:lvl2pPr marL="914400" lvl="1" indent="-355600" algn="l">
              <a:lnSpc>
                <a:spcPct val="94000"/>
              </a:lnSpc>
              <a:spcBef>
                <a:spcPts val="500"/>
              </a:spcBef>
              <a:spcAft>
                <a:spcPts val="0"/>
              </a:spcAft>
              <a:buClr>
                <a:schemeClr val="dk2"/>
              </a:buClr>
              <a:buSzPts val="2000"/>
              <a:buChar char="–"/>
              <a:defRPr sz="2000"/>
            </a:lvl2pPr>
            <a:lvl3pPr marL="1371600" lvl="2" indent="-342900" algn="l">
              <a:lnSpc>
                <a:spcPct val="94000"/>
              </a:lnSpc>
              <a:spcBef>
                <a:spcPts val="500"/>
              </a:spcBef>
              <a:spcAft>
                <a:spcPts val="0"/>
              </a:spcAft>
              <a:buClr>
                <a:schemeClr val="dk2"/>
              </a:buClr>
              <a:buSzPts val="1800"/>
              <a:buChar char="■"/>
              <a:defRPr sz="1800"/>
            </a:lvl3pPr>
            <a:lvl4pPr marL="1828800" lvl="3" indent="-342900" algn="l">
              <a:lnSpc>
                <a:spcPct val="94000"/>
              </a:lnSpc>
              <a:spcBef>
                <a:spcPts val="500"/>
              </a:spcBef>
              <a:spcAft>
                <a:spcPts val="0"/>
              </a:spcAft>
              <a:buClr>
                <a:schemeClr val="dk2"/>
              </a:buClr>
              <a:buSzPts val="1800"/>
              <a:buChar char="–"/>
              <a:defRPr sz="1800"/>
            </a:lvl4pPr>
            <a:lvl5pPr marL="2286000" lvl="4" indent="-330200" algn="l">
              <a:lnSpc>
                <a:spcPct val="94000"/>
              </a:lnSpc>
              <a:spcBef>
                <a:spcPts val="500"/>
              </a:spcBef>
              <a:spcAft>
                <a:spcPts val="0"/>
              </a:spcAft>
              <a:buClr>
                <a:schemeClr val="dk2"/>
              </a:buClr>
              <a:buSzPts val="1600"/>
              <a:buChar char="■"/>
              <a:defRPr sz="1600"/>
            </a:lvl5pPr>
            <a:lvl6pPr marL="2743200" lvl="5" indent="-330200" algn="l">
              <a:lnSpc>
                <a:spcPct val="94000"/>
              </a:lnSpc>
              <a:spcBef>
                <a:spcPts val="500"/>
              </a:spcBef>
              <a:spcAft>
                <a:spcPts val="0"/>
              </a:spcAft>
              <a:buClr>
                <a:schemeClr val="dk2"/>
              </a:buClr>
              <a:buSzPts val="1600"/>
              <a:buChar char="–"/>
              <a:defRPr sz="1600"/>
            </a:lvl6pPr>
            <a:lvl7pPr marL="3200400" lvl="6" indent="-330200" algn="l">
              <a:lnSpc>
                <a:spcPct val="94000"/>
              </a:lnSpc>
              <a:spcBef>
                <a:spcPts val="500"/>
              </a:spcBef>
              <a:spcAft>
                <a:spcPts val="0"/>
              </a:spcAft>
              <a:buClr>
                <a:schemeClr val="dk2"/>
              </a:buClr>
              <a:buSzPts val="1600"/>
              <a:buChar char="■"/>
              <a:defRPr sz="1600"/>
            </a:lvl7pPr>
            <a:lvl8pPr marL="3657600" lvl="7" indent="-330200" algn="l">
              <a:lnSpc>
                <a:spcPct val="94000"/>
              </a:lnSpc>
              <a:spcBef>
                <a:spcPts val="500"/>
              </a:spcBef>
              <a:spcAft>
                <a:spcPts val="0"/>
              </a:spcAft>
              <a:buClr>
                <a:schemeClr val="dk2"/>
              </a:buClr>
              <a:buSzPts val="1600"/>
              <a:buChar char="–"/>
              <a:defRPr sz="1600"/>
            </a:lvl8pPr>
            <a:lvl9pPr marL="4114800" lvl="8" indent="-330200" algn="l">
              <a:lnSpc>
                <a:spcPct val="94000"/>
              </a:lnSpc>
              <a:spcBef>
                <a:spcPts val="500"/>
              </a:spcBef>
              <a:spcAft>
                <a:spcPts val="200"/>
              </a:spcAft>
              <a:buClr>
                <a:schemeClr val="dk2"/>
              </a:buClr>
              <a:buSzPts val="1600"/>
              <a:buChar char="■"/>
              <a:defRPr sz="1600"/>
            </a:lvl9pPr>
          </a:lstStyle>
          <a:p>
            <a:endParaRPr/>
          </a:p>
        </p:txBody>
      </p:sp>
      <p:sp>
        <p:nvSpPr>
          <p:cNvPr id="63" name="Google Shape;63;p9"/>
          <p:cNvSpPr txBox="1">
            <a:spLocks noGrp="1"/>
          </p:cNvSpPr>
          <p:nvPr>
            <p:ph type="body" idx="2"/>
          </p:nvPr>
        </p:nvSpPr>
        <p:spPr>
          <a:xfrm>
            <a:off x="723900" y="2856344"/>
            <a:ext cx="3855720" cy="3011056"/>
          </a:xfrm>
          <a:prstGeom prst="rect">
            <a:avLst/>
          </a:prstGeom>
          <a:noFill/>
          <a:ln>
            <a:noFill/>
          </a:ln>
        </p:spPr>
        <p:txBody>
          <a:bodyPr spcFirstLastPara="1" wrap="square" lIns="91425" tIns="45700" rIns="91425" bIns="45700" anchor="t" anchorCtr="0">
            <a:normAutofit/>
          </a:bodyPr>
          <a:lstStyle>
            <a:lvl1pPr marL="457200" lvl="0" indent="-228600" algn="l">
              <a:lnSpc>
                <a:spcPct val="113000"/>
              </a:lnSpc>
              <a:spcBef>
                <a:spcPts val="0"/>
              </a:spcBef>
              <a:spcAft>
                <a:spcPts val="0"/>
              </a:spcAft>
              <a:buClr>
                <a:schemeClr val="dk2"/>
              </a:buClr>
              <a:buSzPts val="1600"/>
              <a:buNone/>
              <a:defRPr sz="1600"/>
            </a:lvl1pPr>
            <a:lvl2pPr marL="914400" lvl="1" indent="-228600" algn="l">
              <a:lnSpc>
                <a:spcPct val="94000"/>
              </a:lnSpc>
              <a:spcBef>
                <a:spcPts val="1500"/>
              </a:spcBef>
              <a:spcAft>
                <a:spcPts val="0"/>
              </a:spcAft>
              <a:buClr>
                <a:schemeClr val="dk2"/>
              </a:buClr>
              <a:buSzPts val="1400"/>
              <a:buNone/>
              <a:defRPr sz="1400"/>
            </a:lvl2pPr>
            <a:lvl3pPr marL="1371600" lvl="2" indent="-228600" algn="l">
              <a:lnSpc>
                <a:spcPct val="94000"/>
              </a:lnSpc>
              <a:spcBef>
                <a:spcPts val="500"/>
              </a:spcBef>
              <a:spcAft>
                <a:spcPts val="0"/>
              </a:spcAft>
              <a:buClr>
                <a:schemeClr val="dk2"/>
              </a:buClr>
              <a:buSzPts val="1200"/>
              <a:buNone/>
              <a:defRPr sz="1200"/>
            </a:lvl3pPr>
            <a:lvl4pPr marL="1828800" lvl="3" indent="-228600" algn="l">
              <a:lnSpc>
                <a:spcPct val="94000"/>
              </a:lnSpc>
              <a:spcBef>
                <a:spcPts val="500"/>
              </a:spcBef>
              <a:spcAft>
                <a:spcPts val="0"/>
              </a:spcAft>
              <a:buClr>
                <a:schemeClr val="dk2"/>
              </a:buClr>
              <a:buSzPts val="1000"/>
              <a:buNone/>
              <a:defRPr sz="1000"/>
            </a:lvl4pPr>
            <a:lvl5pPr marL="2286000" lvl="4" indent="-228600" algn="l">
              <a:lnSpc>
                <a:spcPct val="94000"/>
              </a:lnSpc>
              <a:spcBef>
                <a:spcPts val="500"/>
              </a:spcBef>
              <a:spcAft>
                <a:spcPts val="0"/>
              </a:spcAft>
              <a:buClr>
                <a:schemeClr val="dk2"/>
              </a:buClr>
              <a:buSzPts val="1000"/>
              <a:buNone/>
              <a:defRPr sz="1000"/>
            </a:lvl5pPr>
            <a:lvl6pPr marL="2743200" lvl="5" indent="-228600" algn="l">
              <a:lnSpc>
                <a:spcPct val="94000"/>
              </a:lnSpc>
              <a:spcBef>
                <a:spcPts val="500"/>
              </a:spcBef>
              <a:spcAft>
                <a:spcPts val="0"/>
              </a:spcAft>
              <a:buClr>
                <a:schemeClr val="dk2"/>
              </a:buClr>
              <a:buSzPts val="1000"/>
              <a:buNone/>
              <a:defRPr sz="1000"/>
            </a:lvl6pPr>
            <a:lvl7pPr marL="3200400" lvl="6" indent="-228600" algn="l">
              <a:lnSpc>
                <a:spcPct val="94000"/>
              </a:lnSpc>
              <a:spcBef>
                <a:spcPts val="500"/>
              </a:spcBef>
              <a:spcAft>
                <a:spcPts val="0"/>
              </a:spcAft>
              <a:buClr>
                <a:schemeClr val="dk2"/>
              </a:buClr>
              <a:buSzPts val="1000"/>
              <a:buNone/>
              <a:defRPr sz="1000"/>
            </a:lvl7pPr>
            <a:lvl8pPr marL="3657600" lvl="7" indent="-228600" algn="l">
              <a:lnSpc>
                <a:spcPct val="94000"/>
              </a:lnSpc>
              <a:spcBef>
                <a:spcPts val="500"/>
              </a:spcBef>
              <a:spcAft>
                <a:spcPts val="0"/>
              </a:spcAft>
              <a:buClr>
                <a:schemeClr val="dk2"/>
              </a:buClr>
              <a:buSzPts val="1000"/>
              <a:buNone/>
              <a:defRPr sz="1000"/>
            </a:lvl8pPr>
            <a:lvl9pPr marL="4114800" lvl="8" indent="-228600" algn="l">
              <a:lnSpc>
                <a:spcPct val="94000"/>
              </a:lnSpc>
              <a:spcBef>
                <a:spcPts val="500"/>
              </a:spcBef>
              <a:spcAft>
                <a:spcPts val="200"/>
              </a:spcAft>
              <a:buClr>
                <a:schemeClr val="dk2"/>
              </a:buClr>
              <a:buSzPts val="1000"/>
              <a:buNone/>
              <a:defRPr sz="1000"/>
            </a:lvl9pPr>
          </a:lstStyle>
          <a:p>
            <a:endParaRPr/>
          </a:p>
        </p:txBody>
      </p:sp>
      <p:sp>
        <p:nvSpPr>
          <p:cNvPr id="64" name="Google Shape;64;p9"/>
          <p:cNvSpPr txBox="1">
            <a:spLocks noGrp="1"/>
          </p:cNvSpPr>
          <p:nvPr>
            <p:ph type="dt" idx="10"/>
          </p:nvPr>
        </p:nvSpPr>
        <p:spPr>
          <a:xfrm>
            <a:off x="723900" y="6453386"/>
            <a:ext cx="1204572" cy="40461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 name="Google Shape;65;p9"/>
          <p:cNvSpPr txBox="1">
            <a:spLocks noGrp="1"/>
          </p:cNvSpPr>
          <p:nvPr>
            <p:ph type="ftr" idx="11"/>
          </p:nvPr>
        </p:nvSpPr>
        <p:spPr>
          <a:xfrm>
            <a:off x="2205945" y="6453386"/>
            <a:ext cx="2373675" cy="40461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9"/>
          <p:cNvSpPr txBox="1">
            <a:spLocks noGrp="1"/>
          </p:cNvSpPr>
          <p:nvPr>
            <p:ph type="sldNum" idx="12"/>
          </p:nvPr>
        </p:nvSpPr>
        <p:spPr>
          <a:xfrm>
            <a:off x="9883140" y="6453386"/>
            <a:ext cx="1596292" cy="40461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0" i="0" u="none" strike="noStrike" cap="none">
                <a:solidFill>
                  <a:schemeClr val="dk2"/>
                </a:solidFill>
                <a:latin typeface="Libre Franklin"/>
                <a:ea typeface="Libre Franklin"/>
                <a:cs typeface="Libre Franklin"/>
                <a:sym typeface="Libre Franklin"/>
              </a:defRPr>
            </a:lvl1pPr>
            <a:lvl2pPr marL="0" lvl="1" indent="0" algn="r">
              <a:spcBef>
                <a:spcPts val="0"/>
              </a:spcBef>
              <a:buNone/>
              <a:defRPr sz="1200" b="0" i="0" u="none" strike="noStrike" cap="none">
                <a:solidFill>
                  <a:schemeClr val="dk2"/>
                </a:solidFill>
                <a:latin typeface="Libre Franklin"/>
                <a:ea typeface="Libre Franklin"/>
                <a:cs typeface="Libre Franklin"/>
                <a:sym typeface="Libre Franklin"/>
              </a:defRPr>
            </a:lvl2pPr>
            <a:lvl3pPr marL="0" lvl="2" indent="0" algn="r">
              <a:spcBef>
                <a:spcPts val="0"/>
              </a:spcBef>
              <a:buNone/>
              <a:defRPr sz="1200" b="0" i="0" u="none" strike="noStrike" cap="none">
                <a:solidFill>
                  <a:schemeClr val="dk2"/>
                </a:solidFill>
                <a:latin typeface="Libre Franklin"/>
                <a:ea typeface="Libre Franklin"/>
                <a:cs typeface="Libre Franklin"/>
                <a:sym typeface="Libre Franklin"/>
              </a:defRPr>
            </a:lvl3pPr>
            <a:lvl4pPr marL="0" lvl="3" indent="0" algn="r">
              <a:spcBef>
                <a:spcPts val="0"/>
              </a:spcBef>
              <a:buNone/>
              <a:defRPr sz="1200" b="0" i="0" u="none" strike="noStrike" cap="none">
                <a:solidFill>
                  <a:schemeClr val="dk2"/>
                </a:solidFill>
                <a:latin typeface="Libre Franklin"/>
                <a:ea typeface="Libre Franklin"/>
                <a:cs typeface="Libre Franklin"/>
                <a:sym typeface="Libre Franklin"/>
              </a:defRPr>
            </a:lvl4pPr>
            <a:lvl5pPr marL="0" lvl="4" indent="0" algn="r">
              <a:spcBef>
                <a:spcPts val="0"/>
              </a:spcBef>
              <a:buNone/>
              <a:defRPr sz="1200" b="0" i="0" u="none" strike="noStrike" cap="none">
                <a:solidFill>
                  <a:schemeClr val="dk2"/>
                </a:solidFill>
                <a:latin typeface="Libre Franklin"/>
                <a:ea typeface="Libre Franklin"/>
                <a:cs typeface="Libre Franklin"/>
                <a:sym typeface="Libre Franklin"/>
              </a:defRPr>
            </a:lvl5pPr>
            <a:lvl6pPr marL="0" lvl="5" indent="0" algn="r">
              <a:spcBef>
                <a:spcPts val="0"/>
              </a:spcBef>
              <a:buNone/>
              <a:defRPr sz="1200" b="0" i="0" u="none" strike="noStrike" cap="none">
                <a:solidFill>
                  <a:schemeClr val="dk2"/>
                </a:solidFill>
                <a:latin typeface="Libre Franklin"/>
                <a:ea typeface="Libre Franklin"/>
                <a:cs typeface="Libre Franklin"/>
                <a:sym typeface="Libre Franklin"/>
              </a:defRPr>
            </a:lvl6pPr>
            <a:lvl7pPr marL="0" lvl="6" indent="0" algn="r">
              <a:spcBef>
                <a:spcPts val="0"/>
              </a:spcBef>
              <a:buNone/>
              <a:defRPr sz="1200" b="0" i="0" u="none" strike="noStrike" cap="none">
                <a:solidFill>
                  <a:schemeClr val="dk2"/>
                </a:solidFill>
                <a:latin typeface="Libre Franklin"/>
                <a:ea typeface="Libre Franklin"/>
                <a:cs typeface="Libre Franklin"/>
                <a:sym typeface="Libre Franklin"/>
              </a:defRPr>
            </a:lvl7pPr>
            <a:lvl8pPr marL="0" lvl="7" indent="0" algn="r">
              <a:spcBef>
                <a:spcPts val="0"/>
              </a:spcBef>
              <a:buNone/>
              <a:defRPr sz="1200" b="0" i="0" u="none" strike="noStrike" cap="none">
                <a:solidFill>
                  <a:schemeClr val="dk2"/>
                </a:solidFill>
                <a:latin typeface="Libre Franklin"/>
                <a:ea typeface="Libre Franklin"/>
                <a:cs typeface="Libre Franklin"/>
                <a:sym typeface="Libre Franklin"/>
              </a:defRPr>
            </a:lvl8pPr>
            <a:lvl9pPr marL="0" lvl="8" indent="0" algn="r">
              <a:spcBef>
                <a:spcPts val="0"/>
              </a:spcBef>
              <a:buNone/>
              <a:defRPr sz="1200" b="0" i="0" u="none" strike="noStrike" cap="none">
                <a:solidFill>
                  <a:schemeClr val="dk2"/>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NZ"/>
              <a:t>‹#›</a:t>
            </a:fld>
            <a:endParaRPr/>
          </a:p>
        </p:txBody>
      </p:sp>
      <p:sp>
        <p:nvSpPr>
          <p:cNvPr id="67" name="Google Shape;67;p9" title="Divider Bar"/>
          <p:cNvSpPr/>
          <p:nvPr/>
        </p:nvSpPr>
        <p:spPr>
          <a:xfrm>
            <a:off x="5303520" y="376"/>
            <a:ext cx="228600" cy="6858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PICTURE_WITH_CAPTION_TEXT">
    <p:spTree>
      <p:nvGrpSpPr>
        <p:cNvPr id="1" name="Shape 68"/>
        <p:cNvGrpSpPr/>
        <p:nvPr/>
      </p:nvGrpSpPr>
      <p:grpSpPr>
        <a:xfrm>
          <a:off x="0" y="0"/>
          <a:ext cx="0" cy="0"/>
          <a:chOff x="0" y="0"/>
          <a:chExt cx="0" cy="0"/>
        </a:xfrm>
      </p:grpSpPr>
      <p:sp>
        <p:nvSpPr>
          <p:cNvPr id="69" name="Google Shape;69;p10" title="Background Shape"/>
          <p:cNvSpPr/>
          <p:nvPr/>
        </p:nvSpPr>
        <p:spPr>
          <a:xfrm>
            <a:off x="0" y="376"/>
            <a:ext cx="5303520" cy="6857624"/>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10"/>
          <p:cNvSpPr txBox="1">
            <a:spLocks noGrp="1"/>
          </p:cNvSpPr>
          <p:nvPr>
            <p:ph type="title"/>
          </p:nvPr>
        </p:nvSpPr>
        <p:spPr>
          <a:xfrm>
            <a:off x="723900" y="685800"/>
            <a:ext cx="3855720" cy="2157884"/>
          </a:xfrm>
          <a:prstGeom prst="rect">
            <a:avLst/>
          </a:prstGeom>
          <a:noFill/>
          <a:ln>
            <a:noFill/>
          </a:ln>
        </p:spPr>
        <p:txBody>
          <a:bodyPr spcFirstLastPara="1" wrap="square" lIns="91425" tIns="45700" rIns="91425" bIns="45700" anchor="t" anchorCtr="0">
            <a:normAutofit/>
          </a:bodyPr>
          <a:lstStyle>
            <a:lvl1pPr lvl="0" algn="l">
              <a:lnSpc>
                <a:spcPct val="84000"/>
              </a:lnSpc>
              <a:spcBef>
                <a:spcPts val="0"/>
              </a:spcBef>
              <a:spcAft>
                <a:spcPts val="0"/>
              </a:spcAft>
              <a:buClr>
                <a:schemeClr val="dk2"/>
              </a:buClr>
              <a:buSzPts val="4800"/>
              <a:buFont typeface="Libre Franklin"/>
              <a:buNone/>
              <a:defRPr sz="4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1" name="Google Shape;71;p10"/>
          <p:cNvSpPr>
            <a:spLocks noGrp="1"/>
          </p:cNvSpPr>
          <p:nvPr>
            <p:ph type="pic" idx="2"/>
          </p:nvPr>
        </p:nvSpPr>
        <p:spPr>
          <a:xfrm>
            <a:off x="5532120" y="0"/>
            <a:ext cx="6659880" cy="6857999"/>
          </a:xfrm>
          <a:prstGeom prst="rect">
            <a:avLst/>
          </a:prstGeom>
          <a:noFill/>
          <a:ln>
            <a:noFill/>
          </a:ln>
        </p:spPr>
      </p:sp>
      <p:sp>
        <p:nvSpPr>
          <p:cNvPr id="72" name="Google Shape;72;p10"/>
          <p:cNvSpPr txBox="1">
            <a:spLocks noGrp="1"/>
          </p:cNvSpPr>
          <p:nvPr>
            <p:ph type="body" idx="1"/>
          </p:nvPr>
        </p:nvSpPr>
        <p:spPr>
          <a:xfrm>
            <a:off x="723900" y="2855968"/>
            <a:ext cx="3855720" cy="3011432"/>
          </a:xfrm>
          <a:prstGeom prst="rect">
            <a:avLst/>
          </a:prstGeom>
          <a:noFill/>
          <a:ln>
            <a:noFill/>
          </a:ln>
        </p:spPr>
        <p:txBody>
          <a:bodyPr spcFirstLastPara="1" wrap="square" lIns="91425" tIns="45700" rIns="91425" bIns="45700" anchor="t" anchorCtr="0">
            <a:normAutofit/>
          </a:bodyPr>
          <a:lstStyle>
            <a:lvl1pPr marL="457200" lvl="0" indent="-228600" algn="l">
              <a:lnSpc>
                <a:spcPct val="113000"/>
              </a:lnSpc>
              <a:spcBef>
                <a:spcPts val="0"/>
              </a:spcBef>
              <a:spcAft>
                <a:spcPts val="0"/>
              </a:spcAft>
              <a:buClr>
                <a:schemeClr val="dk2"/>
              </a:buClr>
              <a:buSzPts val="1600"/>
              <a:buNone/>
              <a:defRPr sz="1600"/>
            </a:lvl1pPr>
            <a:lvl2pPr marL="914400" lvl="1" indent="-228600" algn="l">
              <a:lnSpc>
                <a:spcPct val="94000"/>
              </a:lnSpc>
              <a:spcBef>
                <a:spcPts val="1500"/>
              </a:spcBef>
              <a:spcAft>
                <a:spcPts val="0"/>
              </a:spcAft>
              <a:buClr>
                <a:schemeClr val="dk2"/>
              </a:buClr>
              <a:buSzPts val="1400"/>
              <a:buNone/>
              <a:defRPr sz="1400"/>
            </a:lvl2pPr>
            <a:lvl3pPr marL="1371600" lvl="2" indent="-228600" algn="l">
              <a:lnSpc>
                <a:spcPct val="94000"/>
              </a:lnSpc>
              <a:spcBef>
                <a:spcPts val="500"/>
              </a:spcBef>
              <a:spcAft>
                <a:spcPts val="0"/>
              </a:spcAft>
              <a:buClr>
                <a:schemeClr val="dk2"/>
              </a:buClr>
              <a:buSzPts val="1200"/>
              <a:buNone/>
              <a:defRPr sz="1200"/>
            </a:lvl3pPr>
            <a:lvl4pPr marL="1828800" lvl="3" indent="-228600" algn="l">
              <a:lnSpc>
                <a:spcPct val="94000"/>
              </a:lnSpc>
              <a:spcBef>
                <a:spcPts val="500"/>
              </a:spcBef>
              <a:spcAft>
                <a:spcPts val="0"/>
              </a:spcAft>
              <a:buClr>
                <a:schemeClr val="dk2"/>
              </a:buClr>
              <a:buSzPts val="1000"/>
              <a:buNone/>
              <a:defRPr sz="1000"/>
            </a:lvl4pPr>
            <a:lvl5pPr marL="2286000" lvl="4" indent="-228600" algn="l">
              <a:lnSpc>
                <a:spcPct val="94000"/>
              </a:lnSpc>
              <a:spcBef>
                <a:spcPts val="500"/>
              </a:spcBef>
              <a:spcAft>
                <a:spcPts val="0"/>
              </a:spcAft>
              <a:buClr>
                <a:schemeClr val="dk2"/>
              </a:buClr>
              <a:buSzPts val="1000"/>
              <a:buNone/>
              <a:defRPr sz="1000"/>
            </a:lvl5pPr>
            <a:lvl6pPr marL="2743200" lvl="5" indent="-228600" algn="l">
              <a:lnSpc>
                <a:spcPct val="94000"/>
              </a:lnSpc>
              <a:spcBef>
                <a:spcPts val="500"/>
              </a:spcBef>
              <a:spcAft>
                <a:spcPts val="0"/>
              </a:spcAft>
              <a:buClr>
                <a:schemeClr val="dk2"/>
              </a:buClr>
              <a:buSzPts val="1000"/>
              <a:buNone/>
              <a:defRPr sz="1000"/>
            </a:lvl6pPr>
            <a:lvl7pPr marL="3200400" lvl="6" indent="-228600" algn="l">
              <a:lnSpc>
                <a:spcPct val="94000"/>
              </a:lnSpc>
              <a:spcBef>
                <a:spcPts val="500"/>
              </a:spcBef>
              <a:spcAft>
                <a:spcPts val="0"/>
              </a:spcAft>
              <a:buClr>
                <a:schemeClr val="dk2"/>
              </a:buClr>
              <a:buSzPts val="1000"/>
              <a:buNone/>
              <a:defRPr sz="1000"/>
            </a:lvl7pPr>
            <a:lvl8pPr marL="3657600" lvl="7" indent="-228600" algn="l">
              <a:lnSpc>
                <a:spcPct val="94000"/>
              </a:lnSpc>
              <a:spcBef>
                <a:spcPts val="500"/>
              </a:spcBef>
              <a:spcAft>
                <a:spcPts val="0"/>
              </a:spcAft>
              <a:buClr>
                <a:schemeClr val="dk2"/>
              </a:buClr>
              <a:buSzPts val="1000"/>
              <a:buNone/>
              <a:defRPr sz="1000"/>
            </a:lvl8pPr>
            <a:lvl9pPr marL="4114800" lvl="8" indent="-228600" algn="l">
              <a:lnSpc>
                <a:spcPct val="94000"/>
              </a:lnSpc>
              <a:spcBef>
                <a:spcPts val="500"/>
              </a:spcBef>
              <a:spcAft>
                <a:spcPts val="200"/>
              </a:spcAft>
              <a:buClr>
                <a:schemeClr val="dk2"/>
              </a:buClr>
              <a:buSzPts val="1000"/>
              <a:buNone/>
              <a:defRPr sz="1000"/>
            </a:lvl9pPr>
          </a:lstStyle>
          <a:p>
            <a:endParaRPr/>
          </a:p>
        </p:txBody>
      </p:sp>
      <p:sp>
        <p:nvSpPr>
          <p:cNvPr id="73" name="Google Shape;73;p10"/>
          <p:cNvSpPr txBox="1">
            <a:spLocks noGrp="1"/>
          </p:cNvSpPr>
          <p:nvPr>
            <p:ph type="dt" idx="10"/>
          </p:nvPr>
        </p:nvSpPr>
        <p:spPr>
          <a:xfrm>
            <a:off x="723900" y="6453386"/>
            <a:ext cx="1204572" cy="40461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10"/>
          <p:cNvSpPr txBox="1">
            <a:spLocks noGrp="1"/>
          </p:cNvSpPr>
          <p:nvPr>
            <p:ph type="ftr" idx="11"/>
          </p:nvPr>
        </p:nvSpPr>
        <p:spPr>
          <a:xfrm>
            <a:off x="2205945" y="6453386"/>
            <a:ext cx="2373675" cy="40461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10"/>
          <p:cNvSpPr txBox="1">
            <a:spLocks noGrp="1"/>
          </p:cNvSpPr>
          <p:nvPr>
            <p:ph type="sldNum" idx="12"/>
          </p:nvPr>
        </p:nvSpPr>
        <p:spPr>
          <a:xfrm>
            <a:off x="9883140" y="6453386"/>
            <a:ext cx="1596292" cy="40461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0" i="0" u="none" strike="noStrike" cap="none">
                <a:solidFill>
                  <a:schemeClr val="dk2"/>
                </a:solidFill>
                <a:latin typeface="Libre Franklin"/>
                <a:ea typeface="Libre Franklin"/>
                <a:cs typeface="Libre Franklin"/>
                <a:sym typeface="Libre Franklin"/>
              </a:defRPr>
            </a:lvl1pPr>
            <a:lvl2pPr marL="0" lvl="1" indent="0" algn="r">
              <a:spcBef>
                <a:spcPts val="0"/>
              </a:spcBef>
              <a:buNone/>
              <a:defRPr sz="1200" b="0" i="0" u="none" strike="noStrike" cap="none">
                <a:solidFill>
                  <a:schemeClr val="dk2"/>
                </a:solidFill>
                <a:latin typeface="Libre Franklin"/>
                <a:ea typeface="Libre Franklin"/>
                <a:cs typeface="Libre Franklin"/>
                <a:sym typeface="Libre Franklin"/>
              </a:defRPr>
            </a:lvl2pPr>
            <a:lvl3pPr marL="0" lvl="2" indent="0" algn="r">
              <a:spcBef>
                <a:spcPts val="0"/>
              </a:spcBef>
              <a:buNone/>
              <a:defRPr sz="1200" b="0" i="0" u="none" strike="noStrike" cap="none">
                <a:solidFill>
                  <a:schemeClr val="dk2"/>
                </a:solidFill>
                <a:latin typeface="Libre Franklin"/>
                <a:ea typeface="Libre Franklin"/>
                <a:cs typeface="Libre Franklin"/>
                <a:sym typeface="Libre Franklin"/>
              </a:defRPr>
            </a:lvl3pPr>
            <a:lvl4pPr marL="0" lvl="3" indent="0" algn="r">
              <a:spcBef>
                <a:spcPts val="0"/>
              </a:spcBef>
              <a:buNone/>
              <a:defRPr sz="1200" b="0" i="0" u="none" strike="noStrike" cap="none">
                <a:solidFill>
                  <a:schemeClr val="dk2"/>
                </a:solidFill>
                <a:latin typeface="Libre Franklin"/>
                <a:ea typeface="Libre Franklin"/>
                <a:cs typeface="Libre Franklin"/>
                <a:sym typeface="Libre Franklin"/>
              </a:defRPr>
            </a:lvl4pPr>
            <a:lvl5pPr marL="0" lvl="4" indent="0" algn="r">
              <a:spcBef>
                <a:spcPts val="0"/>
              </a:spcBef>
              <a:buNone/>
              <a:defRPr sz="1200" b="0" i="0" u="none" strike="noStrike" cap="none">
                <a:solidFill>
                  <a:schemeClr val="dk2"/>
                </a:solidFill>
                <a:latin typeface="Libre Franklin"/>
                <a:ea typeface="Libre Franklin"/>
                <a:cs typeface="Libre Franklin"/>
                <a:sym typeface="Libre Franklin"/>
              </a:defRPr>
            </a:lvl5pPr>
            <a:lvl6pPr marL="0" lvl="5" indent="0" algn="r">
              <a:spcBef>
                <a:spcPts val="0"/>
              </a:spcBef>
              <a:buNone/>
              <a:defRPr sz="1200" b="0" i="0" u="none" strike="noStrike" cap="none">
                <a:solidFill>
                  <a:schemeClr val="dk2"/>
                </a:solidFill>
                <a:latin typeface="Libre Franklin"/>
                <a:ea typeface="Libre Franklin"/>
                <a:cs typeface="Libre Franklin"/>
                <a:sym typeface="Libre Franklin"/>
              </a:defRPr>
            </a:lvl6pPr>
            <a:lvl7pPr marL="0" lvl="6" indent="0" algn="r">
              <a:spcBef>
                <a:spcPts val="0"/>
              </a:spcBef>
              <a:buNone/>
              <a:defRPr sz="1200" b="0" i="0" u="none" strike="noStrike" cap="none">
                <a:solidFill>
                  <a:schemeClr val="dk2"/>
                </a:solidFill>
                <a:latin typeface="Libre Franklin"/>
                <a:ea typeface="Libre Franklin"/>
                <a:cs typeface="Libre Franklin"/>
                <a:sym typeface="Libre Franklin"/>
              </a:defRPr>
            </a:lvl7pPr>
            <a:lvl8pPr marL="0" lvl="7" indent="0" algn="r">
              <a:spcBef>
                <a:spcPts val="0"/>
              </a:spcBef>
              <a:buNone/>
              <a:defRPr sz="1200" b="0" i="0" u="none" strike="noStrike" cap="none">
                <a:solidFill>
                  <a:schemeClr val="dk2"/>
                </a:solidFill>
                <a:latin typeface="Libre Franklin"/>
                <a:ea typeface="Libre Franklin"/>
                <a:cs typeface="Libre Franklin"/>
                <a:sym typeface="Libre Franklin"/>
              </a:defRPr>
            </a:lvl8pPr>
            <a:lvl9pPr marL="0" lvl="8" indent="0" algn="r">
              <a:spcBef>
                <a:spcPts val="0"/>
              </a:spcBef>
              <a:buNone/>
              <a:defRPr sz="1200" b="0" i="0" u="none" strike="noStrike" cap="none">
                <a:solidFill>
                  <a:schemeClr val="dk2"/>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NZ"/>
              <a:t>‹#›</a:t>
            </a:fld>
            <a:endParaRPr/>
          </a:p>
        </p:txBody>
      </p:sp>
      <p:sp>
        <p:nvSpPr>
          <p:cNvPr id="76" name="Google Shape;76;p10" title="Divider Bar"/>
          <p:cNvSpPr/>
          <p:nvPr/>
        </p:nvSpPr>
        <p:spPr>
          <a:xfrm>
            <a:off x="5303520" y="376"/>
            <a:ext cx="228600" cy="6858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7"/>
        <p:cNvGrpSpPr/>
        <p:nvPr/>
      </p:nvGrpSpPr>
      <p:grpSpPr>
        <a:xfrm>
          <a:off x="0" y="0"/>
          <a:ext cx="0" cy="0"/>
          <a:chOff x="0" y="0"/>
          <a:chExt cx="0" cy="0"/>
        </a:xfrm>
      </p:grpSpPr>
      <p:sp>
        <p:nvSpPr>
          <p:cNvPr id="78" name="Google Shape;78;p11"/>
          <p:cNvSpPr txBox="1">
            <a:spLocks noGrp="1"/>
          </p:cNvSpPr>
          <p:nvPr>
            <p:ph type="title"/>
          </p:nvPr>
        </p:nvSpPr>
        <p:spPr>
          <a:xfrm>
            <a:off x="1371600" y="685800"/>
            <a:ext cx="9601200" cy="1485900"/>
          </a:xfrm>
          <a:prstGeom prst="rect">
            <a:avLst/>
          </a:prstGeom>
          <a:noFill/>
          <a:ln>
            <a:noFill/>
          </a:ln>
        </p:spPr>
        <p:txBody>
          <a:bodyPr spcFirstLastPara="1" wrap="square" lIns="91425" tIns="45700" rIns="91425" bIns="45700" anchor="t" anchorCtr="0">
            <a:normAutofit/>
          </a:bodyPr>
          <a:lstStyle>
            <a:lvl1pPr lvl="0" algn="l">
              <a:lnSpc>
                <a:spcPct val="89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 name="Google Shape;79;p11"/>
          <p:cNvSpPr txBox="1">
            <a:spLocks noGrp="1"/>
          </p:cNvSpPr>
          <p:nvPr>
            <p:ph type="body" idx="1"/>
          </p:nvPr>
        </p:nvSpPr>
        <p:spPr>
          <a:xfrm rot="5400000">
            <a:off x="4386263" y="-719137"/>
            <a:ext cx="3571875" cy="9601200"/>
          </a:xfrm>
          <a:prstGeom prst="rect">
            <a:avLst/>
          </a:prstGeom>
          <a:noFill/>
          <a:ln>
            <a:noFill/>
          </a:ln>
        </p:spPr>
        <p:txBody>
          <a:bodyPr spcFirstLastPara="1" wrap="square" lIns="91425" tIns="45700" rIns="91425" bIns="45700" anchor="t" anchorCtr="0">
            <a:normAutofit/>
          </a:bodyPr>
          <a:lstStyle>
            <a:lvl1pPr marL="457200" lvl="0" indent="-342900" algn="l">
              <a:lnSpc>
                <a:spcPct val="94000"/>
              </a:lnSpc>
              <a:spcBef>
                <a:spcPts val="1000"/>
              </a:spcBef>
              <a:spcAft>
                <a:spcPts val="0"/>
              </a:spcAft>
              <a:buClr>
                <a:schemeClr val="dk2"/>
              </a:buClr>
              <a:buSzPts val="1800"/>
              <a:buChar char="■"/>
              <a:defRPr/>
            </a:lvl1pPr>
            <a:lvl2pPr marL="914400" lvl="1" indent="-342900" algn="l">
              <a:lnSpc>
                <a:spcPct val="94000"/>
              </a:lnSpc>
              <a:spcBef>
                <a:spcPts val="500"/>
              </a:spcBef>
              <a:spcAft>
                <a:spcPts val="0"/>
              </a:spcAft>
              <a:buClr>
                <a:schemeClr val="dk2"/>
              </a:buClr>
              <a:buSzPts val="1800"/>
              <a:buChar char="–"/>
              <a:defRPr/>
            </a:lvl2pPr>
            <a:lvl3pPr marL="1371600" lvl="2" indent="-342900" algn="l">
              <a:lnSpc>
                <a:spcPct val="94000"/>
              </a:lnSpc>
              <a:spcBef>
                <a:spcPts val="500"/>
              </a:spcBef>
              <a:spcAft>
                <a:spcPts val="0"/>
              </a:spcAft>
              <a:buClr>
                <a:schemeClr val="dk2"/>
              </a:buClr>
              <a:buSzPts val="1800"/>
              <a:buChar char="■"/>
              <a:defRPr/>
            </a:lvl3pPr>
            <a:lvl4pPr marL="1828800" lvl="3" indent="-342900" algn="l">
              <a:lnSpc>
                <a:spcPct val="94000"/>
              </a:lnSpc>
              <a:spcBef>
                <a:spcPts val="500"/>
              </a:spcBef>
              <a:spcAft>
                <a:spcPts val="0"/>
              </a:spcAft>
              <a:buClr>
                <a:schemeClr val="dk2"/>
              </a:buClr>
              <a:buSzPts val="1800"/>
              <a:buChar char="–"/>
              <a:defRPr/>
            </a:lvl4pPr>
            <a:lvl5pPr marL="2286000" lvl="4" indent="-342900" algn="l">
              <a:lnSpc>
                <a:spcPct val="94000"/>
              </a:lnSpc>
              <a:spcBef>
                <a:spcPts val="500"/>
              </a:spcBef>
              <a:spcAft>
                <a:spcPts val="0"/>
              </a:spcAft>
              <a:buClr>
                <a:schemeClr val="dk2"/>
              </a:buClr>
              <a:buSzPts val="1800"/>
              <a:buChar char="■"/>
              <a:defRPr/>
            </a:lvl5pPr>
            <a:lvl6pPr marL="2743200" lvl="5" indent="-342900" algn="l">
              <a:lnSpc>
                <a:spcPct val="94000"/>
              </a:lnSpc>
              <a:spcBef>
                <a:spcPts val="500"/>
              </a:spcBef>
              <a:spcAft>
                <a:spcPts val="0"/>
              </a:spcAft>
              <a:buClr>
                <a:schemeClr val="dk2"/>
              </a:buClr>
              <a:buSzPts val="1800"/>
              <a:buChar char="–"/>
              <a:defRPr/>
            </a:lvl6pPr>
            <a:lvl7pPr marL="3200400" lvl="6" indent="-342900" algn="l">
              <a:lnSpc>
                <a:spcPct val="94000"/>
              </a:lnSpc>
              <a:spcBef>
                <a:spcPts val="500"/>
              </a:spcBef>
              <a:spcAft>
                <a:spcPts val="0"/>
              </a:spcAft>
              <a:buClr>
                <a:schemeClr val="dk2"/>
              </a:buClr>
              <a:buSzPts val="1800"/>
              <a:buChar char="■"/>
              <a:defRPr/>
            </a:lvl7pPr>
            <a:lvl8pPr marL="3657600" lvl="7" indent="-342900" algn="l">
              <a:lnSpc>
                <a:spcPct val="94000"/>
              </a:lnSpc>
              <a:spcBef>
                <a:spcPts val="500"/>
              </a:spcBef>
              <a:spcAft>
                <a:spcPts val="0"/>
              </a:spcAft>
              <a:buClr>
                <a:schemeClr val="dk2"/>
              </a:buClr>
              <a:buSzPts val="1800"/>
              <a:buChar char="–"/>
              <a:defRPr/>
            </a:lvl8pPr>
            <a:lvl9pPr marL="4114800" lvl="8" indent="-342900" algn="l">
              <a:lnSpc>
                <a:spcPct val="94000"/>
              </a:lnSpc>
              <a:spcBef>
                <a:spcPts val="500"/>
              </a:spcBef>
              <a:spcAft>
                <a:spcPts val="200"/>
              </a:spcAft>
              <a:buClr>
                <a:schemeClr val="dk2"/>
              </a:buClr>
              <a:buSzPts val="1800"/>
              <a:buChar char="■"/>
              <a:defRPr/>
            </a:lvl9pPr>
          </a:lstStyle>
          <a:p>
            <a:endParaRPr/>
          </a:p>
        </p:txBody>
      </p:sp>
      <p:sp>
        <p:nvSpPr>
          <p:cNvPr id="80" name="Google Shape;80;p11"/>
          <p:cNvSpPr txBox="1">
            <a:spLocks noGrp="1"/>
          </p:cNvSpPr>
          <p:nvPr>
            <p:ph type="dt" idx="10"/>
          </p:nvPr>
        </p:nvSpPr>
        <p:spPr>
          <a:xfrm>
            <a:off x="1390650" y="6453386"/>
            <a:ext cx="1204572" cy="40461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11"/>
          <p:cNvSpPr txBox="1">
            <a:spLocks noGrp="1"/>
          </p:cNvSpPr>
          <p:nvPr>
            <p:ph type="ftr" idx="11"/>
          </p:nvPr>
        </p:nvSpPr>
        <p:spPr>
          <a:xfrm>
            <a:off x="2893564" y="6453386"/>
            <a:ext cx="6280830" cy="40461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1"/>
          <p:cNvSpPr txBox="1">
            <a:spLocks noGrp="1"/>
          </p:cNvSpPr>
          <p:nvPr>
            <p:ph type="sldNum" idx="12"/>
          </p:nvPr>
        </p:nvSpPr>
        <p:spPr>
          <a:xfrm>
            <a:off x="9472736" y="6453386"/>
            <a:ext cx="1596292" cy="40461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NZ"/>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83"/>
        <p:cNvGrpSpPr/>
        <p:nvPr/>
      </p:nvGrpSpPr>
      <p:grpSpPr>
        <a:xfrm>
          <a:off x="0" y="0"/>
          <a:ext cx="0" cy="0"/>
          <a:chOff x="0" y="0"/>
          <a:chExt cx="0" cy="0"/>
        </a:xfrm>
      </p:grpSpPr>
      <p:sp>
        <p:nvSpPr>
          <p:cNvPr id="84" name="Google Shape;84;p12"/>
          <p:cNvSpPr txBox="1">
            <a:spLocks noGrp="1"/>
          </p:cNvSpPr>
          <p:nvPr>
            <p:ph type="title"/>
          </p:nvPr>
        </p:nvSpPr>
        <p:spPr>
          <a:xfrm rot="5400000">
            <a:off x="7757822" y="2462895"/>
            <a:ext cx="5243244" cy="1565766"/>
          </a:xfrm>
          <a:prstGeom prst="rect">
            <a:avLst/>
          </a:prstGeom>
          <a:noFill/>
          <a:ln>
            <a:noFill/>
          </a:ln>
        </p:spPr>
        <p:txBody>
          <a:bodyPr spcFirstLastPara="1" wrap="square" lIns="91425" tIns="45700" rIns="91425" bIns="45700" anchor="t" anchorCtr="0">
            <a:normAutofit/>
          </a:bodyPr>
          <a:lstStyle>
            <a:lvl1pPr lvl="0" algn="l">
              <a:lnSpc>
                <a:spcPct val="89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5" name="Google Shape;85;p12"/>
          <p:cNvSpPr txBox="1">
            <a:spLocks noGrp="1"/>
          </p:cNvSpPr>
          <p:nvPr>
            <p:ph type="body" idx="1"/>
          </p:nvPr>
        </p:nvSpPr>
        <p:spPr>
          <a:xfrm rot="5400000">
            <a:off x="2839799" y="-844042"/>
            <a:ext cx="5243244" cy="8179641"/>
          </a:xfrm>
          <a:prstGeom prst="rect">
            <a:avLst/>
          </a:prstGeom>
          <a:noFill/>
          <a:ln>
            <a:noFill/>
          </a:ln>
        </p:spPr>
        <p:txBody>
          <a:bodyPr spcFirstLastPara="1" wrap="square" lIns="91425" tIns="45700" rIns="91425" bIns="45700" anchor="t" anchorCtr="0">
            <a:normAutofit/>
          </a:bodyPr>
          <a:lstStyle>
            <a:lvl1pPr marL="457200" lvl="0" indent="-342900" algn="l">
              <a:lnSpc>
                <a:spcPct val="94000"/>
              </a:lnSpc>
              <a:spcBef>
                <a:spcPts val="1000"/>
              </a:spcBef>
              <a:spcAft>
                <a:spcPts val="0"/>
              </a:spcAft>
              <a:buClr>
                <a:schemeClr val="dk2"/>
              </a:buClr>
              <a:buSzPts val="1800"/>
              <a:buChar char="■"/>
              <a:defRPr/>
            </a:lvl1pPr>
            <a:lvl2pPr marL="914400" lvl="1" indent="-342900" algn="l">
              <a:lnSpc>
                <a:spcPct val="94000"/>
              </a:lnSpc>
              <a:spcBef>
                <a:spcPts val="500"/>
              </a:spcBef>
              <a:spcAft>
                <a:spcPts val="0"/>
              </a:spcAft>
              <a:buClr>
                <a:schemeClr val="dk2"/>
              </a:buClr>
              <a:buSzPts val="1800"/>
              <a:buChar char="–"/>
              <a:defRPr/>
            </a:lvl2pPr>
            <a:lvl3pPr marL="1371600" lvl="2" indent="-342900" algn="l">
              <a:lnSpc>
                <a:spcPct val="94000"/>
              </a:lnSpc>
              <a:spcBef>
                <a:spcPts val="500"/>
              </a:spcBef>
              <a:spcAft>
                <a:spcPts val="0"/>
              </a:spcAft>
              <a:buClr>
                <a:schemeClr val="dk2"/>
              </a:buClr>
              <a:buSzPts val="1800"/>
              <a:buChar char="■"/>
              <a:defRPr/>
            </a:lvl3pPr>
            <a:lvl4pPr marL="1828800" lvl="3" indent="-342900" algn="l">
              <a:lnSpc>
                <a:spcPct val="94000"/>
              </a:lnSpc>
              <a:spcBef>
                <a:spcPts val="500"/>
              </a:spcBef>
              <a:spcAft>
                <a:spcPts val="0"/>
              </a:spcAft>
              <a:buClr>
                <a:schemeClr val="dk2"/>
              </a:buClr>
              <a:buSzPts val="1800"/>
              <a:buChar char="–"/>
              <a:defRPr/>
            </a:lvl4pPr>
            <a:lvl5pPr marL="2286000" lvl="4" indent="-342900" algn="l">
              <a:lnSpc>
                <a:spcPct val="94000"/>
              </a:lnSpc>
              <a:spcBef>
                <a:spcPts val="500"/>
              </a:spcBef>
              <a:spcAft>
                <a:spcPts val="0"/>
              </a:spcAft>
              <a:buClr>
                <a:schemeClr val="dk2"/>
              </a:buClr>
              <a:buSzPts val="1800"/>
              <a:buChar char="■"/>
              <a:defRPr/>
            </a:lvl5pPr>
            <a:lvl6pPr marL="2743200" lvl="5" indent="-342900" algn="l">
              <a:lnSpc>
                <a:spcPct val="94000"/>
              </a:lnSpc>
              <a:spcBef>
                <a:spcPts val="500"/>
              </a:spcBef>
              <a:spcAft>
                <a:spcPts val="0"/>
              </a:spcAft>
              <a:buClr>
                <a:schemeClr val="dk2"/>
              </a:buClr>
              <a:buSzPts val="1800"/>
              <a:buChar char="–"/>
              <a:defRPr/>
            </a:lvl6pPr>
            <a:lvl7pPr marL="3200400" lvl="6" indent="-342900" algn="l">
              <a:lnSpc>
                <a:spcPct val="94000"/>
              </a:lnSpc>
              <a:spcBef>
                <a:spcPts val="500"/>
              </a:spcBef>
              <a:spcAft>
                <a:spcPts val="0"/>
              </a:spcAft>
              <a:buClr>
                <a:schemeClr val="dk2"/>
              </a:buClr>
              <a:buSzPts val="1800"/>
              <a:buChar char="■"/>
              <a:defRPr/>
            </a:lvl7pPr>
            <a:lvl8pPr marL="3657600" lvl="7" indent="-342900" algn="l">
              <a:lnSpc>
                <a:spcPct val="94000"/>
              </a:lnSpc>
              <a:spcBef>
                <a:spcPts val="500"/>
              </a:spcBef>
              <a:spcAft>
                <a:spcPts val="0"/>
              </a:spcAft>
              <a:buClr>
                <a:schemeClr val="dk2"/>
              </a:buClr>
              <a:buSzPts val="1800"/>
              <a:buChar char="–"/>
              <a:defRPr/>
            </a:lvl8pPr>
            <a:lvl9pPr marL="4114800" lvl="8" indent="-342900" algn="l">
              <a:lnSpc>
                <a:spcPct val="94000"/>
              </a:lnSpc>
              <a:spcBef>
                <a:spcPts val="500"/>
              </a:spcBef>
              <a:spcAft>
                <a:spcPts val="200"/>
              </a:spcAft>
              <a:buClr>
                <a:schemeClr val="dk2"/>
              </a:buClr>
              <a:buSzPts val="1800"/>
              <a:buChar char="■"/>
              <a:defRPr/>
            </a:lvl9pPr>
          </a:lstStyle>
          <a:p>
            <a:endParaRPr/>
          </a:p>
        </p:txBody>
      </p:sp>
      <p:sp>
        <p:nvSpPr>
          <p:cNvPr id="86" name="Google Shape;86;p12"/>
          <p:cNvSpPr txBox="1">
            <a:spLocks noGrp="1"/>
          </p:cNvSpPr>
          <p:nvPr>
            <p:ph type="dt" idx="10"/>
          </p:nvPr>
        </p:nvSpPr>
        <p:spPr>
          <a:xfrm>
            <a:off x="1390650" y="6453386"/>
            <a:ext cx="1204572" cy="40461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7" name="Google Shape;87;p12"/>
          <p:cNvSpPr txBox="1">
            <a:spLocks noGrp="1"/>
          </p:cNvSpPr>
          <p:nvPr>
            <p:ph type="ftr" idx="11"/>
          </p:nvPr>
        </p:nvSpPr>
        <p:spPr>
          <a:xfrm>
            <a:off x="2893564" y="6453386"/>
            <a:ext cx="6280830" cy="40461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p12"/>
          <p:cNvSpPr txBox="1">
            <a:spLocks noGrp="1"/>
          </p:cNvSpPr>
          <p:nvPr>
            <p:ph type="sldNum" idx="12"/>
          </p:nvPr>
        </p:nvSpPr>
        <p:spPr>
          <a:xfrm>
            <a:off x="9472736" y="6453386"/>
            <a:ext cx="1596292" cy="40461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NZ"/>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1371600" y="685800"/>
            <a:ext cx="9601200" cy="1485900"/>
          </a:xfrm>
          <a:prstGeom prst="rect">
            <a:avLst/>
          </a:prstGeom>
          <a:noFill/>
          <a:ln>
            <a:noFill/>
          </a:ln>
        </p:spPr>
        <p:txBody>
          <a:bodyPr spcFirstLastPara="1" wrap="square" lIns="91425" tIns="45700" rIns="91425" bIns="45700" anchor="t" anchorCtr="0">
            <a:normAutofit/>
          </a:bodyPr>
          <a:lstStyle>
            <a:lvl1pPr marR="0" lvl="0" algn="l" rtl="0">
              <a:lnSpc>
                <a:spcPct val="89000"/>
              </a:lnSpc>
              <a:spcBef>
                <a:spcPts val="0"/>
              </a:spcBef>
              <a:spcAft>
                <a:spcPts val="0"/>
              </a:spcAft>
              <a:buClr>
                <a:schemeClr val="dk2"/>
              </a:buClr>
              <a:buSzPts val="4400"/>
              <a:buFont typeface="Libre Franklin"/>
              <a:buNone/>
              <a:defRPr sz="4400" b="0" i="0" u="none" strike="noStrike" cap="none">
                <a:solidFill>
                  <a:schemeClr val="dk2"/>
                </a:solidFill>
                <a:latin typeface="Libre Franklin"/>
                <a:ea typeface="Libre Franklin"/>
                <a:cs typeface="Libre Franklin"/>
                <a:sym typeface="Libre Franklin"/>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1371600" y="2286000"/>
            <a:ext cx="9601200" cy="3581400"/>
          </a:xfrm>
          <a:prstGeom prst="rect">
            <a:avLst/>
          </a:prstGeom>
          <a:noFill/>
          <a:ln>
            <a:noFill/>
          </a:ln>
        </p:spPr>
        <p:txBody>
          <a:bodyPr spcFirstLastPara="1" wrap="square" lIns="91425" tIns="45700" rIns="91425" bIns="45700" anchor="t" anchorCtr="0">
            <a:normAutofit/>
          </a:bodyPr>
          <a:lstStyle>
            <a:lvl1pPr marL="457200" marR="0" lvl="0" indent="-355600" algn="l" rtl="0">
              <a:lnSpc>
                <a:spcPct val="94000"/>
              </a:lnSpc>
              <a:spcBef>
                <a:spcPts val="1000"/>
              </a:spcBef>
              <a:spcAft>
                <a:spcPts val="0"/>
              </a:spcAft>
              <a:buClr>
                <a:schemeClr val="dk2"/>
              </a:buClr>
              <a:buSzPts val="2000"/>
              <a:buFont typeface="Libre Franklin"/>
              <a:buChar char="■"/>
              <a:defRPr sz="2000" b="0" i="0" u="none" strike="noStrike" cap="none">
                <a:solidFill>
                  <a:schemeClr val="dk2"/>
                </a:solidFill>
                <a:latin typeface="Libre Franklin"/>
                <a:ea typeface="Libre Franklin"/>
                <a:cs typeface="Libre Franklin"/>
                <a:sym typeface="Libre Franklin"/>
              </a:defRPr>
            </a:lvl1pPr>
            <a:lvl2pPr marL="914400" marR="0" lvl="1" indent="-355600" algn="l" rtl="0">
              <a:lnSpc>
                <a:spcPct val="94000"/>
              </a:lnSpc>
              <a:spcBef>
                <a:spcPts val="500"/>
              </a:spcBef>
              <a:spcAft>
                <a:spcPts val="0"/>
              </a:spcAft>
              <a:buClr>
                <a:schemeClr val="dk2"/>
              </a:buClr>
              <a:buSzPts val="2000"/>
              <a:buFont typeface="Libre Franklin"/>
              <a:buChar char="–"/>
              <a:defRPr sz="2000" b="0" i="1" u="none" strike="noStrike" cap="none">
                <a:solidFill>
                  <a:schemeClr val="dk2"/>
                </a:solidFill>
                <a:latin typeface="Libre Franklin"/>
                <a:ea typeface="Libre Franklin"/>
                <a:cs typeface="Libre Franklin"/>
                <a:sym typeface="Libre Franklin"/>
              </a:defRPr>
            </a:lvl2pPr>
            <a:lvl3pPr marL="1371600" marR="0" lvl="2" indent="-342900" algn="l" rtl="0">
              <a:lnSpc>
                <a:spcPct val="94000"/>
              </a:lnSpc>
              <a:spcBef>
                <a:spcPts val="500"/>
              </a:spcBef>
              <a:spcAft>
                <a:spcPts val="0"/>
              </a:spcAft>
              <a:buClr>
                <a:schemeClr val="dk2"/>
              </a:buClr>
              <a:buSzPts val="1800"/>
              <a:buFont typeface="Libre Franklin"/>
              <a:buChar char="■"/>
              <a:defRPr sz="1800" b="0" i="0" u="none" strike="noStrike" cap="none">
                <a:solidFill>
                  <a:schemeClr val="dk2"/>
                </a:solidFill>
                <a:latin typeface="Libre Franklin"/>
                <a:ea typeface="Libre Franklin"/>
                <a:cs typeface="Libre Franklin"/>
                <a:sym typeface="Libre Franklin"/>
              </a:defRPr>
            </a:lvl3pPr>
            <a:lvl4pPr marL="1828800" marR="0" lvl="3" indent="-342900" algn="l" rtl="0">
              <a:lnSpc>
                <a:spcPct val="94000"/>
              </a:lnSpc>
              <a:spcBef>
                <a:spcPts val="500"/>
              </a:spcBef>
              <a:spcAft>
                <a:spcPts val="0"/>
              </a:spcAft>
              <a:buClr>
                <a:schemeClr val="dk2"/>
              </a:buClr>
              <a:buSzPts val="1800"/>
              <a:buFont typeface="Libre Franklin"/>
              <a:buChar char="–"/>
              <a:defRPr sz="1800" b="0" i="1" u="none" strike="noStrike" cap="none">
                <a:solidFill>
                  <a:schemeClr val="dk2"/>
                </a:solidFill>
                <a:latin typeface="Libre Franklin"/>
                <a:ea typeface="Libre Franklin"/>
                <a:cs typeface="Libre Franklin"/>
                <a:sym typeface="Libre Franklin"/>
              </a:defRPr>
            </a:lvl4pPr>
            <a:lvl5pPr marL="2286000" marR="0" lvl="4" indent="-330200" algn="l" rtl="0">
              <a:lnSpc>
                <a:spcPct val="94000"/>
              </a:lnSpc>
              <a:spcBef>
                <a:spcPts val="500"/>
              </a:spcBef>
              <a:spcAft>
                <a:spcPts val="0"/>
              </a:spcAft>
              <a:buClr>
                <a:schemeClr val="dk2"/>
              </a:buClr>
              <a:buSzPts val="1600"/>
              <a:buFont typeface="Libre Franklin"/>
              <a:buChar char="■"/>
              <a:defRPr sz="1600" b="0" i="0" u="none" strike="noStrike" cap="none">
                <a:solidFill>
                  <a:schemeClr val="dk2"/>
                </a:solidFill>
                <a:latin typeface="Libre Franklin"/>
                <a:ea typeface="Libre Franklin"/>
                <a:cs typeface="Libre Franklin"/>
                <a:sym typeface="Libre Franklin"/>
              </a:defRPr>
            </a:lvl5pPr>
            <a:lvl6pPr marL="2743200" marR="0" lvl="5" indent="-330200" algn="l" rtl="0">
              <a:lnSpc>
                <a:spcPct val="94000"/>
              </a:lnSpc>
              <a:spcBef>
                <a:spcPts val="500"/>
              </a:spcBef>
              <a:spcAft>
                <a:spcPts val="0"/>
              </a:spcAft>
              <a:buClr>
                <a:schemeClr val="dk2"/>
              </a:buClr>
              <a:buSzPts val="1600"/>
              <a:buFont typeface="Libre Franklin"/>
              <a:buChar char="–"/>
              <a:defRPr sz="1600" b="0" i="1" u="none" strike="noStrike" cap="none">
                <a:solidFill>
                  <a:schemeClr val="dk2"/>
                </a:solidFill>
                <a:latin typeface="Libre Franklin"/>
                <a:ea typeface="Libre Franklin"/>
                <a:cs typeface="Libre Franklin"/>
                <a:sym typeface="Libre Franklin"/>
              </a:defRPr>
            </a:lvl6pPr>
            <a:lvl7pPr marL="3200400" marR="0" lvl="6" indent="-317500" algn="l" rtl="0">
              <a:lnSpc>
                <a:spcPct val="94000"/>
              </a:lnSpc>
              <a:spcBef>
                <a:spcPts val="500"/>
              </a:spcBef>
              <a:spcAft>
                <a:spcPts val="0"/>
              </a:spcAft>
              <a:buClr>
                <a:schemeClr val="dk2"/>
              </a:buClr>
              <a:buSzPts val="1400"/>
              <a:buFont typeface="Libre Franklin"/>
              <a:buChar char="■"/>
              <a:defRPr sz="1400" b="0" i="0" u="none" strike="noStrike" cap="none">
                <a:solidFill>
                  <a:schemeClr val="dk2"/>
                </a:solidFill>
                <a:latin typeface="Libre Franklin"/>
                <a:ea typeface="Libre Franklin"/>
                <a:cs typeface="Libre Franklin"/>
                <a:sym typeface="Libre Franklin"/>
              </a:defRPr>
            </a:lvl7pPr>
            <a:lvl8pPr marL="3657600" marR="0" lvl="7" indent="-317500" algn="l" rtl="0">
              <a:lnSpc>
                <a:spcPct val="94000"/>
              </a:lnSpc>
              <a:spcBef>
                <a:spcPts val="500"/>
              </a:spcBef>
              <a:spcAft>
                <a:spcPts val="0"/>
              </a:spcAft>
              <a:buClr>
                <a:schemeClr val="dk2"/>
              </a:buClr>
              <a:buSzPts val="1400"/>
              <a:buFont typeface="Libre Franklin"/>
              <a:buChar char="–"/>
              <a:defRPr sz="1400" b="0" i="1" u="none" strike="noStrike" cap="none">
                <a:solidFill>
                  <a:schemeClr val="dk2"/>
                </a:solidFill>
                <a:latin typeface="Libre Franklin"/>
                <a:ea typeface="Libre Franklin"/>
                <a:cs typeface="Libre Franklin"/>
                <a:sym typeface="Libre Franklin"/>
              </a:defRPr>
            </a:lvl8pPr>
            <a:lvl9pPr marL="4114800" marR="0" lvl="8" indent="-317500" algn="l" rtl="0">
              <a:lnSpc>
                <a:spcPct val="94000"/>
              </a:lnSpc>
              <a:spcBef>
                <a:spcPts val="500"/>
              </a:spcBef>
              <a:spcAft>
                <a:spcPts val="200"/>
              </a:spcAft>
              <a:buClr>
                <a:schemeClr val="dk2"/>
              </a:buClr>
              <a:buSzPts val="1400"/>
              <a:buFont typeface="Libre Franklin"/>
              <a:buChar char="■"/>
              <a:defRPr sz="1400" b="0" i="0" u="none" strike="noStrike" cap="none">
                <a:solidFill>
                  <a:schemeClr val="dk2"/>
                </a:solidFill>
                <a:latin typeface="Libre Franklin"/>
                <a:ea typeface="Libre Franklin"/>
                <a:cs typeface="Libre Franklin"/>
                <a:sym typeface="Libre Franklin"/>
              </a:defRPr>
            </a:lvl9pPr>
          </a:lstStyle>
          <a:p>
            <a:endParaRPr/>
          </a:p>
        </p:txBody>
      </p:sp>
      <p:sp>
        <p:nvSpPr>
          <p:cNvPr id="8" name="Google Shape;8;p1"/>
          <p:cNvSpPr txBox="1">
            <a:spLocks noGrp="1"/>
          </p:cNvSpPr>
          <p:nvPr>
            <p:ph type="dt" idx="10"/>
          </p:nvPr>
        </p:nvSpPr>
        <p:spPr>
          <a:xfrm>
            <a:off x="1390650" y="6453386"/>
            <a:ext cx="1204572" cy="404614"/>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chemeClr val="dk2"/>
                </a:solidFill>
                <a:latin typeface="Libre Franklin"/>
                <a:ea typeface="Libre Franklin"/>
                <a:cs typeface="Libre Franklin"/>
                <a:sym typeface="Libre Franklin"/>
              </a:defRPr>
            </a:lvl1pPr>
            <a:lvl2pPr marR="0" lvl="1"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2pPr>
            <a:lvl3pPr marR="0" lvl="2"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3pPr>
            <a:lvl4pPr marR="0" lvl="3"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4pPr>
            <a:lvl5pPr marR="0" lvl="4"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5pPr>
            <a:lvl6pPr marR="0" lvl="5"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6pPr>
            <a:lvl7pPr marR="0" lvl="6"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7pPr>
            <a:lvl8pPr marR="0" lvl="7"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8pPr>
            <a:lvl9pPr marR="0" lvl="8"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9pPr>
          </a:lstStyle>
          <a:p>
            <a:endParaRPr/>
          </a:p>
        </p:txBody>
      </p:sp>
      <p:sp>
        <p:nvSpPr>
          <p:cNvPr id="9" name="Google Shape;9;p1"/>
          <p:cNvSpPr txBox="1">
            <a:spLocks noGrp="1"/>
          </p:cNvSpPr>
          <p:nvPr>
            <p:ph type="ftr" idx="11"/>
          </p:nvPr>
        </p:nvSpPr>
        <p:spPr>
          <a:xfrm>
            <a:off x="2893564" y="6453386"/>
            <a:ext cx="6280830" cy="404614"/>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chemeClr val="dk2"/>
                </a:solidFill>
                <a:latin typeface="Libre Franklin"/>
                <a:ea typeface="Libre Franklin"/>
                <a:cs typeface="Libre Franklin"/>
                <a:sym typeface="Libre Franklin"/>
              </a:defRPr>
            </a:lvl1pPr>
            <a:lvl2pPr marR="0" lvl="1"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2pPr>
            <a:lvl3pPr marR="0" lvl="2"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3pPr>
            <a:lvl4pPr marR="0" lvl="3"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4pPr>
            <a:lvl5pPr marR="0" lvl="4"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5pPr>
            <a:lvl6pPr marR="0" lvl="5"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6pPr>
            <a:lvl7pPr marR="0" lvl="6"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7pPr>
            <a:lvl8pPr marR="0" lvl="7"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8pPr>
            <a:lvl9pPr marR="0" lvl="8"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9pPr>
          </a:lstStyle>
          <a:p>
            <a:endParaRPr/>
          </a:p>
        </p:txBody>
      </p:sp>
      <p:sp>
        <p:nvSpPr>
          <p:cNvPr id="10" name="Google Shape;10;p1"/>
          <p:cNvSpPr txBox="1">
            <a:spLocks noGrp="1"/>
          </p:cNvSpPr>
          <p:nvPr>
            <p:ph type="sldNum" idx="12"/>
          </p:nvPr>
        </p:nvSpPr>
        <p:spPr>
          <a:xfrm>
            <a:off x="9472736" y="6453386"/>
            <a:ext cx="1596292" cy="404614"/>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chemeClr val="dk2"/>
                </a:solidFill>
                <a:latin typeface="Libre Franklin"/>
                <a:ea typeface="Libre Franklin"/>
                <a:cs typeface="Libre Franklin"/>
                <a:sym typeface="Libre Franklin"/>
              </a:defRPr>
            </a:lvl1pPr>
            <a:lvl2pPr marL="0" marR="0" lvl="1" indent="0" algn="r" rtl="0">
              <a:spcBef>
                <a:spcPts val="0"/>
              </a:spcBef>
              <a:buNone/>
              <a:defRPr sz="1200" b="0" i="0" u="none" strike="noStrike" cap="none">
                <a:solidFill>
                  <a:schemeClr val="dk2"/>
                </a:solidFill>
                <a:latin typeface="Libre Franklin"/>
                <a:ea typeface="Libre Franklin"/>
                <a:cs typeface="Libre Franklin"/>
                <a:sym typeface="Libre Franklin"/>
              </a:defRPr>
            </a:lvl2pPr>
            <a:lvl3pPr marL="0" marR="0" lvl="2" indent="0" algn="r" rtl="0">
              <a:spcBef>
                <a:spcPts val="0"/>
              </a:spcBef>
              <a:buNone/>
              <a:defRPr sz="1200" b="0" i="0" u="none" strike="noStrike" cap="none">
                <a:solidFill>
                  <a:schemeClr val="dk2"/>
                </a:solidFill>
                <a:latin typeface="Libre Franklin"/>
                <a:ea typeface="Libre Franklin"/>
                <a:cs typeface="Libre Franklin"/>
                <a:sym typeface="Libre Franklin"/>
              </a:defRPr>
            </a:lvl3pPr>
            <a:lvl4pPr marL="0" marR="0" lvl="3" indent="0" algn="r" rtl="0">
              <a:spcBef>
                <a:spcPts val="0"/>
              </a:spcBef>
              <a:buNone/>
              <a:defRPr sz="1200" b="0" i="0" u="none" strike="noStrike" cap="none">
                <a:solidFill>
                  <a:schemeClr val="dk2"/>
                </a:solidFill>
                <a:latin typeface="Libre Franklin"/>
                <a:ea typeface="Libre Franklin"/>
                <a:cs typeface="Libre Franklin"/>
                <a:sym typeface="Libre Franklin"/>
              </a:defRPr>
            </a:lvl4pPr>
            <a:lvl5pPr marL="0" marR="0" lvl="4" indent="0" algn="r" rtl="0">
              <a:spcBef>
                <a:spcPts val="0"/>
              </a:spcBef>
              <a:buNone/>
              <a:defRPr sz="1200" b="0" i="0" u="none" strike="noStrike" cap="none">
                <a:solidFill>
                  <a:schemeClr val="dk2"/>
                </a:solidFill>
                <a:latin typeface="Libre Franklin"/>
                <a:ea typeface="Libre Franklin"/>
                <a:cs typeface="Libre Franklin"/>
                <a:sym typeface="Libre Franklin"/>
              </a:defRPr>
            </a:lvl5pPr>
            <a:lvl6pPr marL="0" marR="0" lvl="5" indent="0" algn="r" rtl="0">
              <a:spcBef>
                <a:spcPts val="0"/>
              </a:spcBef>
              <a:buNone/>
              <a:defRPr sz="1200" b="0" i="0" u="none" strike="noStrike" cap="none">
                <a:solidFill>
                  <a:schemeClr val="dk2"/>
                </a:solidFill>
                <a:latin typeface="Libre Franklin"/>
                <a:ea typeface="Libre Franklin"/>
                <a:cs typeface="Libre Franklin"/>
                <a:sym typeface="Libre Franklin"/>
              </a:defRPr>
            </a:lvl6pPr>
            <a:lvl7pPr marL="0" marR="0" lvl="6" indent="0" algn="r" rtl="0">
              <a:spcBef>
                <a:spcPts val="0"/>
              </a:spcBef>
              <a:buNone/>
              <a:defRPr sz="1200" b="0" i="0" u="none" strike="noStrike" cap="none">
                <a:solidFill>
                  <a:schemeClr val="dk2"/>
                </a:solidFill>
                <a:latin typeface="Libre Franklin"/>
                <a:ea typeface="Libre Franklin"/>
                <a:cs typeface="Libre Franklin"/>
                <a:sym typeface="Libre Franklin"/>
              </a:defRPr>
            </a:lvl7pPr>
            <a:lvl8pPr marL="0" marR="0" lvl="7" indent="0" algn="r" rtl="0">
              <a:spcBef>
                <a:spcPts val="0"/>
              </a:spcBef>
              <a:buNone/>
              <a:defRPr sz="1200" b="0" i="0" u="none" strike="noStrike" cap="none">
                <a:solidFill>
                  <a:schemeClr val="dk2"/>
                </a:solidFill>
                <a:latin typeface="Libre Franklin"/>
                <a:ea typeface="Libre Franklin"/>
                <a:cs typeface="Libre Franklin"/>
                <a:sym typeface="Libre Franklin"/>
              </a:defRPr>
            </a:lvl8pPr>
            <a:lvl9pPr marL="0" marR="0" lvl="8" indent="0" algn="r" rtl="0">
              <a:spcBef>
                <a:spcPts val="0"/>
              </a:spcBef>
              <a:buNone/>
              <a:defRPr sz="1200" b="0" i="0" u="none" strike="noStrike" cap="none">
                <a:solidFill>
                  <a:schemeClr val="dk2"/>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NZ"/>
              <a:t>‹#›</a:t>
            </a:fld>
            <a:endParaRPr/>
          </a:p>
        </p:txBody>
      </p:sp>
      <p:sp>
        <p:nvSpPr>
          <p:cNvPr id="11" name="Google Shape;11;p1" title="Side bar"/>
          <p:cNvSpPr/>
          <p:nvPr/>
        </p:nvSpPr>
        <p:spPr>
          <a:xfrm>
            <a:off x="478095" y="376"/>
            <a:ext cx="228600" cy="6858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1368">
          <p15:clr>
            <a:srgbClr val="F26B43"/>
          </p15:clr>
        </p15:guide>
        <p15:guide id="2" orient="horz" pos="1440">
          <p15:clr>
            <a:srgbClr val="F26B43"/>
          </p15:clr>
        </p15:guide>
        <p15:guide id="3" orient="horz" pos="3696">
          <p15:clr>
            <a:srgbClr val="F26B43"/>
          </p15:clr>
        </p15:guide>
        <p15:guide id="4" orient="horz" pos="432">
          <p15:clr>
            <a:srgbClr val="F26B43"/>
          </p15:clr>
        </p15:guide>
        <p15:guide id="5" orient="horz" pos="1512">
          <p15:clr>
            <a:srgbClr val="F26B43"/>
          </p15:clr>
        </p15:guide>
        <p15:guide id="6" pos="6912">
          <p15:clr>
            <a:srgbClr val="F26B43"/>
          </p15:clr>
        </p15:guide>
        <p15:guide id="7" pos="936">
          <p15:clr>
            <a:srgbClr val="F26B43"/>
          </p15:clr>
        </p15:guide>
        <p15:guide id="8" pos="864">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 /><Relationship Id="rId2" Type="http://schemas.openxmlformats.org/officeDocument/2006/relationships/audio" Target="../media/media1.m4a" /><Relationship Id="rId1" Type="http://schemas.microsoft.com/office/2007/relationships/media" Target="../media/media1.m4a" /><Relationship Id="rId5" Type="http://schemas.openxmlformats.org/officeDocument/2006/relationships/image" Target="../media/image1.png"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 /><Relationship Id="rId2" Type="http://schemas.openxmlformats.org/officeDocument/2006/relationships/audio" Target="../media/media2.m4a" /><Relationship Id="rId1" Type="http://schemas.microsoft.com/office/2007/relationships/media" Target="../media/media2.m4a" /><Relationship Id="rId5" Type="http://schemas.openxmlformats.org/officeDocument/2006/relationships/image" Target="../media/image1.png" /><Relationship Id="rId4" Type="http://schemas.openxmlformats.org/officeDocument/2006/relationships/notesSlide" Target="../notesSlides/notesSlide2.xml" /></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 /><Relationship Id="rId2" Type="http://schemas.openxmlformats.org/officeDocument/2006/relationships/audio" Target="../media/media3.m4a" /><Relationship Id="rId1" Type="http://schemas.microsoft.com/office/2007/relationships/media" Target="../media/media3.m4a" /><Relationship Id="rId5" Type="http://schemas.openxmlformats.org/officeDocument/2006/relationships/image" Target="../media/image1.png" /><Relationship Id="rId4" Type="http://schemas.openxmlformats.org/officeDocument/2006/relationships/notesSlide" Target="../notesSlides/notesSlide3.xml" /></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 /><Relationship Id="rId2" Type="http://schemas.openxmlformats.org/officeDocument/2006/relationships/audio" Target="../media/media4.m4a" /><Relationship Id="rId1" Type="http://schemas.microsoft.com/office/2007/relationships/media" Target="../media/media4.m4a" /><Relationship Id="rId5" Type="http://schemas.openxmlformats.org/officeDocument/2006/relationships/image" Target="../media/image1.png" /><Relationship Id="rId4" Type="http://schemas.openxmlformats.org/officeDocument/2006/relationships/notesSlide" Target="../notesSlides/notesSlide4.xml" /></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 /><Relationship Id="rId2" Type="http://schemas.openxmlformats.org/officeDocument/2006/relationships/audio" Target="../media/media5.m4a" /><Relationship Id="rId1" Type="http://schemas.microsoft.com/office/2007/relationships/media" Target="../media/media5.m4a" /><Relationship Id="rId5" Type="http://schemas.openxmlformats.org/officeDocument/2006/relationships/image" Target="../media/image1.png" /><Relationship Id="rId4" Type="http://schemas.openxmlformats.org/officeDocument/2006/relationships/notesSlide" Target="../notesSlides/notesSlide5.xml" /></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 /><Relationship Id="rId2" Type="http://schemas.openxmlformats.org/officeDocument/2006/relationships/audio" Target="../media/media6.m4a" /><Relationship Id="rId1" Type="http://schemas.microsoft.com/office/2007/relationships/media" Target="../media/media6.m4a" /><Relationship Id="rId5" Type="http://schemas.openxmlformats.org/officeDocument/2006/relationships/image" Target="../media/image1.png" /><Relationship Id="rId4" Type="http://schemas.openxmlformats.org/officeDocument/2006/relationships/notesSlide" Target="../notesSlides/notesSlide6.xml" /></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 /><Relationship Id="rId2" Type="http://schemas.openxmlformats.org/officeDocument/2006/relationships/audio" Target="../media/media7.m4a" /><Relationship Id="rId1" Type="http://schemas.microsoft.com/office/2007/relationships/media" Target="../media/media7.m4a" /><Relationship Id="rId5" Type="http://schemas.openxmlformats.org/officeDocument/2006/relationships/image" Target="../media/image1.png" /><Relationship Id="rId4" Type="http://schemas.openxmlformats.org/officeDocument/2006/relationships/notesSlide" Target="../notesSlides/notesSlide7.xml" /></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 /><Relationship Id="rId2" Type="http://schemas.openxmlformats.org/officeDocument/2006/relationships/audio" Target="../media/media8.m4a" /><Relationship Id="rId1" Type="http://schemas.microsoft.com/office/2007/relationships/media" Target="../media/media8.m4a" /><Relationship Id="rId5" Type="http://schemas.openxmlformats.org/officeDocument/2006/relationships/image" Target="../media/image1.png" /><Relationship Id="rId4" Type="http://schemas.openxmlformats.org/officeDocument/2006/relationships/notesSlide" Target="../notesSlides/notesSlide8.xml" /></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 /><Relationship Id="rId2" Type="http://schemas.openxmlformats.org/officeDocument/2006/relationships/audio" Target="../media/media9.m4a" /><Relationship Id="rId1" Type="http://schemas.microsoft.com/office/2007/relationships/media" Target="../media/media9.m4a" /><Relationship Id="rId5" Type="http://schemas.openxmlformats.org/officeDocument/2006/relationships/image" Target="../media/image1.png" /><Relationship Id="rId4" Type="http://schemas.openxmlformats.org/officeDocument/2006/relationships/notesSlide" Target="../notesSlides/notesSlide9.xml" /></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 /><Relationship Id="rId2" Type="http://schemas.openxmlformats.org/officeDocument/2006/relationships/audio" Target="../media/media10.m4a" /><Relationship Id="rId1" Type="http://schemas.microsoft.com/office/2007/relationships/media" Target="../media/media10.m4a" /><Relationship Id="rId5" Type="http://schemas.openxmlformats.org/officeDocument/2006/relationships/image" Target="../media/image1.png" /><Relationship Id="rId4" Type="http://schemas.openxmlformats.org/officeDocument/2006/relationships/notesSlide" Target="../notesSlides/notesSlide10.xml" /></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 /><Relationship Id="rId2" Type="http://schemas.openxmlformats.org/officeDocument/2006/relationships/audio" Target="../media/media11.m4a" /><Relationship Id="rId1" Type="http://schemas.microsoft.com/office/2007/relationships/media" Target="../media/media11.m4a" /><Relationship Id="rId5" Type="http://schemas.openxmlformats.org/officeDocument/2006/relationships/image" Target="../media/image1.png" /><Relationship Id="rId4" Type="http://schemas.openxmlformats.org/officeDocument/2006/relationships/notesSlide" Target="../notesSlides/notesSlide11.xml" /></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 /><Relationship Id="rId2" Type="http://schemas.openxmlformats.org/officeDocument/2006/relationships/audio" Target="../media/media12.m4a" /><Relationship Id="rId1" Type="http://schemas.microsoft.com/office/2007/relationships/media" Target="../media/media12.m4a" /><Relationship Id="rId5" Type="http://schemas.openxmlformats.org/officeDocument/2006/relationships/image" Target="../media/image1.png" /><Relationship Id="rId4" Type="http://schemas.openxmlformats.org/officeDocument/2006/relationships/notesSlide" Target="../notesSlides/notesSlide12.xml" /></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 /><Relationship Id="rId2" Type="http://schemas.openxmlformats.org/officeDocument/2006/relationships/audio" Target="../media/media13.m4a" /><Relationship Id="rId1" Type="http://schemas.microsoft.com/office/2007/relationships/media" Target="../media/media13.m4a" /><Relationship Id="rId5" Type="http://schemas.openxmlformats.org/officeDocument/2006/relationships/image" Target="../media/image1.png" /><Relationship Id="rId4" Type="http://schemas.openxmlformats.org/officeDocument/2006/relationships/notesSlide" Target="../notesSlides/notesSlide13.xml" /></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 /><Relationship Id="rId2" Type="http://schemas.openxmlformats.org/officeDocument/2006/relationships/audio" Target="../media/media14.m4a" /><Relationship Id="rId1" Type="http://schemas.microsoft.com/office/2007/relationships/media" Target="../media/media14.m4a" /><Relationship Id="rId5" Type="http://schemas.openxmlformats.org/officeDocument/2006/relationships/image" Target="../media/image1.png" /><Relationship Id="rId4" Type="http://schemas.openxmlformats.org/officeDocument/2006/relationships/notesSlide" Target="../notesSlides/notesSlide14.xml" /></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 /><Relationship Id="rId2" Type="http://schemas.openxmlformats.org/officeDocument/2006/relationships/audio" Target="../media/media15.m4a" /><Relationship Id="rId1" Type="http://schemas.microsoft.com/office/2007/relationships/media" Target="../media/media15.m4a" /><Relationship Id="rId5" Type="http://schemas.openxmlformats.org/officeDocument/2006/relationships/image" Target="../media/image1.png" /><Relationship Id="rId4" Type="http://schemas.openxmlformats.org/officeDocument/2006/relationships/notesSlide" Target="../notesSlides/notesSlide15.xml" /></Relationships>
</file>

<file path=ppt/slides/_rels/slide16.xml.rels><?xml version="1.0" encoding="UTF-8" standalone="yes"?>
<Relationships xmlns="http://schemas.openxmlformats.org/package/2006/relationships"><Relationship Id="rId3" Type="http://schemas.microsoft.com/office/2007/relationships/media" Target="../media/media17.m4a" /><Relationship Id="rId7" Type="http://schemas.openxmlformats.org/officeDocument/2006/relationships/image" Target="../media/image1.png" /><Relationship Id="rId2" Type="http://schemas.openxmlformats.org/officeDocument/2006/relationships/audio" Target="../media/media16.m4a" /><Relationship Id="rId1" Type="http://schemas.microsoft.com/office/2007/relationships/media" Target="../media/media16.m4a" /><Relationship Id="rId6" Type="http://schemas.openxmlformats.org/officeDocument/2006/relationships/notesSlide" Target="../notesSlides/notesSlide16.xml" /><Relationship Id="rId5" Type="http://schemas.openxmlformats.org/officeDocument/2006/relationships/slideLayout" Target="../slideLayouts/slideLayout2.xml" /><Relationship Id="rId4" Type="http://schemas.openxmlformats.org/officeDocument/2006/relationships/audio" Target="../media/media17.m4a" /></Relationships>
</file>

<file path=ppt/slides/_rels/slide17.xml.rels><?xml version="1.0" encoding="UTF-8" standalone="yes"?>
<Relationships xmlns="http://schemas.openxmlformats.org/package/2006/relationships"><Relationship Id="rId3" Type="http://schemas.openxmlformats.org/officeDocument/2006/relationships/hyperlink" Target="https://doi.org/10.1016/j.ekir.2024.10.003" TargetMode="External" /><Relationship Id="rId2" Type="http://schemas.openxmlformats.org/officeDocument/2006/relationships/notesSlide" Target="../notesSlides/notesSlide17.xml" /><Relationship Id="rId1" Type="http://schemas.openxmlformats.org/officeDocument/2006/relationships/slideLayout" Target="../slideLayouts/slideLayout2.xml" /></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13"/>
          <p:cNvSpPr txBox="1">
            <a:spLocks noGrp="1"/>
          </p:cNvSpPr>
          <p:nvPr>
            <p:ph type="ctrTitle"/>
          </p:nvPr>
        </p:nvSpPr>
        <p:spPr>
          <a:xfrm>
            <a:off x="1915128" y="1788454"/>
            <a:ext cx="8361229" cy="2098226"/>
          </a:xfrm>
          <a:prstGeom prst="rect">
            <a:avLst/>
          </a:prstGeom>
          <a:noFill/>
          <a:ln>
            <a:noFill/>
          </a:ln>
        </p:spPr>
        <p:txBody>
          <a:bodyPr spcFirstLastPara="1" wrap="square" lIns="91425" tIns="45700" rIns="91425" bIns="45700" anchor="b" anchorCtr="0">
            <a:noAutofit/>
          </a:bodyPr>
          <a:lstStyle/>
          <a:p>
            <a:pPr marL="0" lvl="0" indent="0" algn="ctr" rtl="0">
              <a:lnSpc>
                <a:spcPct val="89000"/>
              </a:lnSpc>
              <a:spcBef>
                <a:spcPts val="0"/>
              </a:spcBef>
              <a:spcAft>
                <a:spcPts val="0"/>
              </a:spcAft>
              <a:buClr>
                <a:schemeClr val="dk2"/>
              </a:buClr>
              <a:buSzPts val="4000"/>
              <a:buFont typeface="Libre Franklin"/>
              <a:buNone/>
            </a:pPr>
            <a:r>
              <a:rPr lang="en-NZ" sz="4000" b="1" dirty="0"/>
              <a:t>INCORPORATING </a:t>
            </a:r>
            <a:br>
              <a:rPr lang="en-NZ" sz="4000" b="1" dirty="0"/>
            </a:br>
            <a:r>
              <a:rPr lang="en-NZ" sz="4000" b="1" dirty="0"/>
              <a:t>CYSTATIN C IN ROUTINE LABORATORY TESTING FOR CHRONIC KIDNEY DISEASE</a:t>
            </a:r>
            <a:endParaRPr dirty="0"/>
          </a:p>
        </p:txBody>
      </p:sp>
      <p:sp>
        <p:nvSpPr>
          <p:cNvPr id="94" name="Google Shape;94;p13"/>
          <p:cNvSpPr txBox="1">
            <a:spLocks noGrp="1"/>
          </p:cNvSpPr>
          <p:nvPr>
            <p:ph type="subTitle" idx="1"/>
          </p:nvPr>
        </p:nvSpPr>
        <p:spPr>
          <a:xfrm>
            <a:off x="2679906" y="3956279"/>
            <a:ext cx="6831673" cy="1086237"/>
          </a:xfrm>
          <a:prstGeom prst="rect">
            <a:avLst/>
          </a:prstGeom>
          <a:noFill/>
          <a:ln>
            <a:noFill/>
          </a:ln>
        </p:spPr>
        <p:txBody>
          <a:bodyPr spcFirstLastPara="1" wrap="square" lIns="91425" tIns="45700" rIns="91425" bIns="45700" anchor="t" anchorCtr="0">
            <a:normAutofit fontScale="92500" lnSpcReduction="10000"/>
          </a:bodyPr>
          <a:lstStyle/>
          <a:p>
            <a:pPr marL="0" lvl="0" indent="0" algn="ctr" rtl="0">
              <a:lnSpc>
                <a:spcPct val="112000"/>
              </a:lnSpc>
              <a:spcBef>
                <a:spcPts val="0"/>
              </a:spcBef>
              <a:spcAft>
                <a:spcPts val="0"/>
              </a:spcAft>
              <a:buClr>
                <a:schemeClr val="dk2"/>
              </a:buClr>
              <a:buSzPct val="100000"/>
              <a:buNone/>
            </a:pPr>
            <a:r>
              <a:rPr lang="en-NZ" dirty="0"/>
              <a:t>Fazila Mahomed</a:t>
            </a:r>
            <a:endParaRPr dirty="0"/>
          </a:p>
          <a:p>
            <a:pPr marL="0" lvl="0" indent="0" algn="ctr" rtl="0">
              <a:lnSpc>
                <a:spcPct val="112000"/>
              </a:lnSpc>
              <a:spcBef>
                <a:spcPts val="0"/>
              </a:spcBef>
              <a:spcAft>
                <a:spcPts val="0"/>
              </a:spcAft>
              <a:buClr>
                <a:schemeClr val="dk2"/>
              </a:buClr>
              <a:buSzPct val="100000"/>
              <a:buNone/>
            </a:pPr>
            <a:r>
              <a:rPr lang="en-NZ" dirty="0"/>
              <a:t>   </a:t>
            </a:r>
            <a:r>
              <a:rPr lang="en-NZ" dirty="0" err="1"/>
              <a:t>Chesna</a:t>
            </a:r>
            <a:r>
              <a:rPr lang="en-NZ" dirty="0"/>
              <a:t> Godson-</a:t>
            </a:r>
            <a:r>
              <a:rPr lang="en-NZ" dirty="0" err="1"/>
              <a:t>Katchew</a:t>
            </a:r>
            <a:endParaRPr dirty="0"/>
          </a:p>
          <a:p>
            <a:pPr marL="0" lvl="0" indent="0" algn="ctr" rtl="0">
              <a:lnSpc>
                <a:spcPct val="112000"/>
              </a:lnSpc>
              <a:spcBef>
                <a:spcPts val="0"/>
              </a:spcBef>
              <a:spcAft>
                <a:spcPts val="0"/>
              </a:spcAft>
              <a:buClr>
                <a:schemeClr val="dk2"/>
              </a:buClr>
              <a:buSzPct val="100000"/>
              <a:buNone/>
            </a:pPr>
            <a:r>
              <a:rPr lang="en-NZ" dirty="0"/>
              <a:t>LABNALYTIX</a:t>
            </a:r>
            <a:endParaRPr dirty="0"/>
          </a:p>
        </p:txBody>
      </p:sp>
      <p:pic>
        <p:nvPicPr>
          <p:cNvPr id="7" name="Voice 001">
            <a:hlinkClick r:id="" action="ppaction://media"/>
            <a:extLst>
              <a:ext uri="{FF2B5EF4-FFF2-40B4-BE49-F238E27FC236}">
                <a16:creationId xmlns:a16="http://schemas.microsoft.com/office/drawing/2014/main" id="{35C151A6-869B-4D49-9B26-663A54AA897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808144" y="608473"/>
            <a:ext cx="487363" cy="48736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1905"/>
    </mc:Choice>
    <mc:Fallback xmlns="">
      <p:transition spd="slow" advTm="1190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239"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14"/>
          <p:cNvSpPr txBox="1">
            <a:spLocks noGrp="1"/>
          </p:cNvSpPr>
          <p:nvPr>
            <p:ph type="title"/>
          </p:nvPr>
        </p:nvSpPr>
        <p:spPr>
          <a:xfrm>
            <a:off x="1371600" y="685800"/>
            <a:ext cx="9601200" cy="1485900"/>
          </a:xfrm>
          <a:prstGeom prst="rect">
            <a:avLst/>
          </a:prstGeom>
          <a:noFill/>
          <a:ln>
            <a:noFill/>
          </a:ln>
        </p:spPr>
        <p:txBody>
          <a:bodyPr spcFirstLastPara="1" wrap="square" lIns="91425" tIns="45700" rIns="91425" bIns="45700" anchor="t" anchorCtr="0">
            <a:normAutofit/>
          </a:bodyPr>
          <a:lstStyle/>
          <a:p>
            <a:pPr marL="0" lvl="0" indent="0" algn="l" rtl="0">
              <a:lnSpc>
                <a:spcPct val="89000"/>
              </a:lnSpc>
              <a:spcBef>
                <a:spcPts val="0"/>
              </a:spcBef>
              <a:spcAft>
                <a:spcPts val="0"/>
              </a:spcAft>
              <a:buClr>
                <a:schemeClr val="dk2"/>
              </a:buClr>
              <a:buSzPts val="4400"/>
              <a:buFont typeface="Libre Franklin"/>
              <a:buNone/>
            </a:pPr>
            <a:r>
              <a:rPr lang="en-NZ" dirty="0"/>
              <a:t>Introduction</a:t>
            </a:r>
            <a:endParaRPr dirty="0"/>
          </a:p>
        </p:txBody>
      </p:sp>
      <p:sp>
        <p:nvSpPr>
          <p:cNvPr id="100" name="Google Shape;100;p14"/>
          <p:cNvSpPr txBox="1">
            <a:spLocks noGrp="1"/>
          </p:cNvSpPr>
          <p:nvPr>
            <p:ph type="body" idx="1"/>
          </p:nvPr>
        </p:nvSpPr>
        <p:spPr>
          <a:xfrm>
            <a:off x="1371600" y="2024743"/>
            <a:ext cx="9982200" cy="3842657"/>
          </a:xfrm>
          <a:prstGeom prst="rect">
            <a:avLst/>
          </a:prstGeom>
          <a:noFill/>
          <a:ln>
            <a:noFill/>
          </a:ln>
        </p:spPr>
        <p:txBody>
          <a:bodyPr spcFirstLastPara="1" wrap="square" lIns="91425" tIns="45700" rIns="91425" bIns="45700" anchor="t" anchorCtr="0">
            <a:normAutofit/>
          </a:bodyPr>
          <a:lstStyle/>
          <a:p>
            <a:pPr marL="384048" lvl="0" indent="-384048" algn="l" rtl="0">
              <a:lnSpc>
                <a:spcPct val="94000"/>
              </a:lnSpc>
              <a:spcBef>
                <a:spcPts val="0"/>
              </a:spcBef>
              <a:spcAft>
                <a:spcPts val="0"/>
              </a:spcAft>
              <a:buClr>
                <a:schemeClr val="dk2"/>
              </a:buClr>
              <a:buSzPts val="2000"/>
              <a:buChar char="■"/>
            </a:pPr>
            <a:r>
              <a:rPr lang="en-NZ" dirty="0"/>
              <a:t>The non-glycosylated basic protein, cystatin C (molecular weight 13.2 </a:t>
            </a:r>
            <a:r>
              <a:rPr lang="en-NZ" dirty="0" err="1"/>
              <a:t>kD</a:t>
            </a:r>
            <a:r>
              <a:rPr lang="en-NZ" dirty="0"/>
              <a:t>), is produced at a constant rate in nearly every nucleated cell in the human body </a:t>
            </a:r>
            <a:endParaRPr dirty="0"/>
          </a:p>
          <a:p>
            <a:pPr marL="384048" lvl="0" indent="-384048" algn="l" rtl="0">
              <a:lnSpc>
                <a:spcPct val="94000"/>
              </a:lnSpc>
              <a:spcBef>
                <a:spcPts val="1200"/>
              </a:spcBef>
              <a:spcAft>
                <a:spcPts val="0"/>
              </a:spcAft>
              <a:buClr>
                <a:schemeClr val="dk2"/>
              </a:buClr>
              <a:buSzPts val="2000"/>
              <a:buChar char="■"/>
            </a:pPr>
            <a:r>
              <a:rPr lang="en-NZ" dirty="0"/>
              <a:t>It is freely filtered through a normal glomerular membrane and is then reabsorbed and almost entirely catabolized in the proximal tubules. Hence, the cystatin C concentration in human blood is closely related to Glomerular Filtration Rate (GFR)</a:t>
            </a:r>
            <a:endParaRPr dirty="0"/>
          </a:p>
          <a:p>
            <a:pPr marL="384048" lvl="0" indent="-384048" algn="l" rtl="0">
              <a:lnSpc>
                <a:spcPct val="94000"/>
              </a:lnSpc>
              <a:spcBef>
                <a:spcPts val="1200"/>
              </a:spcBef>
              <a:spcAft>
                <a:spcPts val="0"/>
              </a:spcAft>
              <a:buClr>
                <a:schemeClr val="dk2"/>
              </a:buClr>
              <a:buSzPts val="2000"/>
              <a:buChar char="■"/>
            </a:pPr>
            <a:r>
              <a:rPr lang="en-NZ" dirty="0"/>
              <a:t>A reduction in the GFR causes a rise in the concentration of cystatin C. The cystatin C concentration has not been shown to be significantly influenced by other factors such as muscular mass, inflammatory diseases, gender, age or diet.</a:t>
            </a:r>
            <a:endParaRPr dirty="0"/>
          </a:p>
        </p:txBody>
      </p:sp>
      <p:pic>
        <p:nvPicPr>
          <p:cNvPr id="2" name="Voice 002 (2)">
            <a:hlinkClick r:id="" action="ppaction://media"/>
            <a:extLst>
              <a:ext uri="{FF2B5EF4-FFF2-40B4-BE49-F238E27FC236}">
                <a16:creationId xmlns:a16="http://schemas.microsoft.com/office/drawing/2014/main" id="{BBB8B8DF-B025-BC0B-88AB-D7A9BBCFBAA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429994" y="746918"/>
            <a:ext cx="487363" cy="48736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45890"/>
    </mc:Choice>
    <mc:Fallback xmlns="">
      <p:transition spd="slow" advTm="4589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845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15"/>
          <p:cNvSpPr txBox="1">
            <a:spLocks noGrp="1"/>
          </p:cNvSpPr>
          <p:nvPr>
            <p:ph type="body" idx="1"/>
          </p:nvPr>
        </p:nvSpPr>
        <p:spPr>
          <a:xfrm>
            <a:off x="1371599" y="1295400"/>
            <a:ext cx="10297887" cy="5018314"/>
          </a:xfrm>
          <a:prstGeom prst="rect">
            <a:avLst/>
          </a:prstGeom>
          <a:noFill/>
          <a:ln>
            <a:noFill/>
          </a:ln>
        </p:spPr>
        <p:txBody>
          <a:bodyPr spcFirstLastPara="1" wrap="square" lIns="91425" tIns="45700" rIns="91425" bIns="45700" anchor="t" anchorCtr="0">
            <a:normAutofit/>
          </a:bodyPr>
          <a:lstStyle/>
          <a:p>
            <a:pPr marL="0" lvl="0" indent="0" algn="l" rtl="0">
              <a:lnSpc>
                <a:spcPct val="94000"/>
              </a:lnSpc>
              <a:spcBef>
                <a:spcPts val="0"/>
              </a:spcBef>
              <a:spcAft>
                <a:spcPts val="0"/>
              </a:spcAft>
              <a:buClr>
                <a:schemeClr val="dk2"/>
              </a:buClr>
              <a:buSzPts val="1800"/>
              <a:buNone/>
            </a:pPr>
            <a:endParaRPr sz="1800" dirty="0">
              <a:latin typeface="Arial"/>
              <a:ea typeface="Arial"/>
              <a:cs typeface="Arial"/>
              <a:sym typeface="Arial"/>
            </a:endParaRPr>
          </a:p>
          <a:p>
            <a:pPr marL="384048" lvl="0" indent="-384048" algn="l" rtl="0">
              <a:lnSpc>
                <a:spcPct val="94000"/>
              </a:lnSpc>
              <a:spcBef>
                <a:spcPts val="1200"/>
              </a:spcBef>
              <a:spcAft>
                <a:spcPts val="0"/>
              </a:spcAft>
              <a:buClr>
                <a:srgbClr val="000000"/>
              </a:buClr>
              <a:buSzPts val="1800"/>
              <a:buChar char="■"/>
            </a:pPr>
            <a:r>
              <a:rPr lang="en-NZ" sz="1800" dirty="0">
                <a:solidFill>
                  <a:srgbClr val="000000"/>
                </a:solidFill>
                <a:latin typeface="Arial"/>
                <a:ea typeface="Arial"/>
                <a:cs typeface="Arial"/>
                <a:sym typeface="Arial"/>
              </a:rPr>
              <a:t>Increased sensitivity and accuracy for changes in true GFR , specifically at higher eGFR values. </a:t>
            </a:r>
            <a:endParaRPr dirty="0"/>
          </a:p>
          <a:p>
            <a:pPr marL="384048" lvl="0" indent="-384048" algn="l" rtl="0">
              <a:lnSpc>
                <a:spcPct val="94000"/>
              </a:lnSpc>
              <a:spcBef>
                <a:spcPts val="1200"/>
              </a:spcBef>
              <a:spcAft>
                <a:spcPts val="0"/>
              </a:spcAft>
              <a:buClr>
                <a:schemeClr val="dk2"/>
              </a:buClr>
              <a:buSzPts val="1800"/>
              <a:buChar char="■"/>
            </a:pPr>
            <a:r>
              <a:rPr lang="en-NZ" sz="1800" dirty="0">
                <a:latin typeface="Arial"/>
                <a:ea typeface="Arial"/>
                <a:cs typeface="Arial"/>
                <a:sym typeface="Arial"/>
              </a:rPr>
              <a:t>When used in combination with serum creatinine, provides a more precise estimate of glomerular filtration rate (eGFR) than using serum creatinine alone.</a:t>
            </a:r>
            <a:endParaRPr dirty="0"/>
          </a:p>
          <a:p>
            <a:pPr marL="0" lvl="0" indent="0" algn="l" rtl="0">
              <a:lnSpc>
                <a:spcPct val="94000"/>
              </a:lnSpc>
              <a:spcBef>
                <a:spcPts val="1200"/>
              </a:spcBef>
              <a:spcAft>
                <a:spcPts val="0"/>
              </a:spcAft>
              <a:buClr>
                <a:schemeClr val="dk2"/>
              </a:buClr>
              <a:buSzPts val="2000"/>
              <a:buNone/>
            </a:pPr>
            <a:endParaRPr dirty="0"/>
          </a:p>
        </p:txBody>
      </p:sp>
      <p:pic>
        <p:nvPicPr>
          <p:cNvPr id="2" name="Slide 3">
            <a:hlinkClick r:id="" action="ppaction://media"/>
            <a:extLst>
              <a:ext uri="{FF2B5EF4-FFF2-40B4-BE49-F238E27FC236}">
                <a16:creationId xmlns:a16="http://schemas.microsoft.com/office/drawing/2014/main" id="{D35C66CF-C17C-B677-6D94-4E28DAF8639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333279" y="816829"/>
            <a:ext cx="487363" cy="48736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864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16"/>
          <p:cNvSpPr txBox="1">
            <a:spLocks noGrp="1"/>
          </p:cNvSpPr>
          <p:nvPr>
            <p:ph type="title"/>
          </p:nvPr>
        </p:nvSpPr>
        <p:spPr>
          <a:xfrm>
            <a:off x="1371600" y="685800"/>
            <a:ext cx="9601200" cy="1485900"/>
          </a:xfrm>
          <a:prstGeom prst="rect">
            <a:avLst/>
          </a:prstGeom>
          <a:noFill/>
          <a:ln>
            <a:noFill/>
          </a:ln>
        </p:spPr>
        <p:txBody>
          <a:bodyPr spcFirstLastPara="1" wrap="square" lIns="91425" tIns="45700" rIns="91425" bIns="45700" anchor="t" anchorCtr="0">
            <a:normAutofit/>
          </a:bodyPr>
          <a:lstStyle/>
          <a:p>
            <a:pPr marL="0" lvl="0" indent="0" algn="l" rtl="0">
              <a:lnSpc>
                <a:spcPct val="89000"/>
              </a:lnSpc>
              <a:spcBef>
                <a:spcPts val="0"/>
              </a:spcBef>
              <a:spcAft>
                <a:spcPts val="0"/>
              </a:spcAft>
              <a:buClr>
                <a:schemeClr val="dk2"/>
              </a:buClr>
              <a:buSzPts val="4400"/>
              <a:buFont typeface="Libre Franklin"/>
              <a:buNone/>
            </a:pPr>
            <a:r>
              <a:rPr lang="en-NZ"/>
              <a:t>Case Study</a:t>
            </a:r>
            <a:endParaRPr/>
          </a:p>
        </p:txBody>
      </p:sp>
      <p:sp>
        <p:nvSpPr>
          <p:cNvPr id="111" name="Google Shape;111;p16"/>
          <p:cNvSpPr txBox="1">
            <a:spLocks noGrp="1"/>
          </p:cNvSpPr>
          <p:nvPr>
            <p:ph type="body" idx="1"/>
          </p:nvPr>
        </p:nvSpPr>
        <p:spPr>
          <a:xfrm>
            <a:off x="1371599" y="1665514"/>
            <a:ext cx="10145487" cy="4506686"/>
          </a:xfrm>
          <a:prstGeom prst="rect">
            <a:avLst/>
          </a:prstGeom>
          <a:noFill/>
          <a:ln>
            <a:noFill/>
          </a:ln>
        </p:spPr>
        <p:txBody>
          <a:bodyPr spcFirstLastPara="1" wrap="square" lIns="91425" tIns="45700" rIns="91425" bIns="45700" anchor="t" anchorCtr="0">
            <a:normAutofit/>
          </a:bodyPr>
          <a:lstStyle/>
          <a:p>
            <a:pPr marL="384048" lvl="0" indent="-384048" algn="l" rtl="0">
              <a:lnSpc>
                <a:spcPct val="94000"/>
              </a:lnSpc>
              <a:spcBef>
                <a:spcPts val="0"/>
              </a:spcBef>
              <a:spcAft>
                <a:spcPts val="0"/>
              </a:spcAft>
              <a:buClr>
                <a:srgbClr val="1B1B1B"/>
              </a:buClr>
              <a:buSzPts val="1800"/>
              <a:buChar char="■"/>
            </a:pPr>
            <a:r>
              <a:rPr lang="en-NZ" sz="1800" dirty="0">
                <a:solidFill>
                  <a:srgbClr val="1B1B1B"/>
                </a:solidFill>
                <a:latin typeface="Helvetica Neue"/>
                <a:ea typeface="Helvetica Neue"/>
                <a:cs typeface="Helvetica Neue"/>
                <a:sym typeface="Helvetica Neue"/>
              </a:rPr>
              <a:t>A healthy 60-year-old man with a baseline </a:t>
            </a:r>
            <a:r>
              <a:rPr lang="en-NZ" sz="1800" dirty="0" err="1">
                <a:solidFill>
                  <a:srgbClr val="1B1B1B"/>
                </a:solidFill>
                <a:latin typeface="Helvetica Neue"/>
                <a:ea typeface="Helvetica Neue"/>
                <a:cs typeface="Helvetica Neue"/>
                <a:sym typeface="Helvetica Neue"/>
              </a:rPr>
              <a:t>sCr</a:t>
            </a:r>
            <a:r>
              <a:rPr lang="en-NZ" sz="1800" dirty="0">
                <a:solidFill>
                  <a:srgbClr val="1B1B1B"/>
                </a:solidFill>
                <a:latin typeface="Helvetica Neue"/>
                <a:ea typeface="Helvetica Neue"/>
                <a:cs typeface="Helvetica Neue"/>
                <a:sym typeface="Helvetica Neue"/>
              </a:rPr>
              <a:t> of 1.1 mg/dl (</a:t>
            </a:r>
            <a:r>
              <a:rPr lang="en-NZ" sz="1800" dirty="0" err="1">
                <a:solidFill>
                  <a:srgbClr val="1B1B1B"/>
                </a:solidFill>
                <a:latin typeface="Helvetica Neue"/>
                <a:ea typeface="Helvetica Neue"/>
                <a:cs typeface="Helvetica Neue"/>
                <a:sym typeface="Helvetica Neue"/>
              </a:rPr>
              <a:t>eGFRcr</a:t>
            </a:r>
            <a:r>
              <a:rPr lang="en-NZ" sz="1800" dirty="0">
                <a:solidFill>
                  <a:srgbClr val="1B1B1B"/>
                </a:solidFill>
                <a:latin typeface="Helvetica Neue"/>
                <a:ea typeface="Helvetica Neue"/>
                <a:cs typeface="Helvetica Neue"/>
                <a:sym typeface="Helvetica Neue"/>
              </a:rPr>
              <a:t>=77 ml/min per 1.73 m</a:t>
            </a:r>
            <a:r>
              <a:rPr lang="en-NZ" sz="1800" baseline="30000" dirty="0">
                <a:solidFill>
                  <a:srgbClr val="1B1B1B"/>
                </a:solidFill>
                <a:latin typeface="Helvetica Neue"/>
                <a:ea typeface="Helvetica Neue"/>
                <a:cs typeface="Helvetica Neue"/>
                <a:sym typeface="Helvetica Neue"/>
              </a:rPr>
              <a:t>2</a:t>
            </a:r>
            <a:r>
              <a:rPr lang="en-NZ" sz="1800" dirty="0">
                <a:solidFill>
                  <a:srgbClr val="1B1B1B"/>
                </a:solidFill>
                <a:latin typeface="Helvetica Neue"/>
                <a:ea typeface="Helvetica Neue"/>
                <a:cs typeface="Helvetica Neue"/>
                <a:sym typeface="Helvetica Neue"/>
              </a:rPr>
              <a:t>), was admitted for injuries related to a motor vehicle accident.</a:t>
            </a:r>
            <a:endParaRPr sz="1800" dirty="0">
              <a:latin typeface="Times New Roman"/>
              <a:ea typeface="Times New Roman"/>
              <a:cs typeface="Times New Roman"/>
              <a:sym typeface="Times New Roman"/>
            </a:endParaRPr>
          </a:p>
          <a:p>
            <a:pPr marL="384048" lvl="0" indent="-384048" algn="l" rtl="0">
              <a:lnSpc>
                <a:spcPct val="94000"/>
              </a:lnSpc>
              <a:spcBef>
                <a:spcPts val="2450"/>
              </a:spcBef>
              <a:spcAft>
                <a:spcPts val="0"/>
              </a:spcAft>
              <a:buClr>
                <a:srgbClr val="1B1B1B"/>
              </a:buClr>
              <a:buSzPts val="1800"/>
              <a:buChar char="■"/>
            </a:pPr>
            <a:r>
              <a:rPr lang="en-NZ" sz="1800" dirty="0">
                <a:solidFill>
                  <a:srgbClr val="1B1B1B"/>
                </a:solidFill>
                <a:latin typeface="Helvetica Neue"/>
                <a:ea typeface="Helvetica Neue"/>
                <a:cs typeface="Helvetica Neue"/>
                <a:sym typeface="Helvetica Neue"/>
              </a:rPr>
              <a:t>On presentation, the patient had a creatine kinase level of &gt;20,000 IU/L, with non-oliguric acute kidney injury (AKI) from rhabdomyolysis. He was treated with intravenous fluids. </a:t>
            </a:r>
            <a:endParaRPr dirty="0"/>
          </a:p>
          <a:p>
            <a:pPr marL="384048" lvl="0" indent="-384048" algn="l" rtl="0">
              <a:lnSpc>
                <a:spcPct val="94000"/>
              </a:lnSpc>
              <a:spcBef>
                <a:spcPts val="2450"/>
              </a:spcBef>
              <a:spcAft>
                <a:spcPts val="0"/>
              </a:spcAft>
              <a:buClr>
                <a:srgbClr val="1B1B1B"/>
              </a:buClr>
              <a:buSzPts val="1800"/>
              <a:buChar char="■"/>
            </a:pPr>
            <a:r>
              <a:rPr lang="en-NZ" sz="1800" dirty="0">
                <a:solidFill>
                  <a:srgbClr val="1B1B1B"/>
                </a:solidFill>
                <a:latin typeface="Helvetica Neue"/>
                <a:ea typeface="Helvetica Neue"/>
                <a:cs typeface="Helvetica Neue"/>
                <a:sym typeface="Helvetica Neue"/>
              </a:rPr>
              <a:t>Although the patient’s myalgia and creatine kinase were improving, his </a:t>
            </a:r>
            <a:r>
              <a:rPr lang="en-NZ" sz="1800" dirty="0" err="1">
                <a:solidFill>
                  <a:srgbClr val="1B1B1B"/>
                </a:solidFill>
                <a:latin typeface="Helvetica Neue"/>
                <a:ea typeface="Helvetica Neue"/>
                <a:cs typeface="Helvetica Neue"/>
                <a:sym typeface="Helvetica Neue"/>
              </a:rPr>
              <a:t>sCr</a:t>
            </a:r>
            <a:r>
              <a:rPr lang="en-NZ" sz="1800" dirty="0">
                <a:solidFill>
                  <a:srgbClr val="1B1B1B"/>
                </a:solidFill>
                <a:latin typeface="Helvetica Neue"/>
                <a:ea typeface="Helvetica Neue"/>
                <a:cs typeface="Helvetica Neue"/>
                <a:sym typeface="Helvetica Neue"/>
              </a:rPr>
              <a:t> rose to 7.1 mg/dl over the ensuing days. His only electrolyte derangement was an elevated serum phosphorus level of 6.4 mg/dl, and his urine output remained robust. </a:t>
            </a:r>
            <a:endParaRPr dirty="0"/>
          </a:p>
          <a:p>
            <a:pPr marL="384048" indent="-384048">
              <a:spcBef>
                <a:spcPts val="2450"/>
              </a:spcBef>
              <a:buClr>
                <a:srgbClr val="1B1B1B"/>
              </a:buClr>
            </a:pPr>
            <a:r>
              <a:rPr lang="en-NZ" sz="1800" dirty="0">
                <a:solidFill>
                  <a:srgbClr val="1B1B1B"/>
                </a:solidFill>
                <a:latin typeface="Helvetica Neue"/>
                <a:ea typeface="Helvetica Neue"/>
                <a:cs typeface="Helvetica Neue"/>
                <a:sym typeface="Helvetica Neue"/>
              </a:rPr>
              <a:t>The nephrology team was asked whether the patient required dialysis initiation on the basis of his seemingly worsening kidney function; however, a concurrent </a:t>
            </a:r>
            <a:r>
              <a:rPr lang="en-NZ" sz="1800" dirty="0" err="1">
                <a:solidFill>
                  <a:srgbClr val="1B1B1B"/>
                </a:solidFill>
                <a:latin typeface="Helvetica Neue"/>
                <a:ea typeface="Helvetica Neue"/>
                <a:cs typeface="Helvetica Neue"/>
                <a:sym typeface="Helvetica Neue"/>
              </a:rPr>
              <a:t>CysC</a:t>
            </a:r>
            <a:r>
              <a:rPr lang="en-NZ" sz="1800" dirty="0">
                <a:solidFill>
                  <a:srgbClr val="1B1B1B"/>
                </a:solidFill>
                <a:latin typeface="Helvetica Neue"/>
                <a:ea typeface="Helvetica Neue"/>
                <a:cs typeface="Helvetica Neue"/>
                <a:sym typeface="Helvetica Neue"/>
              </a:rPr>
              <a:t> level at his peak </a:t>
            </a:r>
            <a:r>
              <a:rPr lang="en-NZ" sz="1800" dirty="0" err="1">
                <a:solidFill>
                  <a:srgbClr val="1B1B1B"/>
                </a:solidFill>
                <a:latin typeface="Helvetica Neue"/>
                <a:ea typeface="Helvetica Neue"/>
                <a:cs typeface="Helvetica Neue"/>
                <a:sym typeface="Helvetica Neue"/>
              </a:rPr>
              <a:t>sCr</a:t>
            </a:r>
            <a:r>
              <a:rPr lang="en-NZ" sz="1800" dirty="0">
                <a:solidFill>
                  <a:srgbClr val="1B1B1B"/>
                </a:solidFill>
                <a:latin typeface="Helvetica Neue"/>
                <a:ea typeface="Helvetica Neue"/>
                <a:cs typeface="Helvetica Neue"/>
                <a:sym typeface="Helvetica Neue"/>
              </a:rPr>
              <a:t> level was 1.2 mg/L, suggesting a much better kidney function.</a:t>
            </a:r>
            <a:r>
              <a:rPr lang="en-US" sz="1800" dirty="0"/>
              <a:t> The measuring range of the Gentian Cystatin C Immunoassay is 0.49-7.07 mg/L</a:t>
            </a:r>
            <a:endParaRPr lang="en-US" sz="2000" dirty="0">
              <a:latin typeface="Arial"/>
              <a:ea typeface="Arial"/>
              <a:cs typeface="Arial"/>
              <a:sym typeface="Arial"/>
            </a:endParaRPr>
          </a:p>
          <a:p>
            <a:pPr marL="0" lvl="0" indent="0" algn="l" rtl="0">
              <a:lnSpc>
                <a:spcPct val="94000"/>
              </a:lnSpc>
              <a:spcBef>
                <a:spcPts val="2450"/>
              </a:spcBef>
              <a:spcAft>
                <a:spcPts val="0"/>
              </a:spcAft>
              <a:buClr>
                <a:srgbClr val="1B1B1B"/>
              </a:buClr>
              <a:buSzPts val="1800"/>
              <a:buNone/>
            </a:pPr>
            <a:endParaRPr lang="en-NZ" sz="1800" dirty="0">
              <a:solidFill>
                <a:srgbClr val="1B1B1B"/>
              </a:solidFill>
              <a:latin typeface="Helvetica Neue"/>
              <a:ea typeface="Helvetica Neue"/>
              <a:cs typeface="Helvetica Neue"/>
              <a:sym typeface="Helvetica Neue"/>
            </a:endParaRPr>
          </a:p>
          <a:p>
            <a:pPr marL="384048" lvl="0" indent="-384048" algn="l" rtl="0">
              <a:lnSpc>
                <a:spcPct val="94000"/>
              </a:lnSpc>
              <a:spcBef>
                <a:spcPts val="2450"/>
              </a:spcBef>
              <a:spcAft>
                <a:spcPts val="0"/>
              </a:spcAft>
              <a:buClr>
                <a:srgbClr val="1B1B1B"/>
              </a:buClr>
              <a:buSzPts val="1800"/>
              <a:buChar char="■"/>
            </a:pPr>
            <a:endParaRPr sz="1800" dirty="0">
              <a:latin typeface="Arial"/>
              <a:ea typeface="Arial"/>
              <a:cs typeface="Arial"/>
              <a:sym typeface="Arial"/>
            </a:endParaRPr>
          </a:p>
          <a:p>
            <a:pPr marL="384048" lvl="0" indent="-257048" algn="l" rtl="0">
              <a:lnSpc>
                <a:spcPct val="94000"/>
              </a:lnSpc>
              <a:spcBef>
                <a:spcPts val="1200"/>
              </a:spcBef>
              <a:spcAft>
                <a:spcPts val="0"/>
              </a:spcAft>
              <a:buClr>
                <a:schemeClr val="dk2"/>
              </a:buClr>
              <a:buSzPts val="2000"/>
              <a:buNone/>
            </a:pPr>
            <a:endParaRPr dirty="0"/>
          </a:p>
        </p:txBody>
      </p:sp>
      <p:pic>
        <p:nvPicPr>
          <p:cNvPr id="2" name="Voice 003">
            <a:hlinkClick r:id="" action="ppaction://media"/>
            <a:extLst>
              <a:ext uri="{FF2B5EF4-FFF2-40B4-BE49-F238E27FC236}">
                <a16:creationId xmlns:a16="http://schemas.microsoft.com/office/drawing/2014/main" id="{C5F1075E-A1E0-10A6-8BC6-918AF3253BC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282984" y="444613"/>
            <a:ext cx="487363" cy="48736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395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17"/>
          <p:cNvSpPr txBox="1">
            <a:spLocks noGrp="1"/>
          </p:cNvSpPr>
          <p:nvPr>
            <p:ph type="title"/>
          </p:nvPr>
        </p:nvSpPr>
        <p:spPr>
          <a:xfrm>
            <a:off x="1371600" y="685800"/>
            <a:ext cx="9601200" cy="1485900"/>
          </a:xfrm>
          <a:prstGeom prst="rect">
            <a:avLst/>
          </a:prstGeom>
          <a:noFill/>
          <a:ln>
            <a:noFill/>
          </a:ln>
        </p:spPr>
        <p:txBody>
          <a:bodyPr spcFirstLastPara="1" wrap="square" lIns="91425" tIns="45700" rIns="91425" bIns="45700" anchor="t" anchorCtr="0">
            <a:normAutofit/>
          </a:bodyPr>
          <a:lstStyle/>
          <a:p>
            <a:pPr marL="0" lvl="0" indent="0" algn="l" rtl="0">
              <a:lnSpc>
                <a:spcPct val="89000"/>
              </a:lnSpc>
              <a:spcBef>
                <a:spcPts val="0"/>
              </a:spcBef>
              <a:spcAft>
                <a:spcPts val="0"/>
              </a:spcAft>
              <a:buClr>
                <a:schemeClr val="dk2"/>
              </a:buClr>
              <a:buSzPts val="4400"/>
              <a:buFont typeface="Libre Franklin"/>
              <a:buNone/>
            </a:pPr>
            <a:r>
              <a:rPr lang="en-NZ"/>
              <a:t>Discussion</a:t>
            </a:r>
            <a:endParaRPr/>
          </a:p>
        </p:txBody>
      </p:sp>
      <p:sp>
        <p:nvSpPr>
          <p:cNvPr id="117" name="Google Shape;117;p17"/>
          <p:cNvSpPr txBox="1">
            <a:spLocks noGrp="1"/>
          </p:cNvSpPr>
          <p:nvPr>
            <p:ph type="body" idx="1"/>
          </p:nvPr>
        </p:nvSpPr>
        <p:spPr>
          <a:xfrm>
            <a:off x="1371599" y="1796143"/>
            <a:ext cx="9797143" cy="4071257"/>
          </a:xfrm>
          <a:prstGeom prst="rect">
            <a:avLst/>
          </a:prstGeom>
          <a:noFill/>
          <a:ln>
            <a:noFill/>
          </a:ln>
        </p:spPr>
        <p:txBody>
          <a:bodyPr spcFirstLastPara="1" wrap="square" lIns="91425" tIns="45700" rIns="91425" bIns="45700" anchor="t" anchorCtr="0">
            <a:normAutofit/>
          </a:bodyPr>
          <a:lstStyle/>
          <a:p>
            <a:pPr marL="384048" lvl="0" indent="-384048" algn="l" rtl="0">
              <a:lnSpc>
                <a:spcPct val="94000"/>
              </a:lnSpc>
              <a:spcBef>
                <a:spcPts val="0"/>
              </a:spcBef>
              <a:spcAft>
                <a:spcPts val="0"/>
              </a:spcAft>
              <a:buClr>
                <a:srgbClr val="1B1B1B"/>
              </a:buClr>
              <a:buSzPts val="2000"/>
              <a:buChar char="■"/>
            </a:pPr>
            <a:r>
              <a:rPr lang="en-NZ" sz="2000">
                <a:solidFill>
                  <a:srgbClr val="1B1B1B"/>
                </a:solidFill>
                <a:latin typeface="Helvetica Neue"/>
                <a:ea typeface="Helvetica Neue"/>
                <a:cs typeface="Helvetica Neue"/>
                <a:sym typeface="Helvetica Neue"/>
              </a:rPr>
              <a:t>Because sCr derives from muscle metabolism, rhabdomyolysis leads to significant elevations in sCr that do not necessarily reflect underlying kidney injury. </a:t>
            </a:r>
            <a:endParaRPr/>
          </a:p>
          <a:p>
            <a:pPr marL="384048" lvl="0" indent="-384048" algn="l" rtl="0">
              <a:lnSpc>
                <a:spcPct val="94000"/>
              </a:lnSpc>
              <a:spcBef>
                <a:spcPts val="2450"/>
              </a:spcBef>
              <a:spcAft>
                <a:spcPts val="0"/>
              </a:spcAft>
              <a:buClr>
                <a:srgbClr val="1B1B1B"/>
              </a:buClr>
              <a:buSzPts val="2000"/>
              <a:buChar char="■"/>
            </a:pPr>
            <a:r>
              <a:rPr lang="en-NZ" sz="2000">
                <a:solidFill>
                  <a:srgbClr val="1B1B1B"/>
                </a:solidFill>
                <a:latin typeface="Helvetica Neue"/>
                <a:ea typeface="Helvetica Neue"/>
                <a:cs typeface="Helvetica Neue"/>
                <a:sym typeface="Helvetica Neue"/>
              </a:rPr>
              <a:t>Moreover, due to sCr’s distribution in total body water versus CysC’s distribution in extracellular fluid and differences in how they are handled by kidney tubules, CysC levels reach steady state much faster than sCr; thus, CysC may reflect changes in GFR more quickly and accurately in this clinical context.</a:t>
            </a:r>
            <a:endParaRPr/>
          </a:p>
          <a:p>
            <a:pPr marL="384048" lvl="0" indent="-384048" algn="l" rtl="0">
              <a:lnSpc>
                <a:spcPct val="94000"/>
              </a:lnSpc>
              <a:spcBef>
                <a:spcPts val="2450"/>
              </a:spcBef>
              <a:spcAft>
                <a:spcPts val="0"/>
              </a:spcAft>
              <a:buClr>
                <a:srgbClr val="1B1B1B"/>
              </a:buClr>
              <a:buSzPts val="2000"/>
              <a:buChar char="■"/>
            </a:pPr>
            <a:r>
              <a:rPr lang="en-NZ" sz="2000">
                <a:solidFill>
                  <a:srgbClr val="1B1B1B"/>
                </a:solidFill>
                <a:latin typeface="Helvetica Neue"/>
                <a:ea typeface="Helvetica Neue"/>
                <a:cs typeface="Helvetica Neue"/>
                <a:sym typeface="Helvetica Neue"/>
              </a:rPr>
              <a:t> More studies are needed to evaluate CysC’s potential role in early detection of AKI and monitoring kidney function during prolonged hospitalizations during which sCr may decline due to diminished physical activity and worsened nutritional status.</a:t>
            </a:r>
            <a:endParaRPr sz="2000">
              <a:latin typeface="Times New Roman"/>
              <a:ea typeface="Times New Roman"/>
              <a:cs typeface="Times New Roman"/>
              <a:sym typeface="Times New Roman"/>
            </a:endParaRPr>
          </a:p>
          <a:p>
            <a:pPr marL="384048" lvl="0" indent="-257048" algn="l" rtl="0">
              <a:lnSpc>
                <a:spcPct val="107000"/>
              </a:lnSpc>
              <a:spcBef>
                <a:spcPts val="1200"/>
              </a:spcBef>
              <a:spcAft>
                <a:spcPts val="0"/>
              </a:spcAft>
              <a:buClr>
                <a:schemeClr val="dk2"/>
              </a:buClr>
              <a:buSzPts val="2000"/>
              <a:buNone/>
            </a:pPr>
            <a:endParaRPr sz="2000">
              <a:latin typeface="Arial"/>
              <a:ea typeface="Arial"/>
              <a:cs typeface="Arial"/>
              <a:sym typeface="Arial"/>
            </a:endParaRPr>
          </a:p>
          <a:p>
            <a:pPr marL="384048" lvl="0" indent="-257048" algn="l" rtl="0">
              <a:lnSpc>
                <a:spcPct val="94000"/>
              </a:lnSpc>
              <a:spcBef>
                <a:spcPts val="1800"/>
              </a:spcBef>
              <a:spcAft>
                <a:spcPts val="0"/>
              </a:spcAft>
              <a:buClr>
                <a:schemeClr val="dk2"/>
              </a:buClr>
              <a:buSzPts val="2000"/>
              <a:buNone/>
            </a:pPr>
            <a:endParaRPr/>
          </a:p>
        </p:txBody>
      </p:sp>
      <p:pic>
        <p:nvPicPr>
          <p:cNvPr id="2" name="Voice 004 (1)">
            <a:hlinkClick r:id="" action="ppaction://media"/>
            <a:extLst>
              <a:ext uri="{FF2B5EF4-FFF2-40B4-BE49-F238E27FC236}">
                <a16:creationId xmlns:a16="http://schemas.microsoft.com/office/drawing/2014/main" id="{11442A35-1496-A841-0296-1E7452D75DC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634054" y="715296"/>
            <a:ext cx="487363" cy="48736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661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p18"/>
          <p:cNvSpPr txBox="1">
            <a:spLocks noGrp="1"/>
          </p:cNvSpPr>
          <p:nvPr>
            <p:ph type="body" idx="1"/>
          </p:nvPr>
        </p:nvSpPr>
        <p:spPr>
          <a:xfrm>
            <a:off x="1371600" y="903513"/>
            <a:ext cx="10580914" cy="5529943"/>
          </a:xfrm>
          <a:prstGeom prst="rect">
            <a:avLst/>
          </a:prstGeom>
          <a:noFill/>
          <a:ln>
            <a:noFill/>
          </a:ln>
        </p:spPr>
        <p:txBody>
          <a:bodyPr spcFirstLastPara="1" wrap="square" lIns="91425" tIns="45700" rIns="91425" bIns="45700" anchor="t" anchorCtr="0">
            <a:normAutofit fontScale="92500" lnSpcReduction="10000"/>
          </a:bodyPr>
          <a:lstStyle/>
          <a:p>
            <a:pPr marL="384048" lvl="0" indent="-384048" algn="l" rtl="0">
              <a:lnSpc>
                <a:spcPct val="107000"/>
              </a:lnSpc>
              <a:spcBef>
                <a:spcPts val="0"/>
              </a:spcBef>
              <a:spcAft>
                <a:spcPts val="0"/>
              </a:spcAft>
              <a:buClr>
                <a:srgbClr val="1B1B1B"/>
              </a:buClr>
              <a:buSzPct val="100000"/>
              <a:buChar char="■"/>
            </a:pPr>
            <a:r>
              <a:rPr lang="en-NZ" sz="1800" dirty="0">
                <a:solidFill>
                  <a:srgbClr val="1B1B1B"/>
                </a:solidFill>
                <a:latin typeface="Helvetica Neue"/>
                <a:ea typeface="Helvetica Neue"/>
                <a:cs typeface="Helvetica Neue"/>
                <a:sym typeface="Helvetica Neue"/>
              </a:rPr>
              <a:t>Over the past 15 years it has been well established that cystatin C is an independent predictor of morbidity and mortality in a variety of populations.</a:t>
            </a:r>
            <a:endParaRPr dirty="0"/>
          </a:p>
          <a:p>
            <a:pPr marL="384048" lvl="0" indent="-384048" algn="l" rtl="0">
              <a:lnSpc>
                <a:spcPct val="107000"/>
              </a:lnSpc>
              <a:spcBef>
                <a:spcPts val="3050"/>
              </a:spcBef>
              <a:spcAft>
                <a:spcPts val="0"/>
              </a:spcAft>
              <a:buClr>
                <a:srgbClr val="1B1B1B"/>
              </a:buClr>
              <a:buSzPct val="100000"/>
              <a:buChar char="■"/>
            </a:pPr>
            <a:r>
              <a:rPr lang="en-NZ" sz="1800" dirty="0">
                <a:solidFill>
                  <a:srgbClr val="1B1B1B"/>
                </a:solidFill>
                <a:latin typeface="Helvetica Neue"/>
                <a:ea typeface="Helvetica Neue"/>
                <a:cs typeface="Helvetica Neue"/>
                <a:sym typeface="Helvetica Neue"/>
              </a:rPr>
              <a:t> It has been associated with progression to end stage renal disease and mortality in patients with diabetes, acute kidney injury, CKD, and on dialysis. </a:t>
            </a:r>
            <a:endParaRPr dirty="0"/>
          </a:p>
          <a:p>
            <a:pPr marL="384048" lvl="0" indent="-384048" algn="l" rtl="0">
              <a:lnSpc>
                <a:spcPct val="107000"/>
              </a:lnSpc>
              <a:spcBef>
                <a:spcPts val="3050"/>
              </a:spcBef>
              <a:spcAft>
                <a:spcPts val="0"/>
              </a:spcAft>
              <a:buClr>
                <a:srgbClr val="1B1B1B"/>
              </a:buClr>
              <a:buSzPct val="100000"/>
              <a:buChar char="■"/>
            </a:pPr>
            <a:r>
              <a:rPr lang="en-NZ" sz="1800" dirty="0">
                <a:solidFill>
                  <a:srgbClr val="1B1B1B"/>
                </a:solidFill>
                <a:latin typeface="Helvetica Neue"/>
                <a:ea typeface="Helvetica Neue"/>
                <a:cs typeface="Helvetica Neue"/>
                <a:sym typeface="Helvetica Neue"/>
              </a:rPr>
              <a:t>It can detect renal dysfunction and predict mortality in liver patients, including those with liver cirrhosis, acute-on-chronic liver failure, and liver transplant recipients. Cystatin C has also been associated with mortality in patients with COPD, stroke, and HIV. </a:t>
            </a:r>
            <a:endParaRPr dirty="0"/>
          </a:p>
          <a:p>
            <a:pPr marL="384048" lvl="0" indent="-384048" algn="l" rtl="0">
              <a:lnSpc>
                <a:spcPct val="107000"/>
              </a:lnSpc>
              <a:spcBef>
                <a:spcPts val="3050"/>
              </a:spcBef>
              <a:spcAft>
                <a:spcPts val="0"/>
              </a:spcAft>
              <a:buClr>
                <a:srgbClr val="1B1B1B"/>
              </a:buClr>
              <a:buSzPct val="100000"/>
              <a:buChar char="■"/>
            </a:pPr>
            <a:r>
              <a:rPr lang="en-NZ" sz="1800" dirty="0">
                <a:solidFill>
                  <a:srgbClr val="1B1B1B"/>
                </a:solidFill>
                <a:latin typeface="Helvetica Neue"/>
                <a:ea typeface="Helvetica Neue"/>
                <a:cs typeface="Helvetica Neue"/>
                <a:sym typeface="Helvetica Neue"/>
              </a:rPr>
              <a:t>The largest body of work, however, has been examining the association between cystatin C and cardiovascular disease. Rising cystatin C values are associated with the development and progression of cardiovascular disease (CVD), independent of renal function and other cardiovascular risk factors. </a:t>
            </a:r>
            <a:endParaRPr dirty="0"/>
          </a:p>
          <a:p>
            <a:pPr marL="384048" lvl="0" indent="-384048" algn="l" rtl="0">
              <a:lnSpc>
                <a:spcPct val="107000"/>
              </a:lnSpc>
              <a:spcBef>
                <a:spcPts val="3050"/>
              </a:spcBef>
              <a:spcAft>
                <a:spcPts val="0"/>
              </a:spcAft>
              <a:buClr>
                <a:srgbClr val="1B1B1B"/>
              </a:buClr>
              <a:buSzPct val="100000"/>
              <a:buChar char="■"/>
            </a:pPr>
            <a:r>
              <a:rPr lang="en-NZ" sz="1800" dirty="0">
                <a:solidFill>
                  <a:srgbClr val="1B1B1B"/>
                </a:solidFill>
                <a:latin typeface="Helvetica Neue"/>
                <a:ea typeface="Helvetica Neue"/>
                <a:cs typeface="Helvetica Neue"/>
                <a:sym typeface="Helvetica Neue"/>
              </a:rPr>
              <a:t>Cystatin C also has been found to hold prognostic value for procedure related outcomes, critical illness, and CVD and all cause mortality in both CVD patients  and the general population. There is physiologic plausibility of this relationship, as cystatin C is an inhibitor of cysteine proteases and has been found to be directly involved in the atherosclerotic process.</a:t>
            </a:r>
            <a:r>
              <a:rPr lang="en-NZ" sz="1800" dirty="0">
                <a:latin typeface="Arial"/>
                <a:ea typeface="Arial"/>
                <a:cs typeface="Arial"/>
                <a:sym typeface="Arial"/>
              </a:rPr>
              <a:t> </a:t>
            </a:r>
            <a:endParaRPr dirty="0"/>
          </a:p>
          <a:p>
            <a:pPr marL="384048" lvl="0" indent="-266573" algn="l" rtl="0">
              <a:lnSpc>
                <a:spcPct val="94000"/>
              </a:lnSpc>
              <a:spcBef>
                <a:spcPts val="1800"/>
              </a:spcBef>
              <a:spcAft>
                <a:spcPts val="0"/>
              </a:spcAft>
              <a:buClr>
                <a:schemeClr val="dk2"/>
              </a:buClr>
              <a:buSzPct val="100000"/>
              <a:buNone/>
            </a:pPr>
            <a:endParaRPr dirty="0"/>
          </a:p>
        </p:txBody>
      </p:sp>
      <p:pic>
        <p:nvPicPr>
          <p:cNvPr id="2" name="Voice 005">
            <a:hlinkClick r:id="" action="ppaction://media"/>
            <a:extLst>
              <a:ext uri="{FF2B5EF4-FFF2-40B4-BE49-F238E27FC236}">
                <a16:creationId xmlns:a16="http://schemas.microsoft.com/office/drawing/2014/main" id="{5CD1A01E-723F-B179-6557-03C27C532A5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801203" y="343002"/>
            <a:ext cx="487363" cy="48736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587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19"/>
          <p:cNvSpPr txBox="1">
            <a:spLocks noGrp="1"/>
          </p:cNvSpPr>
          <p:nvPr>
            <p:ph type="title"/>
          </p:nvPr>
        </p:nvSpPr>
        <p:spPr>
          <a:xfrm>
            <a:off x="1371600" y="685800"/>
            <a:ext cx="9601200" cy="1485900"/>
          </a:xfrm>
          <a:prstGeom prst="rect">
            <a:avLst/>
          </a:prstGeom>
          <a:noFill/>
          <a:ln>
            <a:noFill/>
          </a:ln>
        </p:spPr>
        <p:txBody>
          <a:bodyPr spcFirstLastPara="1" wrap="square" lIns="91425" tIns="45700" rIns="91425" bIns="45700" anchor="t" anchorCtr="0">
            <a:normAutofit/>
          </a:bodyPr>
          <a:lstStyle/>
          <a:p>
            <a:pPr marL="0" lvl="0" indent="0" algn="l" rtl="0">
              <a:lnSpc>
                <a:spcPct val="89000"/>
              </a:lnSpc>
              <a:spcBef>
                <a:spcPts val="0"/>
              </a:spcBef>
              <a:spcAft>
                <a:spcPts val="0"/>
              </a:spcAft>
              <a:buClr>
                <a:schemeClr val="dk2"/>
              </a:buClr>
              <a:buSzPct val="100000"/>
              <a:buFont typeface="Libre Franklin"/>
              <a:buNone/>
            </a:pPr>
            <a:r>
              <a:rPr lang="en-NZ" dirty="0"/>
              <a:t>Non-GFR determinants of creatinine and cystatin C</a:t>
            </a:r>
            <a:endParaRPr dirty="0"/>
          </a:p>
          <a:p>
            <a:pPr marL="0" lvl="0" indent="0" algn="l" rtl="0">
              <a:lnSpc>
                <a:spcPct val="89000"/>
              </a:lnSpc>
              <a:spcBef>
                <a:spcPts val="0"/>
              </a:spcBef>
              <a:spcAft>
                <a:spcPts val="0"/>
              </a:spcAft>
              <a:buClr>
                <a:schemeClr val="dk2"/>
              </a:buClr>
              <a:buSzPct val="100000"/>
              <a:buFont typeface="Libre Franklin"/>
              <a:buNone/>
            </a:pPr>
            <a:endParaRPr dirty="0"/>
          </a:p>
        </p:txBody>
      </p:sp>
      <p:sp>
        <p:nvSpPr>
          <p:cNvPr id="128" name="Google Shape;128;p19"/>
          <p:cNvSpPr txBox="1">
            <a:spLocks noGrp="1"/>
          </p:cNvSpPr>
          <p:nvPr>
            <p:ph type="body" idx="1"/>
          </p:nvPr>
        </p:nvSpPr>
        <p:spPr>
          <a:xfrm>
            <a:off x="1864050" y="-1603925"/>
            <a:ext cx="9601200" cy="3581400"/>
          </a:xfrm>
          <a:prstGeom prst="rect">
            <a:avLst/>
          </a:prstGeom>
          <a:noFill/>
          <a:ln>
            <a:noFill/>
          </a:ln>
        </p:spPr>
        <p:txBody>
          <a:bodyPr spcFirstLastPara="1" wrap="square" lIns="91425" tIns="45700" rIns="91425" bIns="45700" anchor="t" anchorCtr="0">
            <a:normAutofit/>
          </a:bodyPr>
          <a:lstStyle/>
          <a:p>
            <a:pPr marL="0" lvl="0" indent="0" algn="l" rtl="0">
              <a:lnSpc>
                <a:spcPct val="94000"/>
              </a:lnSpc>
              <a:spcBef>
                <a:spcPts val="0"/>
              </a:spcBef>
              <a:spcAft>
                <a:spcPts val="0"/>
              </a:spcAft>
              <a:buNone/>
            </a:pPr>
            <a:endParaRPr sz="2000" b="0" i="0" u="none" strike="noStrike" cap="none">
              <a:solidFill>
                <a:schemeClr val="dk1"/>
              </a:solidFill>
            </a:endParaRPr>
          </a:p>
          <a:p>
            <a:pPr marL="384048" lvl="0" indent="-257048" algn="l" rtl="0">
              <a:lnSpc>
                <a:spcPct val="94000"/>
              </a:lnSpc>
              <a:spcBef>
                <a:spcPts val="1200"/>
              </a:spcBef>
              <a:spcAft>
                <a:spcPts val="0"/>
              </a:spcAft>
              <a:buClr>
                <a:schemeClr val="dk2"/>
              </a:buClr>
              <a:buSzPts val="2000"/>
              <a:buNone/>
            </a:pPr>
            <a:endParaRPr/>
          </a:p>
        </p:txBody>
      </p:sp>
      <p:graphicFrame>
        <p:nvGraphicFramePr>
          <p:cNvPr id="129" name="Google Shape;129;p19"/>
          <p:cNvGraphicFramePr/>
          <p:nvPr/>
        </p:nvGraphicFramePr>
        <p:xfrm>
          <a:off x="1707697" y="2780030"/>
          <a:ext cx="8362950" cy="1644233"/>
        </p:xfrm>
        <a:graphic>
          <a:graphicData uri="http://schemas.openxmlformats.org/drawingml/2006/table">
            <a:tbl>
              <a:tblPr firstRow="1" firstCol="1" bandRow="1">
                <a:noFill/>
                <a:tableStyleId>{F89BEA8E-AB44-4083-8DE2-3AF6F326A628}</a:tableStyleId>
              </a:tblPr>
              <a:tblGrid>
                <a:gridCol w="4181475">
                  <a:extLst>
                    <a:ext uri="{9D8B030D-6E8A-4147-A177-3AD203B41FA5}">
                      <a16:colId xmlns:a16="http://schemas.microsoft.com/office/drawing/2014/main" val="20000"/>
                    </a:ext>
                  </a:extLst>
                </a:gridCol>
                <a:gridCol w="4181475">
                  <a:extLst>
                    <a:ext uri="{9D8B030D-6E8A-4147-A177-3AD203B41FA5}">
                      <a16:colId xmlns:a16="http://schemas.microsoft.com/office/drawing/2014/main" val="20001"/>
                    </a:ext>
                  </a:extLst>
                </a:gridCol>
              </a:tblGrid>
              <a:tr h="177800">
                <a:tc>
                  <a:txBody>
                    <a:bodyPr/>
                    <a:lstStyle/>
                    <a:p>
                      <a:pPr marL="0" marR="0" lvl="0" indent="0" algn="ctr" rtl="0">
                        <a:lnSpc>
                          <a:spcPct val="107000"/>
                        </a:lnSpc>
                        <a:spcBef>
                          <a:spcPts val="0"/>
                        </a:spcBef>
                        <a:spcAft>
                          <a:spcPts val="0"/>
                        </a:spcAft>
                        <a:buNone/>
                      </a:pPr>
                      <a:r>
                        <a:rPr lang="en-NZ" sz="1400" u="none" strike="noStrike" cap="none"/>
                        <a:t>Creatinine</a:t>
                      </a:r>
                      <a:endParaRPr sz="1400" u="none" strike="noStrike" cap="none">
                        <a:latin typeface="Arial"/>
                        <a:ea typeface="Arial"/>
                        <a:cs typeface="Arial"/>
                        <a:sym typeface="Arial"/>
                      </a:endParaRPr>
                    </a:p>
                  </a:txBody>
                  <a:tcPr marL="35550" marR="35550" marT="35550" marB="35550"/>
                </a:tc>
                <a:tc>
                  <a:txBody>
                    <a:bodyPr/>
                    <a:lstStyle/>
                    <a:p>
                      <a:pPr marL="0" marR="0" lvl="0" indent="0" algn="ctr" rtl="0">
                        <a:lnSpc>
                          <a:spcPct val="107000"/>
                        </a:lnSpc>
                        <a:spcBef>
                          <a:spcPts val="0"/>
                        </a:spcBef>
                        <a:spcAft>
                          <a:spcPts val="0"/>
                        </a:spcAft>
                        <a:buNone/>
                      </a:pPr>
                      <a:r>
                        <a:rPr lang="en-NZ" sz="1400" u="none" strike="noStrike" cap="none"/>
                        <a:t>Cystatin C</a:t>
                      </a:r>
                      <a:endParaRPr sz="1400" u="none" strike="noStrike" cap="none">
                        <a:latin typeface="Arial"/>
                        <a:ea typeface="Arial"/>
                        <a:cs typeface="Arial"/>
                        <a:sym typeface="Arial"/>
                      </a:endParaRPr>
                    </a:p>
                  </a:txBody>
                  <a:tcPr marL="35550" marR="35550" marT="35550" marB="35550"/>
                </a:tc>
                <a:extLst>
                  <a:ext uri="{0D108BD9-81ED-4DB2-BD59-A6C34878D82A}">
                    <a16:rowId xmlns:a16="http://schemas.microsoft.com/office/drawing/2014/main" val="10000"/>
                  </a:ext>
                </a:extLst>
              </a:tr>
              <a:tr h="177800">
                <a:tc>
                  <a:txBody>
                    <a:bodyPr/>
                    <a:lstStyle/>
                    <a:p>
                      <a:pPr marL="0" marR="0" lvl="0" indent="0" algn="l" rtl="0">
                        <a:lnSpc>
                          <a:spcPct val="107000"/>
                        </a:lnSpc>
                        <a:spcBef>
                          <a:spcPts val="0"/>
                        </a:spcBef>
                        <a:spcAft>
                          <a:spcPts val="0"/>
                        </a:spcAft>
                        <a:buNone/>
                      </a:pPr>
                      <a:r>
                        <a:rPr lang="en-NZ" sz="1400" u="none" strike="noStrike" cap="none"/>
                        <a:t>Muscle mass/physical activity</a:t>
                      </a:r>
                      <a:endParaRPr sz="1400" u="none" strike="noStrike" cap="none">
                        <a:latin typeface="Arial"/>
                        <a:ea typeface="Arial"/>
                        <a:cs typeface="Arial"/>
                        <a:sym typeface="Arial"/>
                      </a:endParaRPr>
                    </a:p>
                  </a:txBody>
                  <a:tcPr marL="35550" marR="35550" marT="35550" marB="35550"/>
                </a:tc>
                <a:tc>
                  <a:txBody>
                    <a:bodyPr/>
                    <a:lstStyle/>
                    <a:p>
                      <a:pPr marL="0" marR="0" lvl="0" indent="0" algn="l" rtl="0">
                        <a:lnSpc>
                          <a:spcPct val="107000"/>
                        </a:lnSpc>
                        <a:spcBef>
                          <a:spcPts val="0"/>
                        </a:spcBef>
                        <a:spcAft>
                          <a:spcPts val="0"/>
                        </a:spcAft>
                        <a:buNone/>
                      </a:pPr>
                      <a:r>
                        <a:rPr lang="en-NZ" sz="1400" u="none" strike="noStrike" cap="none"/>
                        <a:t>Steroids</a:t>
                      </a:r>
                      <a:endParaRPr sz="1400" u="none" strike="noStrike" cap="none">
                        <a:latin typeface="Arial"/>
                        <a:ea typeface="Arial"/>
                        <a:cs typeface="Arial"/>
                        <a:sym typeface="Arial"/>
                      </a:endParaRPr>
                    </a:p>
                  </a:txBody>
                  <a:tcPr marL="35550" marR="35550" marT="35550" marB="35550"/>
                </a:tc>
                <a:extLst>
                  <a:ext uri="{0D108BD9-81ED-4DB2-BD59-A6C34878D82A}">
                    <a16:rowId xmlns:a16="http://schemas.microsoft.com/office/drawing/2014/main" val="10001"/>
                  </a:ext>
                </a:extLst>
              </a:tr>
              <a:tr h="177800">
                <a:tc>
                  <a:txBody>
                    <a:bodyPr/>
                    <a:lstStyle/>
                    <a:p>
                      <a:pPr marL="0" marR="0" lvl="0" indent="0" algn="l" rtl="0">
                        <a:lnSpc>
                          <a:spcPct val="107000"/>
                        </a:lnSpc>
                        <a:spcBef>
                          <a:spcPts val="0"/>
                        </a:spcBef>
                        <a:spcAft>
                          <a:spcPts val="0"/>
                        </a:spcAft>
                        <a:buNone/>
                      </a:pPr>
                      <a:r>
                        <a:rPr lang="en-NZ" sz="1400" u="none" strike="noStrike" cap="none"/>
                        <a:t>Dietary protein intake</a:t>
                      </a:r>
                      <a:endParaRPr sz="1400" u="none" strike="noStrike" cap="none">
                        <a:latin typeface="Arial"/>
                        <a:ea typeface="Arial"/>
                        <a:cs typeface="Arial"/>
                        <a:sym typeface="Arial"/>
                      </a:endParaRPr>
                    </a:p>
                  </a:txBody>
                  <a:tcPr marL="35550" marR="35550" marT="35550" marB="35550"/>
                </a:tc>
                <a:tc>
                  <a:txBody>
                    <a:bodyPr/>
                    <a:lstStyle/>
                    <a:p>
                      <a:pPr marL="0" marR="0" lvl="0" indent="0" algn="l" rtl="0">
                        <a:lnSpc>
                          <a:spcPct val="107000"/>
                        </a:lnSpc>
                        <a:spcBef>
                          <a:spcPts val="0"/>
                        </a:spcBef>
                        <a:spcAft>
                          <a:spcPts val="0"/>
                        </a:spcAft>
                        <a:buNone/>
                      </a:pPr>
                      <a:r>
                        <a:rPr lang="en-NZ" sz="1400" u="none" strike="noStrike" cap="none"/>
                        <a:t>Thyroid dysfunction</a:t>
                      </a:r>
                      <a:endParaRPr sz="1400" u="none" strike="noStrike" cap="none">
                        <a:latin typeface="Arial"/>
                        <a:ea typeface="Arial"/>
                        <a:cs typeface="Arial"/>
                        <a:sym typeface="Arial"/>
                      </a:endParaRPr>
                    </a:p>
                  </a:txBody>
                  <a:tcPr marL="35550" marR="35550" marT="35550" marB="35550"/>
                </a:tc>
                <a:extLst>
                  <a:ext uri="{0D108BD9-81ED-4DB2-BD59-A6C34878D82A}">
                    <a16:rowId xmlns:a16="http://schemas.microsoft.com/office/drawing/2014/main" val="10002"/>
                  </a:ext>
                </a:extLst>
              </a:tr>
              <a:tr h="177800">
                <a:tc>
                  <a:txBody>
                    <a:bodyPr/>
                    <a:lstStyle/>
                    <a:p>
                      <a:pPr marL="0" marR="0" lvl="0" indent="0" algn="l" rtl="0">
                        <a:lnSpc>
                          <a:spcPct val="107000"/>
                        </a:lnSpc>
                        <a:spcBef>
                          <a:spcPts val="0"/>
                        </a:spcBef>
                        <a:spcAft>
                          <a:spcPts val="0"/>
                        </a:spcAft>
                        <a:buNone/>
                      </a:pPr>
                      <a:r>
                        <a:rPr lang="en-NZ" sz="1400" u="none" strike="noStrike" cap="none"/>
                        <a:t>Functional status (i.e., frailty)</a:t>
                      </a:r>
                      <a:endParaRPr sz="1400" u="none" strike="noStrike" cap="none">
                        <a:latin typeface="Arial"/>
                        <a:ea typeface="Arial"/>
                        <a:cs typeface="Arial"/>
                        <a:sym typeface="Arial"/>
                      </a:endParaRPr>
                    </a:p>
                  </a:txBody>
                  <a:tcPr marL="35550" marR="35550" marT="35550" marB="35550"/>
                </a:tc>
                <a:tc>
                  <a:txBody>
                    <a:bodyPr/>
                    <a:lstStyle/>
                    <a:p>
                      <a:pPr marL="0" marR="0" lvl="0" indent="0" algn="l" rtl="0">
                        <a:lnSpc>
                          <a:spcPct val="107000"/>
                        </a:lnSpc>
                        <a:spcBef>
                          <a:spcPts val="0"/>
                        </a:spcBef>
                        <a:spcAft>
                          <a:spcPts val="0"/>
                        </a:spcAft>
                        <a:buNone/>
                      </a:pPr>
                      <a:r>
                        <a:rPr lang="en-NZ" sz="1400" u="none" strike="noStrike" cap="none"/>
                        <a:t>Adiposity</a:t>
                      </a:r>
                      <a:endParaRPr sz="1400" u="none" strike="noStrike" cap="none">
                        <a:latin typeface="Arial"/>
                        <a:ea typeface="Arial"/>
                        <a:cs typeface="Arial"/>
                        <a:sym typeface="Arial"/>
                      </a:endParaRPr>
                    </a:p>
                  </a:txBody>
                  <a:tcPr marL="35550" marR="35550" marT="35550" marB="35550"/>
                </a:tc>
                <a:extLst>
                  <a:ext uri="{0D108BD9-81ED-4DB2-BD59-A6C34878D82A}">
                    <a16:rowId xmlns:a16="http://schemas.microsoft.com/office/drawing/2014/main" val="10003"/>
                  </a:ext>
                </a:extLst>
              </a:tr>
              <a:tr h="177800">
                <a:tc>
                  <a:txBody>
                    <a:bodyPr/>
                    <a:lstStyle/>
                    <a:p>
                      <a:pPr marL="0" marR="0" lvl="0" indent="0" algn="l" rtl="0">
                        <a:lnSpc>
                          <a:spcPct val="107000"/>
                        </a:lnSpc>
                        <a:spcBef>
                          <a:spcPts val="0"/>
                        </a:spcBef>
                        <a:spcAft>
                          <a:spcPts val="0"/>
                        </a:spcAft>
                        <a:buNone/>
                      </a:pPr>
                      <a:r>
                        <a:rPr lang="en-NZ" sz="1400" u="none" strike="noStrike" cap="none"/>
                        <a:t>Factors affecting tubular creatinine secretion (e.g., medications)</a:t>
                      </a:r>
                      <a:endParaRPr sz="1400" u="none" strike="noStrike" cap="none">
                        <a:latin typeface="Arial"/>
                        <a:ea typeface="Arial"/>
                        <a:cs typeface="Arial"/>
                        <a:sym typeface="Arial"/>
                      </a:endParaRPr>
                    </a:p>
                  </a:txBody>
                  <a:tcPr marL="35550" marR="35550" marT="35550" marB="35550"/>
                </a:tc>
                <a:tc>
                  <a:txBody>
                    <a:bodyPr/>
                    <a:lstStyle/>
                    <a:p>
                      <a:pPr marL="0" marR="0" lvl="0" indent="0" algn="l" rtl="0">
                        <a:lnSpc>
                          <a:spcPct val="107000"/>
                        </a:lnSpc>
                        <a:spcBef>
                          <a:spcPts val="0"/>
                        </a:spcBef>
                        <a:spcAft>
                          <a:spcPts val="0"/>
                        </a:spcAft>
                        <a:buNone/>
                      </a:pPr>
                      <a:r>
                        <a:rPr lang="en-NZ" sz="1400" u="none" strike="noStrike" cap="none"/>
                        <a:t>Inflammation</a:t>
                      </a:r>
                      <a:endParaRPr sz="1400" u="none" strike="noStrike" cap="none">
                        <a:latin typeface="Arial"/>
                        <a:ea typeface="Arial"/>
                        <a:cs typeface="Arial"/>
                        <a:sym typeface="Arial"/>
                      </a:endParaRPr>
                    </a:p>
                  </a:txBody>
                  <a:tcPr marL="35550" marR="35550" marT="35550" marB="35550"/>
                </a:tc>
                <a:extLst>
                  <a:ext uri="{0D108BD9-81ED-4DB2-BD59-A6C34878D82A}">
                    <a16:rowId xmlns:a16="http://schemas.microsoft.com/office/drawing/2014/main" val="10004"/>
                  </a:ext>
                </a:extLst>
              </a:tr>
            </a:tbl>
          </a:graphicData>
        </a:graphic>
      </p:graphicFrame>
      <p:sp>
        <p:nvSpPr>
          <p:cNvPr id="4" name="TextBox 3">
            <a:extLst>
              <a:ext uri="{FF2B5EF4-FFF2-40B4-BE49-F238E27FC236}">
                <a16:creationId xmlns:a16="http://schemas.microsoft.com/office/drawing/2014/main" id="{6A4179B2-5032-4E31-10C4-35BB30B499BA}"/>
              </a:ext>
            </a:extLst>
          </p:cNvPr>
          <p:cNvSpPr txBox="1"/>
          <p:nvPr/>
        </p:nvSpPr>
        <p:spPr>
          <a:xfrm>
            <a:off x="1707697" y="2467897"/>
            <a:ext cx="7436303" cy="316121"/>
          </a:xfrm>
          <a:prstGeom prst="rect">
            <a:avLst/>
          </a:prstGeom>
          <a:noFill/>
        </p:spPr>
        <p:txBody>
          <a:bodyPr wrap="square">
            <a:spAutoFit/>
          </a:bodyPr>
          <a:lstStyle/>
          <a:p>
            <a:r>
              <a:rPr lang="en-ZA" dirty="0"/>
              <a:t>https://doi.org/10.1080/14737159.2020.1768849</a:t>
            </a:r>
          </a:p>
        </p:txBody>
      </p:sp>
      <p:pic>
        <p:nvPicPr>
          <p:cNvPr id="2" name="Voice 017">
            <a:hlinkClick r:id="" action="ppaction://media"/>
            <a:extLst>
              <a:ext uri="{FF2B5EF4-FFF2-40B4-BE49-F238E27FC236}">
                <a16:creationId xmlns:a16="http://schemas.microsoft.com/office/drawing/2014/main" id="{4FA3F3F2-0870-9A30-F727-3821612F46F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394825" y="1021617"/>
            <a:ext cx="487363" cy="48736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280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graphicFrame>
        <p:nvGraphicFramePr>
          <p:cNvPr id="134" name="Google Shape;134;p20"/>
          <p:cNvGraphicFramePr/>
          <p:nvPr>
            <p:extLst>
              <p:ext uri="{D42A27DB-BD31-4B8C-83A1-F6EECF244321}">
                <p14:modId xmlns:p14="http://schemas.microsoft.com/office/powerpoint/2010/main" val="4088353329"/>
              </p:ext>
            </p:extLst>
          </p:nvPr>
        </p:nvGraphicFramePr>
        <p:xfrm>
          <a:off x="1990725" y="1080907"/>
          <a:ext cx="9014700" cy="5903313"/>
        </p:xfrm>
        <a:graphic>
          <a:graphicData uri="http://schemas.openxmlformats.org/drawingml/2006/table">
            <a:tbl>
              <a:tblPr firstRow="1" firstCol="1" bandRow="1">
                <a:noFill/>
                <a:tableStyleId>{F89BEA8E-AB44-4083-8DE2-3AF6F326A628}</a:tableStyleId>
              </a:tblPr>
              <a:tblGrid>
                <a:gridCol w="3004900">
                  <a:extLst>
                    <a:ext uri="{9D8B030D-6E8A-4147-A177-3AD203B41FA5}">
                      <a16:colId xmlns:a16="http://schemas.microsoft.com/office/drawing/2014/main" val="20000"/>
                    </a:ext>
                  </a:extLst>
                </a:gridCol>
                <a:gridCol w="3004900">
                  <a:extLst>
                    <a:ext uri="{9D8B030D-6E8A-4147-A177-3AD203B41FA5}">
                      <a16:colId xmlns:a16="http://schemas.microsoft.com/office/drawing/2014/main" val="20001"/>
                    </a:ext>
                  </a:extLst>
                </a:gridCol>
                <a:gridCol w="3004900">
                  <a:extLst>
                    <a:ext uri="{9D8B030D-6E8A-4147-A177-3AD203B41FA5}">
                      <a16:colId xmlns:a16="http://schemas.microsoft.com/office/drawing/2014/main" val="20002"/>
                    </a:ext>
                  </a:extLst>
                </a:gridCol>
              </a:tblGrid>
              <a:tr h="233500">
                <a:tc>
                  <a:txBody>
                    <a:bodyPr/>
                    <a:lstStyle/>
                    <a:p>
                      <a:pPr marL="0" marR="0" lvl="0" indent="0" algn="l" rtl="0">
                        <a:lnSpc>
                          <a:spcPct val="107000"/>
                        </a:lnSpc>
                        <a:spcBef>
                          <a:spcPts val="0"/>
                        </a:spcBef>
                        <a:spcAft>
                          <a:spcPts val="0"/>
                        </a:spcAft>
                        <a:buNone/>
                      </a:pPr>
                      <a:endParaRPr sz="1300" u="none" strike="noStrike" cap="none">
                        <a:latin typeface="Arial"/>
                        <a:ea typeface="Arial"/>
                        <a:cs typeface="Arial"/>
                        <a:sym typeface="Arial"/>
                      </a:endParaRPr>
                    </a:p>
                  </a:txBody>
                  <a:tcPr marL="25025" marR="25025" marT="25025" marB="25025"/>
                </a:tc>
                <a:tc>
                  <a:txBody>
                    <a:bodyPr/>
                    <a:lstStyle/>
                    <a:p>
                      <a:pPr marL="0" marR="0" lvl="0" indent="0" algn="ctr" rtl="0">
                        <a:lnSpc>
                          <a:spcPct val="107000"/>
                        </a:lnSpc>
                        <a:spcBef>
                          <a:spcPts val="0"/>
                        </a:spcBef>
                        <a:spcAft>
                          <a:spcPts val="0"/>
                        </a:spcAft>
                        <a:buNone/>
                      </a:pPr>
                      <a:r>
                        <a:rPr lang="en-NZ" sz="1300" u="none" strike="noStrike" cap="none"/>
                        <a:t>Creatinine</a:t>
                      </a:r>
                      <a:endParaRPr sz="1300" u="none" strike="noStrike" cap="none">
                        <a:latin typeface="Arial"/>
                        <a:ea typeface="Arial"/>
                        <a:cs typeface="Arial"/>
                        <a:sym typeface="Arial"/>
                      </a:endParaRPr>
                    </a:p>
                  </a:txBody>
                  <a:tcPr marL="25025" marR="25025" marT="25025" marB="25025"/>
                </a:tc>
                <a:tc>
                  <a:txBody>
                    <a:bodyPr/>
                    <a:lstStyle/>
                    <a:p>
                      <a:pPr marL="0" marR="0" lvl="0" indent="0" algn="ctr" rtl="0">
                        <a:lnSpc>
                          <a:spcPct val="107000"/>
                        </a:lnSpc>
                        <a:spcBef>
                          <a:spcPts val="0"/>
                        </a:spcBef>
                        <a:spcAft>
                          <a:spcPts val="0"/>
                        </a:spcAft>
                        <a:buNone/>
                      </a:pPr>
                      <a:r>
                        <a:rPr lang="en-NZ" sz="1300" u="none" strike="noStrike" cap="none"/>
                        <a:t>Cystatin C</a:t>
                      </a:r>
                      <a:endParaRPr sz="1300" u="none" strike="noStrike" cap="none">
                        <a:latin typeface="Arial"/>
                        <a:ea typeface="Arial"/>
                        <a:cs typeface="Arial"/>
                        <a:sym typeface="Arial"/>
                      </a:endParaRPr>
                    </a:p>
                  </a:txBody>
                  <a:tcPr marL="25025" marR="25025" marT="25025" marB="25025"/>
                </a:tc>
                <a:extLst>
                  <a:ext uri="{0D108BD9-81ED-4DB2-BD59-A6C34878D82A}">
                    <a16:rowId xmlns:a16="http://schemas.microsoft.com/office/drawing/2014/main" val="10000"/>
                  </a:ext>
                </a:extLst>
              </a:tr>
              <a:tr h="3069950">
                <a:tc>
                  <a:txBody>
                    <a:bodyPr/>
                    <a:lstStyle/>
                    <a:p>
                      <a:pPr marL="0" marR="0" lvl="0" indent="0" algn="l" rtl="0">
                        <a:lnSpc>
                          <a:spcPct val="107000"/>
                        </a:lnSpc>
                        <a:spcBef>
                          <a:spcPts val="0"/>
                        </a:spcBef>
                        <a:spcAft>
                          <a:spcPts val="0"/>
                        </a:spcAft>
                        <a:buNone/>
                      </a:pPr>
                      <a:r>
                        <a:rPr lang="en-NZ" sz="1300" u="none" strike="noStrike" cap="none"/>
                        <a:t>Biomarker Generation</a:t>
                      </a:r>
                      <a:endParaRPr sz="1300" u="none" strike="noStrike" cap="none">
                        <a:latin typeface="Arial"/>
                        <a:ea typeface="Arial"/>
                        <a:cs typeface="Arial"/>
                        <a:sym typeface="Arial"/>
                      </a:endParaRPr>
                    </a:p>
                  </a:txBody>
                  <a:tcPr marL="25025" marR="25025" marT="25025" marB="25025"/>
                </a:tc>
                <a:tc>
                  <a:txBody>
                    <a:bodyPr/>
                    <a:lstStyle/>
                    <a:p>
                      <a:pPr marL="171450" marR="0" lvl="0" indent="-171450" algn="l" rtl="0">
                        <a:lnSpc>
                          <a:spcPct val="107000"/>
                        </a:lnSpc>
                        <a:spcBef>
                          <a:spcPts val="0"/>
                        </a:spcBef>
                        <a:spcAft>
                          <a:spcPts val="0"/>
                        </a:spcAft>
                        <a:buClr>
                          <a:schemeClr val="dk1"/>
                        </a:buClr>
                        <a:buSzPts val="1300"/>
                        <a:buFont typeface="Arial"/>
                        <a:buChar char="•"/>
                      </a:pPr>
                      <a:r>
                        <a:rPr lang="en-NZ" sz="1300" u="none" strike="noStrike" cap="none" dirty="0"/>
                        <a:t>Race/ethnicity other than US and European black and white </a:t>
                      </a:r>
                      <a:endParaRPr dirty="0"/>
                    </a:p>
                    <a:p>
                      <a:pPr marL="171450" marR="0" lvl="0" indent="-171450" algn="l" rtl="0">
                        <a:lnSpc>
                          <a:spcPct val="107000"/>
                        </a:lnSpc>
                        <a:spcBef>
                          <a:spcPts val="800"/>
                        </a:spcBef>
                        <a:spcAft>
                          <a:spcPts val="0"/>
                        </a:spcAft>
                        <a:buClr>
                          <a:schemeClr val="dk1"/>
                        </a:buClr>
                        <a:buSzPts val="1300"/>
                        <a:buFont typeface="Arial"/>
                        <a:buChar char="•"/>
                      </a:pPr>
                      <a:r>
                        <a:rPr lang="en-NZ" sz="1300" u="none" strike="noStrike" cap="none" dirty="0"/>
                        <a:t>Gender</a:t>
                      </a:r>
                      <a:endParaRPr dirty="0"/>
                    </a:p>
                    <a:p>
                      <a:pPr marL="342900" marR="0" lvl="0" indent="-342900" algn="l" rtl="0">
                        <a:lnSpc>
                          <a:spcPct val="107000"/>
                        </a:lnSpc>
                        <a:spcBef>
                          <a:spcPts val="800"/>
                        </a:spcBef>
                        <a:spcAft>
                          <a:spcPts val="0"/>
                        </a:spcAft>
                        <a:buClr>
                          <a:schemeClr val="dk1"/>
                        </a:buClr>
                        <a:buSzPts val="1000"/>
                        <a:buFont typeface="Noto Sans Symbols"/>
                        <a:buChar char="∙"/>
                      </a:pPr>
                      <a:r>
                        <a:rPr lang="en-NZ" sz="1300" u="none" strike="noStrike" cap="none" dirty="0"/>
                        <a:t>Age</a:t>
                      </a:r>
                      <a:endParaRPr dirty="0"/>
                    </a:p>
                    <a:p>
                      <a:pPr marL="342900" marR="0" lvl="0" indent="-342900" algn="l" rtl="0">
                        <a:lnSpc>
                          <a:spcPct val="107000"/>
                        </a:lnSpc>
                        <a:spcBef>
                          <a:spcPts val="800"/>
                        </a:spcBef>
                        <a:spcAft>
                          <a:spcPts val="0"/>
                        </a:spcAft>
                        <a:buClr>
                          <a:schemeClr val="dk1"/>
                        </a:buClr>
                        <a:buSzPts val="1000"/>
                        <a:buFont typeface="Noto Sans Symbols"/>
                        <a:buChar char="∙"/>
                      </a:pPr>
                      <a:r>
                        <a:rPr lang="en-NZ" sz="1300" u="none" strike="noStrike" cap="none" dirty="0"/>
                        <a:t>Extremes of muscle mass</a:t>
                      </a:r>
                      <a:endParaRPr dirty="0"/>
                    </a:p>
                    <a:p>
                      <a:pPr marL="342900" marR="0" lvl="0" indent="-342900" algn="l" rtl="0">
                        <a:lnSpc>
                          <a:spcPct val="107000"/>
                        </a:lnSpc>
                        <a:spcBef>
                          <a:spcPts val="800"/>
                        </a:spcBef>
                        <a:spcAft>
                          <a:spcPts val="0"/>
                        </a:spcAft>
                        <a:buClr>
                          <a:schemeClr val="dk1"/>
                        </a:buClr>
                        <a:buSzPts val="1000"/>
                        <a:buFont typeface="Noto Sans Symbols"/>
                        <a:buChar char="∙"/>
                      </a:pPr>
                      <a:r>
                        <a:rPr lang="en-NZ" sz="1300" u="none" strike="noStrike" cap="none" dirty="0"/>
                        <a:t>Extremes of body size</a:t>
                      </a:r>
                      <a:endParaRPr dirty="0"/>
                    </a:p>
                    <a:p>
                      <a:pPr marL="342900" marR="0" lvl="0" indent="-342900" algn="l" rtl="0">
                        <a:lnSpc>
                          <a:spcPct val="107000"/>
                        </a:lnSpc>
                        <a:spcBef>
                          <a:spcPts val="800"/>
                        </a:spcBef>
                        <a:spcAft>
                          <a:spcPts val="0"/>
                        </a:spcAft>
                        <a:buClr>
                          <a:schemeClr val="dk1"/>
                        </a:buClr>
                        <a:buSzPts val="1000"/>
                        <a:buFont typeface="Noto Sans Symbols"/>
                        <a:buChar char="∙"/>
                      </a:pPr>
                      <a:r>
                        <a:rPr lang="en-NZ" sz="1300" u="none" strike="noStrike" cap="none" dirty="0"/>
                        <a:t>High protein diet</a:t>
                      </a:r>
                      <a:endParaRPr dirty="0"/>
                    </a:p>
                    <a:p>
                      <a:pPr marL="342900" marR="0" lvl="0" indent="-342900" algn="l" rtl="0">
                        <a:lnSpc>
                          <a:spcPct val="107000"/>
                        </a:lnSpc>
                        <a:spcBef>
                          <a:spcPts val="800"/>
                        </a:spcBef>
                        <a:spcAft>
                          <a:spcPts val="0"/>
                        </a:spcAft>
                        <a:buClr>
                          <a:schemeClr val="dk1"/>
                        </a:buClr>
                        <a:buSzPts val="1000"/>
                        <a:buFont typeface="Noto Sans Symbols"/>
                        <a:buChar char="∙"/>
                      </a:pPr>
                      <a:r>
                        <a:rPr lang="en-NZ" sz="1300" u="none" strike="noStrike" cap="none" dirty="0"/>
                        <a:t>Ingesting cooked meat</a:t>
                      </a:r>
                      <a:endParaRPr dirty="0"/>
                    </a:p>
                    <a:p>
                      <a:pPr marL="342900" marR="0" lvl="0" indent="-342900" algn="l" rtl="0">
                        <a:lnSpc>
                          <a:spcPct val="107000"/>
                        </a:lnSpc>
                        <a:spcBef>
                          <a:spcPts val="800"/>
                        </a:spcBef>
                        <a:spcAft>
                          <a:spcPts val="0"/>
                        </a:spcAft>
                        <a:buClr>
                          <a:schemeClr val="dk1"/>
                        </a:buClr>
                        <a:buSzPts val="1000"/>
                        <a:buFont typeface="Noto Sans Symbols"/>
                        <a:buChar char="∙"/>
                      </a:pPr>
                      <a:r>
                        <a:rPr lang="en-NZ" sz="1300" u="none" strike="noStrike" cap="none" dirty="0"/>
                        <a:t>Creatine supplements</a:t>
                      </a:r>
                      <a:endParaRPr dirty="0"/>
                    </a:p>
                    <a:p>
                      <a:pPr marL="342900" marR="0" lvl="0" indent="-342900" algn="l" rtl="0">
                        <a:lnSpc>
                          <a:spcPct val="107000"/>
                        </a:lnSpc>
                        <a:spcBef>
                          <a:spcPts val="800"/>
                        </a:spcBef>
                        <a:spcAft>
                          <a:spcPts val="0"/>
                        </a:spcAft>
                        <a:buClr>
                          <a:schemeClr val="dk1"/>
                        </a:buClr>
                        <a:buSzPts val="1000"/>
                        <a:buFont typeface="Noto Sans Symbols"/>
                        <a:buChar char="∙"/>
                      </a:pPr>
                      <a:r>
                        <a:rPr lang="en-NZ" sz="1300" u="none" strike="noStrike" cap="none" dirty="0"/>
                        <a:t>Muscle wasting diseases</a:t>
                      </a:r>
                      <a:endParaRPr dirty="0"/>
                    </a:p>
                    <a:p>
                      <a:pPr marL="342900" marR="0" lvl="0" indent="-342900" algn="l" rtl="0">
                        <a:lnSpc>
                          <a:spcPct val="107000"/>
                        </a:lnSpc>
                        <a:spcBef>
                          <a:spcPts val="800"/>
                        </a:spcBef>
                        <a:spcAft>
                          <a:spcPts val="0"/>
                        </a:spcAft>
                        <a:buClr>
                          <a:schemeClr val="dk1"/>
                        </a:buClr>
                        <a:buSzPts val="1000"/>
                        <a:buFont typeface="Noto Sans Symbols"/>
                        <a:buChar char="∙"/>
                      </a:pPr>
                      <a:r>
                        <a:rPr lang="en-NZ" sz="1300" u="none" strike="noStrike" cap="none" dirty="0"/>
                        <a:t>Limb amputation</a:t>
                      </a:r>
                      <a:endParaRPr sz="1300" u="none" strike="noStrike" cap="none" dirty="0">
                        <a:latin typeface="Arial"/>
                        <a:ea typeface="Arial"/>
                        <a:cs typeface="Arial"/>
                        <a:sym typeface="Arial"/>
                      </a:endParaRPr>
                    </a:p>
                  </a:txBody>
                  <a:tcPr marL="25025" marR="25025" marT="25025" marB="25025"/>
                </a:tc>
                <a:tc>
                  <a:txBody>
                    <a:bodyPr/>
                    <a:lstStyle/>
                    <a:p>
                      <a:pPr marL="171450" marR="0" lvl="0" indent="-171450" algn="l" rtl="0">
                        <a:lnSpc>
                          <a:spcPct val="107000"/>
                        </a:lnSpc>
                        <a:spcBef>
                          <a:spcPts val="0"/>
                        </a:spcBef>
                        <a:spcAft>
                          <a:spcPts val="0"/>
                        </a:spcAft>
                        <a:buClr>
                          <a:schemeClr val="dk1"/>
                        </a:buClr>
                        <a:buSzPts val="1300"/>
                        <a:buFont typeface="Arial"/>
                        <a:buChar char="•"/>
                      </a:pPr>
                      <a:r>
                        <a:rPr lang="en-NZ" sz="1300" u="none" strike="noStrike" cap="none" dirty="0"/>
                        <a:t> Race/ethnicity other than US and European black and white</a:t>
                      </a:r>
                      <a:endParaRPr dirty="0"/>
                    </a:p>
                    <a:p>
                      <a:pPr marL="342900" marR="0" lvl="0" indent="-342900" algn="l" rtl="0">
                        <a:lnSpc>
                          <a:spcPct val="107000"/>
                        </a:lnSpc>
                        <a:spcBef>
                          <a:spcPts val="800"/>
                        </a:spcBef>
                        <a:spcAft>
                          <a:spcPts val="0"/>
                        </a:spcAft>
                        <a:buClr>
                          <a:schemeClr val="dk1"/>
                        </a:buClr>
                        <a:buSzPts val="1000"/>
                        <a:buFont typeface="Noto Sans Symbols"/>
                        <a:buChar char="∙"/>
                      </a:pPr>
                      <a:r>
                        <a:rPr lang="en-NZ" sz="1300" u="none" strike="noStrike" cap="none" dirty="0"/>
                        <a:t>Gender</a:t>
                      </a:r>
                      <a:endParaRPr dirty="0"/>
                    </a:p>
                    <a:p>
                      <a:pPr marL="342900" marR="0" lvl="0" indent="-342900" algn="l" rtl="0">
                        <a:lnSpc>
                          <a:spcPct val="107000"/>
                        </a:lnSpc>
                        <a:spcBef>
                          <a:spcPts val="800"/>
                        </a:spcBef>
                        <a:spcAft>
                          <a:spcPts val="0"/>
                        </a:spcAft>
                        <a:buClr>
                          <a:schemeClr val="dk1"/>
                        </a:buClr>
                        <a:buSzPts val="1000"/>
                        <a:buFont typeface="Noto Sans Symbols"/>
                        <a:buChar char="∙"/>
                      </a:pPr>
                      <a:r>
                        <a:rPr lang="en-NZ" sz="1300" u="none" strike="noStrike" cap="none" dirty="0"/>
                        <a:t>Age</a:t>
                      </a:r>
                      <a:endParaRPr dirty="0"/>
                    </a:p>
                    <a:p>
                      <a:pPr marL="342900" marR="0" lvl="0" indent="-342900" algn="l" rtl="0">
                        <a:lnSpc>
                          <a:spcPct val="107000"/>
                        </a:lnSpc>
                        <a:spcBef>
                          <a:spcPts val="800"/>
                        </a:spcBef>
                        <a:spcAft>
                          <a:spcPts val="0"/>
                        </a:spcAft>
                        <a:buClr>
                          <a:schemeClr val="dk1"/>
                        </a:buClr>
                        <a:buSzPts val="1000"/>
                        <a:buFont typeface="Noto Sans Symbols"/>
                        <a:buChar char="∙"/>
                      </a:pPr>
                      <a:r>
                        <a:rPr lang="en-NZ" sz="1300" u="none" strike="noStrike" cap="none" dirty="0"/>
                        <a:t>Disorders of thyroid function</a:t>
                      </a:r>
                      <a:endParaRPr dirty="0"/>
                    </a:p>
                    <a:p>
                      <a:pPr marL="342900" marR="0" lvl="0" indent="-342900" algn="l" rtl="0">
                        <a:lnSpc>
                          <a:spcPct val="107000"/>
                        </a:lnSpc>
                        <a:spcBef>
                          <a:spcPts val="800"/>
                        </a:spcBef>
                        <a:spcAft>
                          <a:spcPts val="0"/>
                        </a:spcAft>
                        <a:buClr>
                          <a:schemeClr val="dk1"/>
                        </a:buClr>
                        <a:buSzPts val="1000"/>
                        <a:buFont typeface="Noto Sans Symbols"/>
                        <a:buChar char="∙"/>
                      </a:pPr>
                      <a:r>
                        <a:rPr lang="en-NZ" sz="1300" u="none" strike="noStrike" cap="none" dirty="0"/>
                        <a:t>Administration of corticosteroids</a:t>
                      </a:r>
                      <a:endParaRPr dirty="0"/>
                    </a:p>
                    <a:p>
                      <a:pPr marL="342900" marR="0" lvl="0" indent="-342900" algn="l" rtl="0">
                        <a:lnSpc>
                          <a:spcPct val="107000"/>
                        </a:lnSpc>
                        <a:spcBef>
                          <a:spcPts val="800"/>
                        </a:spcBef>
                        <a:spcAft>
                          <a:spcPts val="0"/>
                        </a:spcAft>
                        <a:buClr>
                          <a:schemeClr val="dk1"/>
                        </a:buClr>
                        <a:buSzPts val="1000"/>
                        <a:buFont typeface="Noto Sans Symbols"/>
                        <a:buChar char="∙"/>
                      </a:pPr>
                      <a:r>
                        <a:rPr lang="en-NZ" sz="1300" u="none" strike="noStrike" cap="none" dirty="0"/>
                        <a:t>Inflammation and high cell turnover states</a:t>
                      </a:r>
                      <a:endParaRPr dirty="0"/>
                    </a:p>
                    <a:p>
                      <a:pPr marL="342900" marR="0" lvl="0" indent="-342900" algn="l" rtl="0">
                        <a:lnSpc>
                          <a:spcPct val="107000"/>
                        </a:lnSpc>
                        <a:spcBef>
                          <a:spcPts val="800"/>
                        </a:spcBef>
                        <a:spcAft>
                          <a:spcPts val="0"/>
                        </a:spcAft>
                        <a:buClr>
                          <a:schemeClr val="dk1"/>
                        </a:buClr>
                        <a:buSzPts val="1000"/>
                        <a:buFont typeface="Noto Sans Symbols"/>
                        <a:buChar char="∙"/>
                      </a:pPr>
                      <a:r>
                        <a:rPr lang="en-NZ" sz="1300" u="none" strike="noStrike" cap="none" dirty="0"/>
                        <a:t>Common genetic variants</a:t>
                      </a:r>
                      <a:endParaRPr sz="1300" u="none" strike="noStrike" cap="none" dirty="0">
                        <a:latin typeface="Arial"/>
                        <a:ea typeface="Arial"/>
                        <a:cs typeface="Arial"/>
                        <a:sym typeface="Arial"/>
                      </a:endParaRPr>
                    </a:p>
                  </a:txBody>
                  <a:tcPr marL="25025" marR="25025" marT="25025" marB="25025"/>
                </a:tc>
                <a:extLst>
                  <a:ext uri="{0D108BD9-81ED-4DB2-BD59-A6C34878D82A}">
                    <a16:rowId xmlns:a16="http://schemas.microsoft.com/office/drawing/2014/main" val="10001"/>
                  </a:ext>
                </a:extLst>
              </a:tr>
              <a:tr h="856550">
                <a:tc>
                  <a:txBody>
                    <a:bodyPr/>
                    <a:lstStyle/>
                    <a:p>
                      <a:pPr marL="0" marR="0" lvl="0" indent="0" algn="l" rtl="0">
                        <a:lnSpc>
                          <a:spcPct val="107000"/>
                        </a:lnSpc>
                        <a:spcBef>
                          <a:spcPts val="0"/>
                        </a:spcBef>
                        <a:spcAft>
                          <a:spcPts val="0"/>
                        </a:spcAft>
                        <a:buNone/>
                      </a:pPr>
                      <a:r>
                        <a:rPr lang="en-NZ" sz="1300" u="none" strike="noStrike" cap="none"/>
                        <a:t>Tubular Secretion</a:t>
                      </a:r>
                      <a:endParaRPr sz="1300" u="none" strike="noStrike" cap="none">
                        <a:latin typeface="Arial"/>
                        <a:ea typeface="Arial"/>
                        <a:cs typeface="Arial"/>
                        <a:sym typeface="Arial"/>
                      </a:endParaRPr>
                    </a:p>
                  </a:txBody>
                  <a:tcPr marL="25025" marR="25025" marT="25025" marB="25025"/>
                </a:tc>
                <a:tc>
                  <a:txBody>
                    <a:bodyPr/>
                    <a:lstStyle/>
                    <a:p>
                      <a:pPr marL="342900" marR="0" lvl="0" indent="-342900" algn="l" rtl="0">
                        <a:lnSpc>
                          <a:spcPct val="107000"/>
                        </a:lnSpc>
                        <a:spcBef>
                          <a:spcPts val="0"/>
                        </a:spcBef>
                        <a:spcAft>
                          <a:spcPts val="0"/>
                        </a:spcAft>
                        <a:buClr>
                          <a:schemeClr val="dk1"/>
                        </a:buClr>
                        <a:buSzPts val="1000"/>
                        <a:buFont typeface="Noto Sans Symbols"/>
                        <a:buChar char="∙"/>
                      </a:pPr>
                      <a:r>
                        <a:rPr lang="en-NZ" sz="1300" u="none" strike="noStrike" cap="none"/>
                        <a:t>Drug-induced inhibition by trimethoprim, cimetidine, fenofibrate</a:t>
                      </a:r>
                      <a:endParaRPr/>
                    </a:p>
                    <a:p>
                      <a:pPr marL="342900" marR="0" lvl="0" indent="-342900" algn="l" rtl="0">
                        <a:lnSpc>
                          <a:spcPct val="107000"/>
                        </a:lnSpc>
                        <a:spcBef>
                          <a:spcPts val="800"/>
                        </a:spcBef>
                        <a:spcAft>
                          <a:spcPts val="0"/>
                        </a:spcAft>
                        <a:buClr>
                          <a:schemeClr val="dk1"/>
                        </a:buClr>
                        <a:buSzPts val="1000"/>
                        <a:buFont typeface="Noto Sans Symbols"/>
                        <a:buChar char="∙"/>
                      </a:pPr>
                      <a:r>
                        <a:rPr lang="en-NZ" sz="1300" u="none" strike="noStrike" cap="none"/>
                        <a:t>Tubular secretion increased in CKD</a:t>
                      </a:r>
                      <a:endParaRPr sz="1300" u="none" strike="noStrike" cap="none">
                        <a:latin typeface="Arial"/>
                        <a:ea typeface="Arial"/>
                        <a:cs typeface="Arial"/>
                        <a:sym typeface="Arial"/>
                      </a:endParaRPr>
                    </a:p>
                  </a:txBody>
                  <a:tcPr marL="25025" marR="25025" marT="25025" marB="25025"/>
                </a:tc>
                <a:tc>
                  <a:txBody>
                    <a:bodyPr/>
                    <a:lstStyle/>
                    <a:p>
                      <a:pPr marL="342900" marR="0" lvl="0" indent="-342900" algn="l" rtl="0">
                        <a:lnSpc>
                          <a:spcPct val="107000"/>
                        </a:lnSpc>
                        <a:spcBef>
                          <a:spcPts val="0"/>
                        </a:spcBef>
                        <a:spcAft>
                          <a:spcPts val="0"/>
                        </a:spcAft>
                        <a:buClr>
                          <a:schemeClr val="dk1"/>
                        </a:buClr>
                        <a:buSzPts val="1000"/>
                        <a:buFont typeface="Noto Sans Symbols"/>
                        <a:buChar char="∙"/>
                      </a:pPr>
                      <a:r>
                        <a:rPr lang="en-NZ" sz="1300" u="none" strike="noStrike" cap="none"/>
                        <a:t>None identified</a:t>
                      </a:r>
                      <a:endParaRPr sz="1300" u="none" strike="noStrike" cap="none">
                        <a:latin typeface="Arial"/>
                        <a:ea typeface="Arial"/>
                        <a:cs typeface="Arial"/>
                        <a:sym typeface="Arial"/>
                      </a:endParaRPr>
                    </a:p>
                  </a:txBody>
                  <a:tcPr marL="25025" marR="25025" marT="25025" marB="25025"/>
                </a:tc>
                <a:extLst>
                  <a:ext uri="{0D108BD9-81ED-4DB2-BD59-A6C34878D82A}">
                    <a16:rowId xmlns:a16="http://schemas.microsoft.com/office/drawing/2014/main" val="10002"/>
                  </a:ext>
                </a:extLst>
              </a:tr>
              <a:tr h="856550">
                <a:tc>
                  <a:txBody>
                    <a:bodyPr/>
                    <a:lstStyle/>
                    <a:p>
                      <a:pPr marL="0" marR="0" lvl="0" indent="0" algn="l" rtl="0">
                        <a:lnSpc>
                          <a:spcPct val="107000"/>
                        </a:lnSpc>
                        <a:spcBef>
                          <a:spcPts val="0"/>
                        </a:spcBef>
                        <a:spcAft>
                          <a:spcPts val="0"/>
                        </a:spcAft>
                        <a:buNone/>
                      </a:pPr>
                      <a:r>
                        <a:rPr lang="en-NZ" sz="1300" u="none" strike="noStrike" cap="none"/>
                        <a:t>Assay Interference</a:t>
                      </a:r>
                      <a:endParaRPr sz="1300" u="none" strike="noStrike" cap="none">
                        <a:latin typeface="Arial"/>
                        <a:ea typeface="Arial"/>
                        <a:cs typeface="Arial"/>
                        <a:sym typeface="Arial"/>
                      </a:endParaRPr>
                    </a:p>
                  </a:txBody>
                  <a:tcPr marL="25025" marR="25025" marT="25025" marB="25025"/>
                </a:tc>
                <a:tc>
                  <a:txBody>
                    <a:bodyPr/>
                    <a:lstStyle/>
                    <a:p>
                      <a:pPr marL="342900" marR="0" lvl="0" indent="-342900" algn="l" rtl="0">
                        <a:lnSpc>
                          <a:spcPct val="107000"/>
                        </a:lnSpc>
                        <a:spcBef>
                          <a:spcPts val="0"/>
                        </a:spcBef>
                        <a:spcAft>
                          <a:spcPts val="0"/>
                        </a:spcAft>
                        <a:buClr>
                          <a:schemeClr val="dk1"/>
                        </a:buClr>
                        <a:buSzPts val="1000"/>
                        <a:buFont typeface="Noto Sans Symbols"/>
                        <a:buChar char="∙"/>
                      </a:pPr>
                      <a:r>
                        <a:rPr lang="en-NZ" sz="1300" u="none" strike="noStrike" cap="none"/>
                        <a:t>Spectral interferences (bilirubin, some drugs)</a:t>
                      </a:r>
                      <a:endParaRPr/>
                    </a:p>
                    <a:p>
                      <a:pPr marL="342900" marR="0" lvl="0" indent="-342900" algn="l" rtl="0">
                        <a:lnSpc>
                          <a:spcPct val="107000"/>
                        </a:lnSpc>
                        <a:spcBef>
                          <a:spcPts val="800"/>
                        </a:spcBef>
                        <a:spcAft>
                          <a:spcPts val="0"/>
                        </a:spcAft>
                        <a:buClr>
                          <a:schemeClr val="dk1"/>
                        </a:buClr>
                        <a:buSzPts val="1000"/>
                        <a:buFont typeface="Noto Sans Symbols"/>
                        <a:buChar char="∙"/>
                      </a:pPr>
                      <a:r>
                        <a:rPr lang="en-NZ" sz="1300" u="none" strike="noStrike" cap="none"/>
                        <a:t>Chemical interferences (glucose, ketones, bilirubin, some drugs)</a:t>
                      </a:r>
                      <a:endParaRPr sz="1300" u="none" strike="noStrike" cap="none">
                        <a:latin typeface="Arial"/>
                        <a:ea typeface="Arial"/>
                        <a:cs typeface="Arial"/>
                        <a:sym typeface="Arial"/>
                      </a:endParaRPr>
                    </a:p>
                  </a:txBody>
                  <a:tcPr marL="25025" marR="25025" marT="25025" marB="25025"/>
                </a:tc>
                <a:tc>
                  <a:txBody>
                    <a:bodyPr/>
                    <a:lstStyle/>
                    <a:p>
                      <a:pPr marL="342900" marR="0" lvl="0" indent="-342900" algn="l" rtl="0">
                        <a:lnSpc>
                          <a:spcPct val="107000"/>
                        </a:lnSpc>
                        <a:spcBef>
                          <a:spcPts val="0"/>
                        </a:spcBef>
                        <a:spcAft>
                          <a:spcPts val="0"/>
                        </a:spcAft>
                        <a:buClr>
                          <a:schemeClr val="dk1"/>
                        </a:buClr>
                        <a:buSzPts val="1000"/>
                        <a:buFont typeface="Noto Sans Symbols"/>
                        <a:buChar char="∙"/>
                      </a:pPr>
                      <a:r>
                        <a:rPr lang="en-NZ" sz="1300" u="none" strike="noStrike" cap="none" dirty="0"/>
                        <a:t>Heterophilic antibodies</a:t>
                      </a:r>
                      <a:endParaRPr sz="1300" u="none" strike="noStrike" cap="none" dirty="0"/>
                    </a:p>
                    <a:p>
                      <a:pPr marL="0" marR="0" lvl="0" indent="0" algn="l" rtl="0">
                        <a:lnSpc>
                          <a:spcPct val="107000"/>
                        </a:lnSpc>
                        <a:spcBef>
                          <a:spcPts val="0"/>
                        </a:spcBef>
                        <a:spcAft>
                          <a:spcPts val="0"/>
                        </a:spcAft>
                        <a:buNone/>
                      </a:pPr>
                      <a:endParaRPr sz="1300" dirty="0"/>
                    </a:p>
                    <a:p>
                      <a:pPr marL="0" marR="0" lvl="0" indent="0" algn="l" rtl="0">
                        <a:lnSpc>
                          <a:spcPct val="107000"/>
                        </a:lnSpc>
                        <a:spcBef>
                          <a:spcPts val="0"/>
                        </a:spcBef>
                        <a:spcAft>
                          <a:spcPts val="0"/>
                        </a:spcAft>
                        <a:buNone/>
                      </a:pPr>
                      <a:endParaRPr sz="1300" dirty="0"/>
                    </a:p>
                    <a:p>
                      <a:pPr marL="0" marR="0" lvl="0" indent="0" algn="l" rtl="0">
                        <a:lnSpc>
                          <a:spcPct val="107000"/>
                        </a:lnSpc>
                        <a:spcBef>
                          <a:spcPts val="0"/>
                        </a:spcBef>
                        <a:spcAft>
                          <a:spcPts val="0"/>
                        </a:spcAft>
                        <a:buNone/>
                      </a:pPr>
                      <a:endParaRPr sz="1300" dirty="0"/>
                    </a:p>
                    <a:p>
                      <a:pPr marL="0" marR="0" lvl="0" indent="0" algn="l" rtl="0">
                        <a:lnSpc>
                          <a:spcPct val="107000"/>
                        </a:lnSpc>
                        <a:spcBef>
                          <a:spcPts val="0"/>
                        </a:spcBef>
                        <a:spcAft>
                          <a:spcPts val="0"/>
                        </a:spcAft>
                        <a:buNone/>
                      </a:pPr>
                      <a:endParaRPr sz="1300" dirty="0"/>
                    </a:p>
                    <a:p>
                      <a:pPr marL="0" marR="0" lvl="0" indent="0" algn="l" rtl="0">
                        <a:lnSpc>
                          <a:spcPct val="107000"/>
                        </a:lnSpc>
                        <a:spcBef>
                          <a:spcPts val="0"/>
                        </a:spcBef>
                        <a:spcAft>
                          <a:spcPts val="0"/>
                        </a:spcAft>
                        <a:buNone/>
                      </a:pPr>
                      <a:endParaRPr sz="1300" dirty="0"/>
                    </a:p>
                    <a:p>
                      <a:pPr marL="0" marR="0" lvl="0" indent="0" algn="l" rtl="0">
                        <a:lnSpc>
                          <a:spcPct val="107000"/>
                        </a:lnSpc>
                        <a:spcBef>
                          <a:spcPts val="0"/>
                        </a:spcBef>
                        <a:spcAft>
                          <a:spcPts val="0"/>
                        </a:spcAft>
                        <a:buNone/>
                      </a:pPr>
                      <a:endParaRPr sz="1300" dirty="0"/>
                    </a:p>
                  </a:txBody>
                  <a:tcPr marL="25025" marR="25025" marT="25025" marB="25025"/>
                </a:tc>
                <a:extLst>
                  <a:ext uri="{0D108BD9-81ED-4DB2-BD59-A6C34878D82A}">
                    <a16:rowId xmlns:a16="http://schemas.microsoft.com/office/drawing/2014/main" val="10003"/>
                  </a:ext>
                </a:extLst>
              </a:tr>
            </a:tbl>
          </a:graphicData>
        </a:graphic>
      </p:graphicFrame>
      <p:sp>
        <p:nvSpPr>
          <p:cNvPr id="135" name="Google Shape;135;p20"/>
          <p:cNvSpPr/>
          <p:nvPr/>
        </p:nvSpPr>
        <p:spPr>
          <a:xfrm>
            <a:off x="1197429" y="342243"/>
            <a:ext cx="10994570" cy="738664"/>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1B1B1B"/>
              </a:buClr>
              <a:buSzPts val="1500"/>
              <a:buFont typeface="Arial"/>
              <a:buNone/>
            </a:pPr>
            <a:r>
              <a:rPr lang="en-NZ" sz="1500" b="0" i="0" u="none" strike="noStrike" cap="none" dirty="0">
                <a:solidFill>
                  <a:srgbClr val="1B1B1B"/>
                </a:solidFill>
                <a:latin typeface="Arial"/>
                <a:ea typeface="Arial"/>
                <a:cs typeface="Arial"/>
                <a:sym typeface="Arial"/>
              </a:rPr>
              <a:t>Table 1 https://doi.org/10.1080/14737159.2020.1768849</a:t>
            </a:r>
            <a:endParaRPr sz="1200" b="0" i="0" u="none" strike="noStrike" cap="none" dirty="0">
              <a:solidFill>
                <a:schemeClr val="dk1"/>
              </a:solidFill>
              <a:latin typeface="Libre Franklin"/>
              <a:ea typeface="Libre Franklin"/>
              <a:cs typeface="Libre Franklin"/>
              <a:sym typeface="Libre Franklin"/>
            </a:endParaRPr>
          </a:p>
          <a:p>
            <a:pPr marL="0" marR="0" lvl="0" indent="0" algn="l" rtl="0">
              <a:lnSpc>
                <a:spcPct val="100000"/>
              </a:lnSpc>
              <a:spcBef>
                <a:spcPts val="0"/>
              </a:spcBef>
              <a:spcAft>
                <a:spcPts val="0"/>
              </a:spcAft>
              <a:buClr>
                <a:srgbClr val="1B1B1B"/>
              </a:buClr>
              <a:buSzPts val="1200"/>
              <a:buFont typeface="Helvetica Neue"/>
              <a:buNone/>
            </a:pPr>
            <a:r>
              <a:rPr lang="en-NZ" sz="1200" b="0" i="0" u="none" strike="noStrike" cap="none" dirty="0">
                <a:solidFill>
                  <a:srgbClr val="1B1B1B"/>
                </a:solidFill>
                <a:latin typeface="Helvetica Neue"/>
                <a:ea typeface="Helvetica Neue"/>
                <a:cs typeface="Helvetica Neue"/>
                <a:sym typeface="Helvetica Neue"/>
              </a:rPr>
              <a:t>Non-GFR determinants of serum creatinine and cystatin C</a:t>
            </a:r>
            <a:endParaRPr sz="1200" b="0" i="0" u="none" strike="noStrike" cap="none" dirty="0">
              <a:solidFill>
                <a:schemeClr val="dk1"/>
              </a:solidFill>
              <a:latin typeface="Libre Franklin"/>
              <a:ea typeface="Libre Franklin"/>
              <a:cs typeface="Libre Franklin"/>
              <a:sym typeface="Libre Franklin"/>
            </a:endParaRPr>
          </a:p>
        </p:txBody>
      </p:sp>
      <p:pic>
        <p:nvPicPr>
          <p:cNvPr id="2" name="Slide 8">
            <a:hlinkClick r:id="" action="ppaction://media"/>
            <a:extLst>
              <a:ext uri="{FF2B5EF4-FFF2-40B4-BE49-F238E27FC236}">
                <a16:creationId xmlns:a16="http://schemas.microsoft.com/office/drawing/2014/main" id="{61356EB7-6719-A577-5E5F-995BCF9720C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271733" y="549582"/>
            <a:ext cx="487363" cy="48736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368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21"/>
          <p:cNvSpPr txBox="1">
            <a:spLocks noGrp="1"/>
          </p:cNvSpPr>
          <p:nvPr>
            <p:ph type="title"/>
          </p:nvPr>
        </p:nvSpPr>
        <p:spPr>
          <a:xfrm>
            <a:off x="1371600" y="685800"/>
            <a:ext cx="9601200" cy="1485900"/>
          </a:xfrm>
          <a:prstGeom prst="rect">
            <a:avLst/>
          </a:prstGeom>
          <a:noFill/>
          <a:ln>
            <a:noFill/>
          </a:ln>
        </p:spPr>
        <p:txBody>
          <a:bodyPr spcFirstLastPara="1" wrap="square" lIns="91425" tIns="45700" rIns="91425" bIns="45700" anchor="t" anchorCtr="0">
            <a:normAutofit/>
          </a:bodyPr>
          <a:lstStyle/>
          <a:p>
            <a:pPr marL="0" lvl="0" indent="0" algn="l" rtl="0">
              <a:lnSpc>
                <a:spcPct val="89000"/>
              </a:lnSpc>
              <a:spcBef>
                <a:spcPts val="0"/>
              </a:spcBef>
              <a:spcAft>
                <a:spcPts val="0"/>
              </a:spcAft>
              <a:buClr>
                <a:schemeClr val="dk2"/>
              </a:buClr>
              <a:buSzPts val="4400"/>
              <a:buFont typeface="Libre Franklin"/>
              <a:buNone/>
            </a:pPr>
            <a:r>
              <a:rPr lang="en-NZ"/>
              <a:t>Pros of cystatin C vs creatinine</a:t>
            </a:r>
            <a:endParaRPr/>
          </a:p>
        </p:txBody>
      </p:sp>
      <p:sp>
        <p:nvSpPr>
          <p:cNvPr id="141" name="Google Shape;141;p21"/>
          <p:cNvSpPr txBox="1">
            <a:spLocks noGrp="1"/>
          </p:cNvSpPr>
          <p:nvPr>
            <p:ph type="body" idx="1"/>
          </p:nvPr>
        </p:nvSpPr>
        <p:spPr>
          <a:xfrm>
            <a:off x="1371600" y="2286000"/>
            <a:ext cx="9601200" cy="3581400"/>
          </a:xfrm>
          <a:prstGeom prst="rect">
            <a:avLst/>
          </a:prstGeom>
          <a:noFill/>
          <a:ln>
            <a:noFill/>
          </a:ln>
        </p:spPr>
        <p:txBody>
          <a:bodyPr spcFirstLastPara="1" wrap="square" lIns="91425" tIns="45700" rIns="91425" bIns="45700" anchor="t" anchorCtr="0">
            <a:normAutofit/>
          </a:bodyPr>
          <a:lstStyle/>
          <a:p>
            <a:pPr marL="384048" lvl="0" indent="-384048" algn="l" rtl="0">
              <a:lnSpc>
                <a:spcPct val="94000"/>
              </a:lnSpc>
              <a:spcBef>
                <a:spcPts val="0"/>
              </a:spcBef>
              <a:spcAft>
                <a:spcPts val="0"/>
              </a:spcAft>
              <a:buClr>
                <a:srgbClr val="1B1B1B"/>
              </a:buClr>
              <a:buSzPts val="1800"/>
              <a:buChar char="■"/>
            </a:pPr>
            <a:r>
              <a:rPr lang="en-NZ" sz="1800">
                <a:solidFill>
                  <a:srgbClr val="1B1B1B"/>
                </a:solidFill>
                <a:latin typeface="Helvetica Neue"/>
                <a:ea typeface="Helvetica Neue"/>
                <a:cs typeface="Helvetica Neue"/>
                <a:sym typeface="Helvetica Neue"/>
              </a:rPr>
              <a:t>CysC is produced constantly by all nucleated cells, freely filtered at the glomerulus, and metabolized in the proximal tubule. Although both sCr and CysC are affected by non-GFR factors, CysC appears to be affected by fewer factors  and is influenced to a lesser extent than sCr.</a:t>
            </a:r>
            <a:endParaRPr sz="1800">
              <a:solidFill>
                <a:srgbClr val="1B1B1B"/>
              </a:solidFill>
              <a:latin typeface="Helvetica Neue"/>
              <a:ea typeface="Helvetica Neue"/>
              <a:cs typeface="Helvetica Neue"/>
              <a:sym typeface="Helvetica Neue"/>
            </a:endParaRPr>
          </a:p>
          <a:p>
            <a:pPr marL="384048" lvl="0" indent="-384048" algn="l" rtl="0">
              <a:lnSpc>
                <a:spcPct val="94000"/>
              </a:lnSpc>
              <a:spcBef>
                <a:spcPts val="1200"/>
              </a:spcBef>
              <a:spcAft>
                <a:spcPts val="0"/>
              </a:spcAft>
              <a:buClr>
                <a:srgbClr val="1B1B1B"/>
              </a:buClr>
              <a:buSzPts val="1800"/>
              <a:buChar char="■"/>
            </a:pPr>
            <a:r>
              <a:rPr lang="en-NZ" sz="1800">
                <a:solidFill>
                  <a:srgbClr val="1B1B1B"/>
                </a:solidFill>
                <a:latin typeface="Helvetica Neue"/>
                <a:ea typeface="Helvetica Neue"/>
                <a:cs typeface="Helvetica Neue"/>
                <a:sym typeface="Helvetica Neue"/>
              </a:rPr>
              <a:t> sCr levels are known to be affected by age, sex, muscle mass, physical activity, nutritional status, and protein intake, whereas systemic inflammation, adiposity, thyroid disease, and steroid use have been reported as non-GFR determinants of CysC.</a:t>
            </a:r>
            <a:endParaRPr sz="1800">
              <a:latin typeface="Arial"/>
              <a:ea typeface="Arial"/>
              <a:cs typeface="Arial"/>
              <a:sym typeface="Arial"/>
            </a:endParaRPr>
          </a:p>
          <a:p>
            <a:pPr marL="384048" lvl="0" indent="-257048" algn="l" rtl="0">
              <a:lnSpc>
                <a:spcPct val="94000"/>
              </a:lnSpc>
              <a:spcBef>
                <a:spcPts val="1200"/>
              </a:spcBef>
              <a:spcAft>
                <a:spcPts val="0"/>
              </a:spcAft>
              <a:buClr>
                <a:schemeClr val="dk2"/>
              </a:buClr>
              <a:buSzPts val="2000"/>
              <a:buNone/>
            </a:pPr>
            <a:endParaRPr/>
          </a:p>
        </p:txBody>
      </p:sp>
      <p:pic>
        <p:nvPicPr>
          <p:cNvPr id="2" name="Voice 007">
            <a:hlinkClick r:id="" action="ppaction://media"/>
            <a:extLst>
              <a:ext uri="{FF2B5EF4-FFF2-40B4-BE49-F238E27FC236}">
                <a16:creationId xmlns:a16="http://schemas.microsoft.com/office/drawing/2014/main" id="{872BB0CC-AF41-6DCA-DB10-72F1DC00476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922080" y="1185068"/>
            <a:ext cx="487363" cy="48736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780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p22"/>
          <p:cNvSpPr txBox="1">
            <a:spLocks noGrp="1"/>
          </p:cNvSpPr>
          <p:nvPr>
            <p:ph type="title"/>
          </p:nvPr>
        </p:nvSpPr>
        <p:spPr>
          <a:xfrm>
            <a:off x="1371600" y="685800"/>
            <a:ext cx="9601200" cy="1485900"/>
          </a:xfrm>
          <a:prstGeom prst="rect">
            <a:avLst/>
          </a:prstGeom>
          <a:noFill/>
          <a:ln>
            <a:noFill/>
          </a:ln>
        </p:spPr>
        <p:txBody>
          <a:bodyPr spcFirstLastPara="1" wrap="square" lIns="91425" tIns="45700" rIns="91425" bIns="45700" anchor="t" anchorCtr="0">
            <a:normAutofit/>
          </a:bodyPr>
          <a:lstStyle/>
          <a:p>
            <a:pPr marL="0" lvl="0" indent="0" algn="l" rtl="0">
              <a:lnSpc>
                <a:spcPct val="89000"/>
              </a:lnSpc>
              <a:spcBef>
                <a:spcPts val="0"/>
              </a:spcBef>
              <a:spcAft>
                <a:spcPts val="0"/>
              </a:spcAft>
              <a:buClr>
                <a:schemeClr val="dk2"/>
              </a:buClr>
              <a:buSzPts val="4400"/>
              <a:buFont typeface="Arial"/>
              <a:buNone/>
            </a:pPr>
            <a:r>
              <a:rPr lang="en-NZ" sz="4400">
                <a:latin typeface="Arial"/>
                <a:ea typeface="Arial"/>
                <a:cs typeface="Arial"/>
                <a:sym typeface="Arial"/>
              </a:rPr>
              <a:t>Patient Awareness</a:t>
            </a:r>
            <a:br>
              <a:rPr lang="en-NZ" sz="4400">
                <a:latin typeface="Arial"/>
                <a:ea typeface="Arial"/>
                <a:cs typeface="Arial"/>
                <a:sym typeface="Arial"/>
              </a:rPr>
            </a:br>
            <a:endParaRPr/>
          </a:p>
        </p:txBody>
      </p:sp>
      <p:sp>
        <p:nvSpPr>
          <p:cNvPr id="147" name="Google Shape;147;p22"/>
          <p:cNvSpPr txBox="1">
            <a:spLocks noGrp="1"/>
          </p:cNvSpPr>
          <p:nvPr>
            <p:ph type="body" idx="1"/>
          </p:nvPr>
        </p:nvSpPr>
        <p:spPr>
          <a:xfrm>
            <a:off x="1371599" y="1491343"/>
            <a:ext cx="10308771" cy="4680857"/>
          </a:xfrm>
          <a:prstGeom prst="rect">
            <a:avLst/>
          </a:prstGeom>
          <a:noFill/>
          <a:ln>
            <a:noFill/>
          </a:ln>
        </p:spPr>
        <p:txBody>
          <a:bodyPr spcFirstLastPara="1" wrap="square" lIns="91425" tIns="45700" rIns="91425" bIns="45700" anchor="t" anchorCtr="0">
            <a:normAutofit/>
          </a:bodyPr>
          <a:lstStyle/>
          <a:p>
            <a:pPr marL="384048" lvl="0" indent="-384048" algn="l" rtl="0">
              <a:lnSpc>
                <a:spcPct val="107000"/>
              </a:lnSpc>
              <a:spcBef>
                <a:spcPts val="0"/>
              </a:spcBef>
              <a:spcAft>
                <a:spcPts val="0"/>
              </a:spcAft>
              <a:buClr>
                <a:schemeClr val="dk2"/>
              </a:buClr>
              <a:buSzPts val="1800"/>
              <a:buChar char="■"/>
            </a:pPr>
            <a:r>
              <a:rPr lang="en-NZ" sz="1800" dirty="0">
                <a:latin typeface="Arial"/>
                <a:ea typeface="Arial"/>
                <a:cs typeface="Arial"/>
                <a:sym typeface="Arial"/>
              </a:rPr>
              <a:t>Chronic kidney disease (CKD) is common and increasing worldwide , particularly in the setting of increasing obesity, diabetes mellitus, and hypertension.</a:t>
            </a:r>
            <a:endParaRPr dirty="0"/>
          </a:p>
          <a:p>
            <a:pPr marL="384048" lvl="0" indent="-384048" algn="l" rtl="0">
              <a:lnSpc>
                <a:spcPct val="107000"/>
              </a:lnSpc>
              <a:spcBef>
                <a:spcPts val="1800"/>
              </a:spcBef>
              <a:spcAft>
                <a:spcPts val="0"/>
              </a:spcAft>
              <a:buClr>
                <a:schemeClr val="dk2"/>
              </a:buClr>
              <a:buSzPts val="1800"/>
              <a:buChar char="■"/>
            </a:pPr>
            <a:r>
              <a:rPr lang="en-NZ" sz="1800" dirty="0">
                <a:latin typeface="Arial"/>
                <a:ea typeface="Arial"/>
                <a:cs typeface="Arial"/>
                <a:sym typeface="Arial"/>
              </a:rPr>
              <a:t>The prevalence was found to be consistently 11–13% globally, with higher rates in women than men and in high-income countries compared to low-income countries. </a:t>
            </a:r>
            <a:endParaRPr dirty="0"/>
          </a:p>
          <a:p>
            <a:pPr marL="384048" lvl="0" indent="-384048" algn="l" rtl="0">
              <a:lnSpc>
                <a:spcPct val="107000"/>
              </a:lnSpc>
              <a:spcBef>
                <a:spcPts val="1800"/>
              </a:spcBef>
              <a:spcAft>
                <a:spcPts val="0"/>
              </a:spcAft>
              <a:buClr>
                <a:schemeClr val="dk2"/>
              </a:buClr>
              <a:buSzPts val="1800"/>
              <a:buChar char="■"/>
            </a:pPr>
            <a:r>
              <a:rPr lang="en-NZ" sz="1800" dirty="0">
                <a:latin typeface="Arial"/>
                <a:ea typeface="Arial"/>
                <a:cs typeface="Arial"/>
                <a:sym typeface="Arial"/>
              </a:rPr>
              <a:t>Unfortunately, patient awareness of impaired renal function is strikingly low, even among those patients with advanced stage 4 CKD. </a:t>
            </a:r>
            <a:endParaRPr dirty="0"/>
          </a:p>
          <a:p>
            <a:pPr marL="384048" lvl="0" indent="-384048" algn="l" rtl="0">
              <a:lnSpc>
                <a:spcPct val="107000"/>
              </a:lnSpc>
              <a:spcBef>
                <a:spcPts val="1800"/>
              </a:spcBef>
              <a:spcAft>
                <a:spcPts val="0"/>
              </a:spcAft>
              <a:buClr>
                <a:schemeClr val="dk2"/>
              </a:buClr>
              <a:buSzPts val="1800"/>
              <a:buChar char="■"/>
            </a:pPr>
            <a:r>
              <a:rPr lang="en-NZ" sz="1800" dirty="0">
                <a:latin typeface="Arial"/>
                <a:ea typeface="Arial"/>
                <a:cs typeface="Arial"/>
                <a:sym typeface="Arial"/>
              </a:rPr>
              <a:t>Early diagnosis and treatment are significant in reducing the known morbidity and mortality associated with chronic kidney disease. Thus, it is important that the field continue to optimize methods to accurately diagnose patients with impaired renal function.</a:t>
            </a:r>
            <a:endParaRPr dirty="0"/>
          </a:p>
          <a:p>
            <a:pPr marL="384048" lvl="0" indent="-257048" algn="l" rtl="0">
              <a:lnSpc>
                <a:spcPct val="94000"/>
              </a:lnSpc>
              <a:spcBef>
                <a:spcPts val="1800"/>
              </a:spcBef>
              <a:spcAft>
                <a:spcPts val="0"/>
              </a:spcAft>
              <a:buClr>
                <a:schemeClr val="dk2"/>
              </a:buClr>
              <a:buSzPts val="2000"/>
              <a:buNone/>
            </a:pPr>
            <a:endParaRPr dirty="0"/>
          </a:p>
        </p:txBody>
      </p:sp>
      <p:pic>
        <p:nvPicPr>
          <p:cNvPr id="3" name="Voice 009 (1)">
            <a:hlinkClick r:id="" action="ppaction://media"/>
            <a:extLst>
              <a:ext uri="{FF2B5EF4-FFF2-40B4-BE49-F238E27FC236}">
                <a16:creationId xmlns:a16="http://schemas.microsoft.com/office/drawing/2014/main" id="{25390255-AC5B-24F9-EA51-8FDBF365C79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214157" y="685800"/>
            <a:ext cx="487363" cy="48736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405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23"/>
          <p:cNvSpPr txBox="1">
            <a:spLocks noGrp="1"/>
          </p:cNvSpPr>
          <p:nvPr>
            <p:ph type="title"/>
          </p:nvPr>
        </p:nvSpPr>
        <p:spPr>
          <a:xfrm>
            <a:off x="1371600" y="685800"/>
            <a:ext cx="9601200" cy="1485900"/>
          </a:xfrm>
          <a:prstGeom prst="rect">
            <a:avLst/>
          </a:prstGeom>
          <a:noFill/>
          <a:ln>
            <a:noFill/>
          </a:ln>
        </p:spPr>
        <p:txBody>
          <a:bodyPr spcFirstLastPara="1" wrap="square" lIns="91425" tIns="45700" rIns="91425" bIns="45700" anchor="t" anchorCtr="0">
            <a:normAutofit fontScale="90000"/>
          </a:bodyPr>
          <a:lstStyle/>
          <a:p>
            <a:pPr marL="0" lvl="0" indent="0" algn="l" rtl="0">
              <a:lnSpc>
                <a:spcPct val="89000"/>
              </a:lnSpc>
              <a:spcBef>
                <a:spcPts val="0"/>
              </a:spcBef>
              <a:spcAft>
                <a:spcPts val="0"/>
              </a:spcAft>
              <a:buClr>
                <a:schemeClr val="dk2"/>
              </a:buClr>
              <a:buSzPct val="100000"/>
              <a:buFont typeface="Arial"/>
              <a:buNone/>
            </a:pPr>
            <a:r>
              <a:rPr lang="en-NZ" sz="4400" dirty="0">
                <a:latin typeface="Arial"/>
                <a:ea typeface="Arial"/>
                <a:cs typeface="Arial"/>
                <a:sym typeface="Arial"/>
              </a:rPr>
              <a:t>A Monitoring Perspective of Chronic Kidney Disease in Patients with Diabetes</a:t>
            </a:r>
            <a:br>
              <a:rPr lang="en-NZ" sz="4400" dirty="0">
                <a:latin typeface="Arial"/>
                <a:ea typeface="Arial"/>
                <a:cs typeface="Arial"/>
                <a:sym typeface="Arial"/>
              </a:rPr>
            </a:br>
            <a:endParaRPr dirty="0"/>
          </a:p>
        </p:txBody>
      </p:sp>
      <p:sp>
        <p:nvSpPr>
          <p:cNvPr id="153" name="Google Shape;153;p23"/>
          <p:cNvSpPr txBox="1">
            <a:spLocks noGrp="1"/>
          </p:cNvSpPr>
          <p:nvPr>
            <p:ph type="body" idx="1"/>
          </p:nvPr>
        </p:nvSpPr>
        <p:spPr>
          <a:xfrm>
            <a:off x="1686232" y="2106843"/>
            <a:ext cx="9601200" cy="3581400"/>
          </a:xfrm>
          <a:prstGeom prst="rect">
            <a:avLst/>
          </a:prstGeom>
          <a:noFill/>
          <a:ln>
            <a:noFill/>
          </a:ln>
        </p:spPr>
        <p:txBody>
          <a:bodyPr spcFirstLastPara="1" wrap="square" lIns="91425" tIns="45700" rIns="91425" bIns="45700" anchor="t" anchorCtr="0">
            <a:normAutofit fontScale="92500" lnSpcReduction="10000"/>
          </a:bodyPr>
          <a:lstStyle/>
          <a:p>
            <a:pPr marL="384048" lvl="0" indent="-384048" algn="l" rtl="0">
              <a:lnSpc>
                <a:spcPct val="107000"/>
              </a:lnSpc>
              <a:spcBef>
                <a:spcPts val="0"/>
              </a:spcBef>
              <a:spcAft>
                <a:spcPts val="0"/>
              </a:spcAft>
              <a:buClr>
                <a:schemeClr val="dk2"/>
              </a:buClr>
              <a:buSzPct val="100000"/>
              <a:buChar char="■"/>
            </a:pPr>
            <a:r>
              <a:rPr lang="en-NZ" sz="2000" dirty="0">
                <a:latin typeface="Arial"/>
                <a:ea typeface="Arial"/>
                <a:cs typeface="Arial"/>
                <a:sym typeface="Arial"/>
              </a:rPr>
              <a:t>Chronic kidney disease (CKD) is a microvascular complication that frequently affects numerous patients diagnosed with diabetes. </a:t>
            </a:r>
            <a:endParaRPr dirty="0"/>
          </a:p>
          <a:p>
            <a:pPr marL="384048" lvl="0" indent="-384048" algn="l" rtl="0">
              <a:lnSpc>
                <a:spcPct val="107000"/>
              </a:lnSpc>
              <a:spcBef>
                <a:spcPts val="1800"/>
              </a:spcBef>
              <a:spcAft>
                <a:spcPts val="0"/>
              </a:spcAft>
              <a:buClr>
                <a:schemeClr val="dk2"/>
              </a:buClr>
              <a:buSzPct val="100000"/>
              <a:buChar char="■"/>
            </a:pPr>
            <a:r>
              <a:rPr lang="en-NZ" sz="2000" dirty="0">
                <a:latin typeface="Arial"/>
                <a:ea typeface="Arial"/>
                <a:cs typeface="Arial"/>
                <a:sym typeface="Arial"/>
              </a:rPr>
              <a:t>For the diagnosis of CKD, the guidelines recommend the identification of the urinary albumin/creatinine ratio and the determination of serum creatinine, based on which the estimated rate of glomerular filtration (eGFR) is calculated. Serum creatinine is routinely measured in clinical practice and reported as creatinine-based estimated glomerular filtration rate (</a:t>
            </a:r>
            <a:r>
              <a:rPr lang="en-NZ" sz="2000" dirty="0" err="1">
                <a:latin typeface="Arial"/>
                <a:ea typeface="Arial"/>
                <a:cs typeface="Arial"/>
                <a:sym typeface="Arial"/>
              </a:rPr>
              <a:t>eGFRcr</a:t>
            </a:r>
            <a:r>
              <a:rPr lang="en-NZ" sz="2000" dirty="0">
                <a:latin typeface="Arial"/>
                <a:ea typeface="Arial"/>
                <a:cs typeface="Arial"/>
                <a:sym typeface="Arial"/>
              </a:rPr>
              <a:t>).</a:t>
            </a:r>
            <a:endParaRPr dirty="0"/>
          </a:p>
          <a:p>
            <a:pPr marL="384048" lvl="0" indent="-384048" algn="l" rtl="0">
              <a:lnSpc>
                <a:spcPct val="107000"/>
              </a:lnSpc>
              <a:spcBef>
                <a:spcPts val="1800"/>
              </a:spcBef>
              <a:spcAft>
                <a:spcPts val="0"/>
              </a:spcAft>
              <a:buClr>
                <a:schemeClr val="dk2"/>
              </a:buClr>
              <a:buSzPct val="100000"/>
              <a:buChar char="■"/>
            </a:pPr>
            <a:r>
              <a:rPr lang="en-NZ" sz="2000" dirty="0">
                <a:latin typeface="Arial"/>
                <a:ea typeface="Arial"/>
                <a:cs typeface="Arial"/>
                <a:sym typeface="Arial"/>
              </a:rPr>
              <a:t> It has enormous importance in numerous clinical decisions, including the detection and management of CKD, the interpretation of symptoms potentially related to this pathology and the determination of drug dosage. </a:t>
            </a:r>
            <a:endParaRPr dirty="0"/>
          </a:p>
          <a:p>
            <a:pPr marL="384048" lvl="0" indent="-266573" algn="l" rtl="0">
              <a:lnSpc>
                <a:spcPct val="94000"/>
              </a:lnSpc>
              <a:spcBef>
                <a:spcPts val="1800"/>
              </a:spcBef>
              <a:spcAft>
                <a:spcPts val="0"/>
              </a:spcAft>
              <a:buClr>
                <a:schemeClr val="dk2"/>
              </a:buClr>
              <a:buSzPct val="100000"/>
              <a:buNone/>
            </a:pPr>
            <a:endParaRPr dirty="0"/>
          </a:p>
        </p:txBody>
      </p:sp>
      <p:pic>
        <p:nvPicPr>
          <p:cNvPr id="5" name="Voice 016">
            <a:hlinkClick r:id="" action="ppaction://media"/>
            <a:extLst>
              <a:ext uri="{FF2B5EF4-FFF2-40B4-BE49-F238E27FC236}">
                <a16:creationId xmlns:a16="http://schemas.microsoft.com/office/drawing/2014/main" id="{E89C4563-EED5-E5BF-74ED-BE86997F477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590701" y="5688243"/>
            <a:ext cx="487363" cy="48736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3868"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24"/>
          <p:cNvSpPr txBox="1">
            <a:spLocks noGrp="1"/>
          </p:cNvSpPr>
          <p:nvPr>
            <p:ph type="body" idx="1"/>
          </p:nvPr>
        </p:nvSpPr>
        <p:spPr>
          <a:xfrm>
            <a:off x="1371600" y="674914"/>
            <a:ext cx="10069286" cy="5192486"/>
          </a:xfrm>
          <a:prstGeom prst="rect">
            <a:avLst/>
          </a:prstGeom>
          <a:noFill/>
          <a:ln>
            <a:noFill/>
          </a:ln>
        </p:spPr>
        <p:txBody>
          <a:bodyPr spcFirstLastPara="1" wrap="square" lIns="91425" tIns="45700" rIns="91425" bIns="45700" anchor="t" anchorCtr="0">
            <a:normAutofit fontScale="92500" lnSpcReduction="10000"/>
          </a:bodyPr>
          <a:lstStyle/>
          <a:p>
            <a:pPr marL="384048" lvl="0" indent="-384048" algn="l" rtl="0">
              <a:lnSpc>
                <a:spcPct val="107000"/>
              </a:lnSpc>
              <a:spcBef>
                <a:spcPts val="0"/>
              </a:spcBef>
              <a:spcAft>
                <a:spcPts val="0"/>
              </a:spcAft>
              <a:buClr>
                <a:schemeClr val="dk2"/>
              </a:buClr>
              <a:buSzPct val="100000"/>
              <a:buChar char="■"/>
            </a:pPr>
            <a:r>
              <a:rPr lang="en-NZ" sz="2000" dirty="0">
                <a:latin typeface="Arial"/>
                <a:ea typeface="Arial"/>
                <a:cs typeface="Arial"/>
                <a:sym typeface="Arial"/>
              </a:rPr>
              <a:t>The equations based on cystatin C involve smaller differences between race groups compared to GFR estimates based solely on creatinine. The cystatin C-based estimated glomerular filtration rate (</a:t>
            </a:r>
            <a:r>
              <a:rPr lang="en-NZ" sz="2000" dirty="0" err="1">
                <a:latin typeface="Arial"/>
                <a:ea typeface="Arial"/>
                <a:cs typeface="Arial"/>
                <a:sym typeface="Arial"/>
              </a:rPr>
              <a:t>eGFRcys</a:t>
            </a:r>
            <a:r>
              <a:rPr lang="en-NZ" sz="2000" dirty="0">
                <a:latin typeface="Arial"/>
                <a:ea typeface="Arial"/>
                <a:cs typeface="Arial"/>
                <a:sym typeface="Arial"/>
              </a:rPr>
              <a:t>) or its combination with creatinine (</a:t>
            </a:r>
            <a:r>
              <a:rPr lang="en-NZ" sz="2000" dirty="0" err="1">
                <a:latin typeface="Arial"/>
                <a:ea typeface="Arial"/>
                <a:cs typeface="Arial"/>
                <a:sym typeface="Arial"/>
              </a:rPr>
              <a:t>eGFRcr-cys</a:t>
            </a:r>
            <a:r>
              <a:rPr lang="en-NZ" sz="2000" dirty="0">
                <a:latin typeface="Arial"/>
                <a:ea typeface="Arial"/>
                <a:cs typeface="Arial"/>
                <a:sym typeface="Arial"/>
              </a:rPr>
              <a:t>) are suggested as confirmatory tests in cases where creatinine is known to be less precise or where a more valid GFR estimate is necessary for medical decisions.</a:t>
            </a:r>
            <a:endParaRPr dirty="0"/>
          </a:p>
          <a:p>
            <a:pPr marL="384048" lvl="0" indent="-384048" algn="l" rtl="0">
              <a:lnSpc>
                <a:spcPct val="107000"/>
              </a:lnSpc>
              <a:spcBef>
                <a:spcPts val="1800"/>
              </a:spcBef>
              <a:spcAft>
                <a:spcPts val="0"/>
              </a:spcAft>
              <a:buClr>
                <a:schemeClr val="dk2"/>
              </a:buClr>
              <a:buSzPct val="100000"/>
              <a:buChar char="■"/>
            </a:pPr>
            <a:r>
              <a:rPr lang="en-NZ" sz="2000" dirty="0">
                <a:latin typeface="Arial"/>
                <a:ea typeface="Arial"/>
                <a:cs typeface="Arial"/>
                <a:sym typeface="Arial"/>
              </a:rPr>
              <a:t> Serum creatinine is influenced by numerous factors: age, gender, race, muscle mass, high-protein diet, including protein supplements, and the use of medications that decrease tubular creatinine excretion (H2 blockers, trimethoprim, fenofibrate, ritonavir, and other HIV drugs). </a:t>
            </a:r>
            <a:endParaRPr dirty="0"/>
          </a:p>
          <a:p>
            <a:pPr marL="384048" lvl="0" indent="-384048" algn="l" rtl="0">
              <a:lnSpc>
                <a:spcPct val="107000"/>
              </a:lnSpc>
              <a:spcBef>
                <a:spcPts val="1800"/>
              </a:spcBef>
              <a:spcAft>
                <a:spcPts val="0"/>
              </a:spcAft>
              <a:buClr>
                <a:schemeClr val="dk2"/>
              </a:buClr>
              <a:buSzPct val="100000"/>
              <a:buChar char="■"/>
            </a:pPr>
            <a:r>
              <a:rPr lang="en-NZ" sz="2000" dirty="0">
                <a:latin typeface="Arial"/>
                <a:ea typeface="Arial"/>
                <a:cs typeface="Arial"/>
                <a:sym typeface="Arial"/>
              </a:rPr>
              <a:t>The low levels of creatinine stemming from a vegetarian diet, limb amputation, and conditions associated with sarcopenia such as cirrhosis, malnutrition, and malignancies may lead to inaccurately lower </a:t>
            </a:r>
            <a:r>
              <a:rPr lang="en-NZ" sz="2000" dirty="0" err="1">
                <a:latin typeface="Arial"/>
                <a:ea typeface="Arial"/>
                <a:cs typeface="Arial"/>
                <a:sym typeface="Arial"/>
              </a:rPr>
              <a:t>eGFRcr</a:t>
            </a:r>
            <a:r>
              <a:rPr lang="en-NZ" sz="2000" dirty="0">
                <a:latin typeface="Arial"/>
                <a:ea typeface="Arial"/>
                <a:cs typeface="Arial"/>
                <a:sym typeface="Arial"/>
              </a:rPr>
              <a:t> values.</a:t>
            </a:r>
            <a:endParaRPr dirty="0"/>
          </a:p>
          <a:p>
            <a:pPr marL="384048" lvl="0" indent="-384048" algn="l" rtl="0">
              <a:lnSpc>
                <a:spcPct val="107000"/>
              </a:lnSpc>
              <a:spcBef>
                <a:spcPts val="1800"/>
              </a:spcBef>
              <a:spcAft>
                <a:spcPts val="0"/>
              </a:spcAft>
              <a:buClr>
                <a:schemeClr val="dk2"/>
              </a:buClr>
              <a:buSzPct val="100000"/>
              <a:buChar char="■"/>
            </a:pPr>
            <a:r>
              <a:rPr lang="en-NZ" sz="2000" dirty="0">
                <a:latin typeface="Arial"/>
                <a:ea typeface="Arial"/>
                <a:cs typeface="Arial"/>
                <a:sym typeface="Arial"/>
              </a:rPr>
              <a:t> Therefore, determining the GFR based on serum creatinine is not very precise. This review aims to identify a new perspective in monitoring renal function, considering the disadvantages of determining the GFR based exclusively on serum creatinine</a:t>
            </a:r>
            <a:endParaRPr dirty="0"/>
          </a:p>
          <a:p>
            <a:pPr marL="384048" lvl="0" indent="-266573" algn="l" rtl="0">
              <a:lnSpc>
                <a:spcPct val="94000"/>
              </a:lnSpc>
              <a:spcBef>
                <a:spcPts val="1800"/>
              </a:spcBef>
              <a:spcAft>
                <a:spcPts val="0"/>
              </a:spcAft>
              <a:buClr>
                <a:schemeClr val="dk2"/>
              </a:buClr>
              <a:buSzPct val="100000"/>
              <a:buNone/>
            </a:pPr>
            <a:endParaRPr dirty="0"/>
          </a:p>
        </p:txBody>
      </p:sp>
      <p:pic>
        <p:nvPicPr>
          <p:cNvPr id="2" name="Voice 010 (1)">
            <a:hlinkClick r:id="" action="ppaction://media"/>
            <a:extLst>
              <a:ext uri="{FF2B5EF4-FFF2-40B4-BE49-F238E27FC236}">
                <a16:creationId xmlns:a16="http://schemas.microsoft.com/office/drawing/2014/main" id="{AD91BF63-191F-C580-71AD-764CE6BB8CC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576718" y="5380037"/>
            <a:ext cx="487363" cy="48736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393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25"/>
          <p:cNvSpPr txBox="1">
            <a:spLocks noGrp="1"/>
          </p:cNvSpPr>
          <p:nvPr>
            <p:ph type="title"/>
          </p:nvPr>
        </p:nvSpPr>
        <p:spPr>
          <a:xfrm>
            <a:off x="1371600" y="685800"/>
            <a:ext cx="9601200" cy="1485900"/>
          </a:xfrm>
          <a:prstGeom prst="rect">
            <a:avLst/>
          </a:prstGeom>
          <a:noFill/>
          <a:ln>
            <a:noFill/>
          </a:ln>
        </p:spPr>
        <p:txBody>
          <a:bodyPr spcFirstLastPara="1" wrap="square" lIns="91425" tIns="45700" rIns="91425" bIns="45700" anchor="t" anchorCtr="0">
            <a:normAutofit/>
          </a:bodyPr>
          <a:lstStyle/>
          <a:p>
            <a:pPr marL="0" lvl="0" indent="0" algn="l" rtl="0">
              <a:lnSpc>
                <a:spcPct val="89000"/>
              </a:lnSpc>
              <a:spcBef>
                <a:spcPts val="0"/>
              </a:spcBef>
              <a:spcAft>
                <a:spcPts val="0"/>
              </a:spcAft>
              <a:buClr>
                <a:schemeClr val="dk2"/>
              </a:buClr>
              <a:buSzPts val="4400"/>
              <a:buFont typeface="Arial"/>
              <a:buNone/>
            </a:pPr>
            <a:r>
              <a:rPr lang="en-NZ" sz="4400">
                <a:latin typeface="Arial"/>
                <a:ea typeface="Arial"/>
                <a:cs typeface="Arial"/>
                <a:sym typeface="Arial"/>
              </a:rPr>
              <a:t>Limitations in Using Cystatin C</a:t>
            </a:r>
            <a:endParaRPr/>
          </a:p>
        </p:txBody>
      </p:sp>
      <p:sp>
        <p:nvSpPr>
          <p:cNvPr id="164" name="Google Shape;164;p25"/>
          <p:cNvSpPr txBox="1">
            <a:spLocks noGrp="1"/>
          </p:cNvSpPr>
          <p:nvPr>
            <p:ph type="body" idx="1"/>
          </p:nvPr>
        </p:nvSpPr>
        <p:spPr>
          <a:xfrm>
            <a:off x="1371599" y="1524001"/>
            <a:ext cx="10635344" cy="4343400"/>
          </a:xfrm>
          <a:prstGeom prst="rect">
            <a:avLst/>
          </a:prstGeom>
          <a:noFill/>
          <a:ln>
            <a:noFill/>
          </a:ln>
        </p:spPr>
        <p:txBody>
          <a:bodyPr spcFirstLastPara="1" wrap="square" lIns="91425" tIns="45700" rIns="91425" bIns="45700" anchor="t" anchorCtr="0">
            <a:normAutofit fontScale="92500" lnSpcReduction="20000"/>
          </a:bodyPr>
          <a:lstStyle/>
          <a:p>
            <a:pPr marL="384048" lvl="0" indent="-384048" algn="l" rtl="0">
              <a:lnSpc>
                <a:spcPct val="107000"/>
              </a:lnSpc>
              <a:spcBef>
                <a:spcPts val="0"/>
              </a:spcBef>
              <a:spcAft>
                <a:spcPts val="0"/>
              </a:spcAft>
              <a:buClr>
                <a:schemeClr val="dk2"/>
              </a:buClr>
              <a:buSzPct val="100000"/>
              <a:buChar char="■"/>
            </a:pPr>
            <a:r>
              <a:rPr lang="en-NZ" sz="1800" dirty="0">
                <a:latin typeface="Arial"/>
                <a:ea typeface="Arial"/>
                <a:cs typeface="Arial"/>
                <a:sym typeface="Arial"/>
              </a:rPr>
              <a:t>The 2019 General Chemistry Survey by the College of American Pathologists indicated that only 7% of US clinical laboratories offered cystatin C tests and over 90% of these referred the testing to external commercial labs.(Availability)</a:t>
            </a:r>
            <a:endParaRPr dirty="0"/>
          </a:p>
          <a:p>
            <a:pPr marL="384048" lvl="0" indent="-384048" algn="l" rtl="0">
              <a:lnSpc>
                <a:spcPct val="107000"/>
              </a:lnSpc>
              <a:spcBef>
                <a:spcPts val="1800"/>
              </a:spcBef>
              <a:spcAft>
                <a:spcPts val="0"/>
              </a:spcAft>
              <a:buClr>
                <a:schemeClr val="dk2"/>
              </a:buClr>
              <a:buSzPct val="100000"/>
              <a:buChar char="■"/>
            </a:pPr>
            <a:r>
              <a:rPr lang="en-NZ" sz="1800" dirty="0">
                <a:latin typeface="Arial"/>
                <a:ea typeface="Arial"/>
                <a:cs typeface="Arial"/>
                <a:sym typeface="Arial"/>
              </a:rPr>
              <a:t>Cystatin C testing costs around GBP 2.50 (USD 3.00) per test, which is about 10 times higher than the GBP 0.25 (USD 0.30) cost of creatinine testing. (Cost)</a:t>
            </a:r>
            <a:endParaRPr dirty="0"/>
          </a:p>
          <a:p>
            <a:pPr marL="384048" lvl="0" indent="-384048" algn="l" rtl="0">
              <a:lnSpc>
                <a:spcPct val="107000"/>
              </a:lnSpc>
              <a:spcBef>
                <a:spcPts val="1800"/>
              </a:spcBef>
              <a:spcAft>
                <a:spcPts val="0"/>
              </a:spcAft>
              <a:buClr>
                <a:schemeClr val="dk2"/>
              </a:buClr>
              <a:buSzPct val="100000"/>
              <a:buChar char="■"/>
            </a:pPr>
            <a:r>
              <a:rPr lang="en-NZ" sz="1800" dirty="0">
                <a:latin typeface="Arial"/>
                <a:ea typeface="Arial"/>
                <a:cs typeface="Arial"/>
                <a:sym typeface="Arial"/>
              </a:rPr>
              <a:t>Cystatin C measurement costs more than creatinine testing, but it is less expensive than other common laboratory tests, such as brain natriuretic peptide, troponin, parathyroid hormone, or vitamin D and significantly cheaper than </a:t>
            </a:r>
            <a:r>
              <a:rPr lang="en-NZ" sz="1800" dirty="0" err="1">
                <a:latin typeface="Arial"/>
                <a:ea typeface="Arial"/>
                <a:cs typeface="Arial"/>
                <a:sym typeface="Arial"/>
              </a:rPr>
              <a:t>mGFR</a:t>
            </a:r>
            <a:r>
              <a:rPr lang="en-NZ" sz="1800" dirty="0">
                <a:latin typeface="Arial"/>
                <a:ea typeface="Arial"/>
                <a:cs typeface="Arial"/>
                <a:sym typeface="Arial"/>
              </a:rPr>
              <a:t> testing . </a:t>
            </a:r>
            <a:endParaRPr dirty="0"/>
          </a:p>
          <a:p>
            <a:pPr marL="384048" lvl="0" indent="-384048" algn="l" rtl="0">
              <a:lnSpc>
                <a:spcPct val="107000"/>
              </a:lnSpc>
              <a:spcBef>
                <a:spcPts val="1800"/>
              </a:spcBef>
              <a:spcAft>
                <a:spcPts val="0"/>
              </a:spcAft>
              <a:buClr>
                <a:schemeClr val="dk2"/>
              </a:buClr>
              <a:buSzPct val="100000"/>
              <a:buChar char="■"/>
            </a:pPr>
            <a:r>
              <a:rPr lang="en-NZ" sz="1800" dirty="0">
                <a:latin typeface="Arial"/>
                <a:ea typeface="Arial"/>
                <a:cs typeface="Arial"/>
                <a:sym typeface="Arial"/>
              </a:rPr>
              <a:t>Absence of education provided about cystatin C </a:t>
            </a:r>
            <a:endParaRPr dirty="0"/>
          </a:p>
          <a:p>
            <a:pPr marL="384048" lvl="0" indent="-384048" algn="l" rtl="0">
              <a:lnSpc>
                <a:spcPct val="107000"/>
              </a:lnSpc>
              <a:spcBef>
                <a:spcPts val="1800"/>
              </a:spcBef>
              <a:spcAft>
                <a:spcPts val="0"/>
              </a:spcAft>
              <a:buClr>
                <a:schemeClr val="dk2"/>
              </a:buClr>
              <a:buSzPct val="100000"/>
              <a:buChar char="■"/>
            </a:pPr>
            <a:r>
              <a:rPr lang="en-NZ" sz="1800" dirty="0">
                <a:latin typeface="Arial"/>
                <a:ea typeface="Arial"/>
                <a:cs typeface="Arial"/>
                <a:sym typeface="Arial"/>
              </a:rPr>
              <a:t>Lack of institutional guidelines and policies </a:t>
            </a:r>
            <a:endParaRPr dirty="0"/>
          </a:p>
          <a:p>
            <a:pPr marL="384048" lvl="0" indent="-384048" algn="l" rtl="0">
              <a:lnSpc>
                <a:spcPct val="107000"/>
              </a:lnSpc>
              <a:spcBef>
                <a:spcPts val="1800"/>
              </a:spcBef>
              <a:spcAft>
                <a:spcPts val="0"/>
              </a:spcAft>
              <a:buClr>
                <a:schemeClr val="dk2"/>
              </a:buClr>
              <a:buSzPct val="100000"/>
              <a:buChar char="■"/>
            </a:pPr>
            <a:r>
              <a:rPr lang="en-NZ" sz="1800" dirty="0">
                <a:latin typeface="Arial"/>
                <a:ea typeface="Arial"/>
                <a:cs typeface="Arial"/>
                <a:sym typeface="Arial"/>
              </a:rPr>
              <a:t>Placement of cystatin C results within the electronic health record </a:t>
            </a:r>
            <a:endParaRPr dirty="0"/>
          </a:p>
          <a:p>
            <a:pPr marL="384048" lvl="0" indent="-384048" algn="l" rtl="0">
              <a:lnSpc>
                <a:spcPct val="107000"/>
              </a:lnSpc>
              <a:spcBef>
                <a:spcPts val="1800"/>
              </a:spcBef>
              <a:spcAft>
                <a:spcPts val="0"/>
              </a:spcAft>
              <a:buClr>
                <a:schemeClr val="dk2"/>
              </a:buClr>
              <a:buSzPct val="100000"/>
              <a:buChar char="■"/>
            </a:pPr>
            <a:r>
              <a:rPr lang="en-NZ" sz="1800" dirty="0">
                <a:latin typeface="Arial"/>
                <a:ea typeface="Arial"/>
                <a:cs typeface="Arial"/>
                <a:sym typeface="Arial"/>
              </a:rPr>
              <a:t>Proficiency with serum creatinine versus unfamiliarity with cystatin C</a:t>
            </a:r>
            <a:endParaRPr dirty="0"/>
          </a:p>
          <a:p>
            <a:pPr marL="0" lvl="0" indent="0" algn="l" rtl="0">
              <a:lnSpc>
                <a:spcPct val="107000"/>
              </a:lnSpc>
              <a:spcBef>
                <a:spcPts val="1800"/>
              </a:spcBef>
              <a:spcAft>
                <a:spcPts val="0"/>
              </a:spcAft>
              <a:buClr>
                <a:schemeClr val="dk2"/>
              </a:buClr>
              <a:buSzPct val="100000"/>
              <a:buNone/>
            </a:pPr>
            <a:endParaRPr sz="1800" dirty="0">
              <a:latin typeface="Arial"/>
              <a:ea typeface="Arial"/>
              <a:cs typeface="Arial"/>
              <a:sym typeface="Arial"/>
            </a:endParaRPr>
          </a:p>
          <a:p>
            <a:pPr marL="384048" lvl="0" indent="-266573" algn="l" rtl="0">
              <a:lnSpc>
                <a:spcPct val="94000"/>
              </a:lnSpc>
              <a:spcBef>
                <a:spcPts val="1800"/>
              </a:spcBef>
              <a:spcAft>
                <a:spcPts val="0"/>
              </a:spcAft>
              <a:buClr>
                <a:schemeClr val="dk2"/>
              </a:buClr>
              <a:buSzPct val="100000"/>
              <a:buNone/>
            </a:pPr>
            <a:endParaRPr dirty="0"/>
          </a:p>
        </p:txBody>
      </p:sp>
      <p:pic>
        <p:nvPicPr>
          <p:cNvPr id="2" name="Voice 011 (1)">
            <a:hlinkClick r:id="" action="ppaction://media"/>
            <a:extLst>
              <a:ext uri="{FF2B5EF4-FFF2-40B4-BE49-F238E27FC236}">
                <a16:creationId xmlns:a16="http://schemas.microsoft.com/office/drawing/2014/main" id="{40678ADF-1B14-805B-50AA-5A73175B63A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607448" y="4364396"/>
            <a:ext cx="487363" cy="48736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493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p26"/>
          <p:cNvSpPr txBox="1">
            <a:spLocks noGrp="1"/>
          </p:cNvSpPr>
          <p:nvPr>
            <p:ph type="title"/>
          </p:nvPr>
        </p:nvSpPr>
        <p:spPr>
          <a:xfrm>
            <a:off x="1371600" y="685800"/>
            <a:ext cx="9601200" cy="1485900"/>
          </a:xfrm>
          <a:prstGeom prst="rect">
            <a:avLst/>
          </a:prstGeom>
          <a:noFill/>
          <a:ln>
            <a:noFill/>
          </a:ln>
        </p:spPr>
        <p:txBody>
          <a:bodyPr spcFirstLastPara="1" wrap="square" lIns="91425" tIns="45700" rIns="91425" bIns="45700" anchor="t" anchorCtr="0">
            <a:normAutofit/>
          </a:bodyPr>
          <a:lstStyle/>
          <a:p>
            <a:pPr marL="0" lvl="0" indent="0" algn="l" rtl="0">
              <a:lnSpc>
                <a:spcPct val="89000"/>
              </a:lnSpc>
              <a:spcBef>
                <a:spcPts val="0"/>
              </a:spcBef>
              <a:spcAft>
                <a:spcPts val="0"/>
              </a:spcAft>
              <a:buClr>
                <a:schemeClr val="dk2"/>
              </a:buClr>
              <a:buSzPts val="4400"/>
              <a:buFont typeface="Arial"/>
              <a:buNone/>
            </a:pPr>
            <a:r>
              <a:rPr lang="en-NZ" sz="4400">
                <a:latin typeface="Arial"/>
                <a:ea typeface="Arial"/>
                <a:cs typeface="Arial"/>
                <a:sym typeface="Arial"/>
              </a:rPr>
              <a:t>Advantages</a:t>
            </a:r>
            <a:br>
              <a:rPr lang="en-NZ" sz="4400">
                <a:latin typeface="Arial"/>
                <a:ea typeface="Arial"/>
                <a:cs typeface="Arial"/>
                <a:sym typeface="Arial"/>
              </a:rPr>
            </a:br>
            <a:endParaRPr/>
          </a:p>
        </p:txBody>
      </p:sp>
      <p:sp>
        <p:nvSpPr>
          <p:cNvPr id="170" name="Google Shape;170;p26"/>
          <p:cNvSpPr txBox="1">
            <a:spLocks noGrp="1"/>
          </p:cNvSpPr>
          <p:nvPr>
            <p:ph type="body" idx="1"/>
          </p:nvPr>
        </p:nvSpPr>
        <p:spPr>
          <a:xfrm>
            <a:off x="1371599" y="1534886"/>
            <a:ext cx="10080171" cy="4332514"/>
          </a:xfrm>
          <a:prstGeom prst="rect">
            <a:avLst/>
          </a:prstGeom>
          <a:noFill/>
          <a:ln>
            <a:noFill/>
          </a:ln>
        </p:spPr>
        <p:txBody>
          <a:bodyPr spcFirstLastPara="1" wrap="square" lIns="91425" tIns="45700" rIns="91425" bIns="45700" anchor="t" anchorCtr="0">
            <a:normAutofit/>
          </a:bodyPr>
          <a:lstStyle/>
          <a:p>
            <a:pPr marL="384048" lvl="0" indent="-384048" algn="l" rtl="0">
              <a:lnSpc>
                <a:spcPct val="107000"/>
              </a:lnSpc>
              <a:spcBef>
                <a:spcPts val="0"/>
              </a:spcBef>
              <a:spcAft>
                <a:spcPts val="0"/>
              </a:spcAft>
              <a:buClr>
                <a:srgbClr val="1B1B1B"/>
              </a:buClr>
              <a:buSzPts val="1000"/>
              <a:buChar char="■"/>
            </a:pPr>
            <a:r>
              <a:rPr lang="en-NZ" sz="1800">
                <a:solidFill>
                  <a:srgbClr val="1B1B1B"/>
                </a:solidFill>
                <a:latin typeface="Helvetica Neue"/>
                <a:ea typeface="Helvetica Neue"/>
                <a:cs typeface="Helvetica Neue"/>
                <a:sym typeface="Helvetica Neue"/>
              </a:rPr>
              <a:t>Serum cystatin C is an earlier and more accurate biomarker of GFR than creatinine in many patient populations.</a:t>
            </a:r>
            <a:endParaRPr/>
          </a:p>
          <a:p>
            <a:pPr marL="384048" lvl="0" indent="-384048" algn="l" rtl="0">
              <a:lnSpc>
                <a:spcPct val="107000"/>
              </a:lnSpc>
              <a:spcBef>
                <a:spcPts val="1800"/>
              </a:spcBef>
              <a:spcAft>
                <a:spcPts val="0"/>
              </a:spcAft>
              <a:buClr>
                <a:srgbClr val="1B1B1B"/>
              </a:buClr>
              <a:buSzPts val="1000"/>
              <a:buChar char="■"/>
            </a:pPr>
            <a:r>
              <a:rPr lang="en-NZ" sz="1800">
                <a:solidFill>
                  <a:srgbClr val="1B1B1B"/>
                </a:solidFill>
                <a:latin typeface="Helvetica Neue"/>
                <a:ea typeface="Helvetica Neue"/>
                <a:cs typeface="Helvetica Neue"/>
                <a:sym typeface="Helvetica Neue"/>
              </a:rPr>
              <a:t>Cystatin C is independently associated with cardiovascular disease, end stage renal disease, and all-cause mortality.</a:t>
            </a:r>
            <a:endParaRPr/>
          </a:p>
          <a:p>
            <a:pPr marL="384048" lvl="0" indent="-384048" algn="l" rtl="0">
              <a:lnSpc>
                <a:spcPct val="107000"/>
              </a:lnSpc>
              <a:spcBef>
                <a:spcPts val="1800"/>
              </a:spcBef>
              <a:spcAft>
                <a:spcPts val="0"/>
              </a:spcAft>
              <a:buClr>
                <a:srgbClr val="1B1B1B"/>
              </a:buClr>
              <a:buSzPts val="1000"/>
              <a:buChar char="■"/>
            </a:pPr>
            <a:r>
              <a:rPr lang="en-NZ" sz="1800">
                <a:solidFill>
                  <a:srgbClr val="1B1B1B"/>
                </a:solidFill>
                <a:latin typeface="Helvetica Neue"/>
                <a:ea typeface="Helvetica Neue"/>
                <a:cs typeface="Helvetica Neue"/>
                <a:sym typeface="Helvetica Neue"/>
              </a:rPr>
              <a:t>The new IFCC-calibrated reagent has made standardization of cystatin C values across clinical laboratories and the creation of universal GFR estimation equations possible.</a:t>
            </a:r>
            <a:endParaRPr/>
          </a:p>
          <a:p>
            <a:pPr marL="384048" lvl="0" indent="-384048" algn="l" rtl="0">
              <a:lnSpc>
                <a:spcPct val="107000"/>
              </a:lnSpc>
              <a:spcBef>
                <a:spcPts val="1800"/>
              </a:spcBef>
              <a:spcAft>
                <a:spcPts val="0"/>
              </a:spcAft>
              <a:buClr>
                <a:srgbClr val="1B1B1B"/>
              </a:buClr>
              <a:buSzPts val="1000"/>
              <a:buChar char="■"/>
            </a:pPr>
            <a:r>
              <a:rPr lang="en-NZ" sz="1800">
                <a:solidFill>
                  <a:srgbClr val="1B1B1B"/>
                </a:solidFill>
                <a:latin typeface="Helvetica Neue"/>
                <a:ea typeface="Helvetica Neue"/>
                <a:cs typeface="Helvetica Neue"/>
                <a:sym typeface="Helvetica Neue"/>
              </a:rPr>
              <a:t>Clinical laboratories should strive to standardize their approach and broaden availability of this assay.</a:t>
            </a:r>
            <a:endParaRPr/>
          </a:p>
          <a:p>
            <a:pPr marL="384048" lvl="0" indent="-384048" algn="l" rtl="0">
              <a:lnSpc>
                <a:spcPct val="107000"/>
              </a:lnSpc>
              <a:spcBef>
                <a:spcPts val="1800"/>
              </a:spcBef>
              <a:spcAft>
                <a:spcPts val="0"/>
              </a:spcAft>
              <a:buClr>
                <a:srgbClr val="1B1B1B"/>
              </a:buClr>
              <a:buSzPts val="1000"/>
              <a:buChar char="■"/>
            </a:pPr>
            <a:r>
              <a:rPr lang="en-NZ" sz="1800">
                <a:solidFill>
                  <a:srgbClr val="1B1B1B"/>
                </a:solidFill>
                <a:latin typeface="Helvetica Neue"/>
                <a:ea typeface="Helvetica Neue"/>
                <a:cs typeface="Helvetica Neue"/>
                <a:sym typeface="Helvetica Neue"/>
              </a:rPr>
              <a:t>The cost and long-term benefits of routine cystatin C monitoring and earlier diagnosis of renal impairment and cardiovascular risk with cystatin C is worth thoughtful prospective investigation.</a:t>
            </a:r>
            <a:endParaRPr sz="1800">
              <a:solidFill>
                <a:srgbClr val="1B1B1B"/>
              </a:solidFill>
              <a:latin typeface="Arial"/>
              <a:ea typeface="Arial"/>
              <a:cs typeface="Arial"/>
              <a:sym typeface="Arial"/>
            </a:endParaRPr>
          </a:p>
          <a:p>
            <a:pPr marL="0" lvl="0" indent="0" algn="l" rtl="0">
              <a:lnSpc>
                <a:spcPct val="107000"/>
              </a:lnSpc>
              <a:spcBef>
                <a:spcPts val="1800"/>
              </a:spcBef>
              <a:spcAft>
                <a:spcPts val="0"/>
              </a:spcAft>
              <a:buClr>
                <a:schemeClr val="dk2"/>
              </a:buClr>
              <a:buSzPts val="1800"/>
              <a:buNone/>
            </a:pPr>
            <a:endParaRPr sz="1800">
              <a:latin typeface="Arial"/>
              <a:ea typeface="Arial"/>
              <a:cs typeface="Arial"/>
              <a:sym typeface="Arial"/>
            </a:endParaRPr>
          </a:p>
          <a:p>
            <a:pPr marL="384048" lvl="0" indent="-257048" algn="l" rtl="0">
              <a:lnSpc>
                <a:spcPct val="94000"/>
              </a:lnSpc>
              <a:spcBef>
                <a:spcPts val="1800"/>
              </a:spcBef>
              <a:spcAft>
                <a:spcPts val="0"/>
              </a:spcAft>
              <a:buClr>
                <a:schemeClr val="dk2"/>
              </a:buClr>
              <a:buSzPts val="2000"/>
              <a:buNone/>
            </a:pPr>
            <a:endParaRPr/>
          </a:p>
        </p:txBody>
      </p:sp>
      <p:pic>
        <p:nvPicPr>
          <p:cNvPr id="2" name="Voice 012">
            <a:hlinkClick r:id="" action="ppaction://media"/>
            <a:extLst>
              <a:ext uri="{FF2B5EF4-FFF2-40B4-BE49-F238E27FC236}">
                <a16:creationId xmlns:a16="http://schemas.microsoft.com/office/drawing/2014/main" id="{4D638A1A-577E-F2FC-C25D-8148E584949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332145" y="824875"/>
            <a:ext cx="487363" cy="48736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375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27"/>
          <p:cNvSpPr txBox="1">
            <a:spLocks noGrp="1"/>
          </p:cNvSpPr>
          <p:nvPr>
            <p:ph type="title"/>
          </p:nvPr>
        </p:nvSpPr>
        <p:spPr>
          <a:xfrm>
            <a:off x="1371600" y="685800"/>
            <a:ext cx="9601200" cy="1485900"/>
          </a:xfrm>
          <a:prstGeom prst="rect">
            <a:avLst/>
          </a:prstGeom>
          <a:noFill/>
          <a:ln>
            <a:noFill/>
          </a:ln>
        </p:spPr>
        <p:txBody>
          <a:bodyPr spcFirstLastPara="1" wrap="square" lIns="91425" tIns="45700" rIns="91425" bIns="45700" anchor="t" anchorCtr="0">
            <a:normAutofit/>
          </a:bodyPr>
          <a:lstStyle/>
          <a:p>
            <a:pPr marL="0" lvl="0" indent="0" algn="l" rtl="0">
              <a:lnSpc>
                <a:spcPct val="89000"/>
              </a:lnSpc>
              <a:spcBef>
                <a:spcPts val="0"/>
              </a:spcBef>
              <a:spcAft>
                <a:spcPts val="0"/>
              </a:spcAft>
              <a:buClr>
                <a:srgbClr val="1B1B1B"/>
              </a:buClr>
              <a:buSzPts val="4400"/>
              <a:buFont typeface="Arial"/>
              <a:buNone/>
            </a:pPr>
            <a:r>
              <a:rPr lang="en-NZ" sz="4400" b="1">
                <a:solidFill>
                  <a:srgbClr val="1B1B1B"/>
                </a:solidFill>
                <a:latin typeface="Arial"/>
                <a:ea typeface="Arial"/>
                <a:cs typeface="Arial"/>
                <a:sym typeface="Arial"/>
              </a:rPr>
              <a:t>Future Potential Use of CysC</a:t>
            </a:r>
            <a:br>
              <a:rPr lang="en-NZ" sz="4400" b="1">
                <a:solidFill>
                  <a:srgbClr val="0F4761"/>
                </a:solidFill>
                <a:latin typeface="Play"/>
                <a:ea typeface="Play"/>
                <a:cs typeface="Play"/>
                <a:sym typeface="Play"/>
              </a:rPr>
            </a:br>
            <a:endParaRPr/>
          </a:p>
        </p:txBody>
      </p:sp>
      <p:sp>
        <p:nvSpPr>
          <p:cNvPr id="176" name="Google Shape;176;p27"/>
          <p:cNvSpPr txBox="1">
            <a:spLocks noGrp="1"/>
          </p:cNvSpPr>
          <p:nvPr>
            <p:ph type="body" idx="1"/>
          </p:nvPr>
        </p:nvSpPr>
        <p:spPr>
          <a:xfrm>
            <a:off x="1060128" y="1428750"/>
            <a:ext cx="10646229" cy="4931229"/>
          </a:xfrm>
          <a:prstGeom prst="rect">
            <a:avLst/>
          </a:prstGeom>
          <a:noFill/>
          <a:ln>
            <a:noFill/>
          </a:ln>
        </p:spPr>
        <p:txBody>
          <a:bodyPr spcFirstLastPara="1" wrap="square" lIns="91425" tIns="45700" rIns="91425" bIns="45700" anchor="t" anchorCtr="0">
            <a:normAutofit fontScale="85000" lnSpcReduction="10000"/>
          </a:bodyPr>
          <a:lstStyle/>
          <a:p>
            <a:pPr marL="0" lvl="0" indent="0" algn="l" rtl="0">
              <a:lnSpc>
                <a:spcPct val="125000"/>
              </a:lnSpc>
              <a:spcBef>
                <a:spcPts val="0"/>
              </a:spcBef>
              <a:spcAft>
                <a:spcPts val="0"/>
              </a:spcAft>
              <a:buClr>
                <a:schemeClr val="dk2"/>
              </a:buClr>
              <a:buSzPct val="100000"/>
              <a:buNone/>
            </a:pPr>
            <a:endParaRPr sz="1800" b="1" dirty="0">
              <a:solidFill>
                <a:srgbClr val="0F4761"/>
              </a:solidFill>
              <a:latin typeface="Play"/>
              <a:ea typeface="Play"/>
              <a:cs typeface="Play"/>
              <a:sym typeface="Play"/>
            </a:endParaRPr>
          </a:p>
          <a:p>
            <a:pPr marL="384048" lvl="0" indent="-384048" algn="l" rtl="0">
              <a:lnSpc>
                <a:spcPct val="94000"/>
              </a:lnSpc>
              <a:spcBef>
                <a:spcPts val="2650"/>
              </a:spcBef>
              <a:spcAft>
                <a:spcPts val="0"/>
              </a:spcAft>
              <a:buClr>
                <a:srgbClr val="1B1B1B"/>
              </a:buClr>
              <a:buSzPct val="100000"/>
              <a:buChar char="■"/>
            </a:pPr>
            <a:r>
              <a:rPr lang="en-NZ" sz="1800" dirty="0">
                <a:solidFill>
                  <a:srgbClr val="1B1B1B"/>
                </a:solidFill>
                <a:latin typeface="Helvetica Neue"/>
                <a:ea typeface="Helvetica Neue"/>
                <a:cs typeface="Helvetica Neue"/>
                <a:sym typeface="Helvetica Neue"/>
              </a:rPr>
              <a:t>The growing availability of </a:t>
            </a:r>
            <a:r>
              <a:rPr lang="en-NZ" sz="1800" dirty="0" err="1">
                <a:solidFill>
                  <a:srgbClr val="1B1B1B"/>
                </a:solidFill>
                <a:latin typeface="Helvetica Neue"/>
                <a:ea typeface="Helvetica Neue"/>
                <a:cs typeface="Helvetica Neue"/>
                <a:sym typeface="Helvetica Neue"/>
              </a:rPr>
              <a:t>CysC</a:t>
            </a:r>
            <a:r>
              <a:rPr lang="en-NZ" sz="1800" dirty="0">
                <a:solidFill>
                  <a:srgbClr val="1B1B1B"/>
                </a:solidFill>
                <a:latin typeface="Helvetica Neue"/>
                <a:ea typeface="Helvetica Neue"/>
                <a:cs typeface="Helvetica Neue"/>
                <a:sym typeface="Helvetica Neue"/>
              </a:rPr>
              <a:t> testing offers an opportunity to evaluate its use beyond that of a confirmatory test for </a:t>
            </a:r>
            <a:r>
              <a:rPr lang="en-NZ" sz="1800" dirty="0" err="1">
                <a:solidFill>
                  <a:srgbClr val="1B1B1B"/>
                </a:solidFill>
                <a:latin typeface="Helvetica Neue"/>
                <a:ea typeface="Helvetica Neue"/>
                <a:cs typeface="Helvetica Neue"/>
                <a:sym typeface="Helvetica Neue"/>
              </a:rPr>
              <a:t>eGFRcr</a:t>
            </a:r>
            <a:r>
              <a:rPr lang="en-NZ" sz="1800" dirty="0">
                <a:solidFill>
                  <a:srgbClr val="1B1B1B"/>
                </a:solidFill>
                <a:latin typeface="Helvetica Neue"/>
                <a:ea typeface="Helvetica Neue"/>
                <a:cs typeface="Helvetica Neue"/>
                <a:sym typeface="Helvetica Neue"/>
              </a:rPr>
              <a:t>. Emerging research implicates that </a:t>
            </a:r>
            <a:r>
              <a:rPr lang="en-NZ" sz="1800" dirty="0" err="1">
                <a:solidFill>
                  <a:srgbClr val="1B1B1B"/>
                </a:solidFill>
                <a:latin typeface="Helvetica Neue"/>
                <a:ea typeface="Helvetica Neue"/>
                <a:cs typeface="Helvetica Neue"/>
                <a:sym typeface="Helvetica Neue"/>
              </a:rPr>
              <a:t>CysC</a:t>
            </a:r>
            <a:r>
              <a:rPr lang="en-NZ" sz="1800" dirty="0">
                <a:solidFill>
                  <a:srgbClr val="1B1B1B"/>
                </a:solidFill>
                <a:latin typeface="Helvetica Neue"/>
                <a:ea typeface="Helvetica Neue"/>
                <a:cs typeface="Helvetica Neue"/>
                <a:sym typeface="Helvetica Neue"/>
              </a:rPr>
              <a:t> may have additional value when measured longitudinally within an individual and in the context of transplant nephrology. Chen </a:t>
            </a:r>
            <a:r>
              <a:rPr lang="en-NZ" sz="1800" i="1" dirty="0">
                <a:solidFill>
                  <a:srgbClr val="1B1B1B"/>
                </a:solidFill>
                <a:latin typeface="Helvetica Neue"/>
                <a:ea typeface="Helvetica Neue"/>
                <a:cs typeface="Helvetica Neue"/>
                <a:sym typeface="Helvetica Neue"/>
              </a:rPr>
              <a:t>et al.</a:t>
            </a:r>
            <a:r>
              <a:rPr lang="en-NZ" sz="1800" dirty="0">
                <a:solidFill>
                  <a:srgbClr val="1B1B1B"/>
                </a:solidFill>
                <a:latin typeface="Helvetica Neue"/>
                <a:ea typeface="Helvetica Neue"/>
                <a:cs typeface="Helvetica Neue"/>
                <a:sym typeface="Helvetica Neue"/>
              </a:rPr>
              <a:t> </a:t>
            </a:r>
            <a:endParaRPr sz="1800" dirty="0">
              <a:solidFill>
                <a:srgbClr val="1B1B1B"/>
              </a:solidFill>
              <a:latin typeface="Helvetica Neue"/>
              <a:ea typeface="Helvetica Neue"/>
              <a:cs typeface="Helvetica Neue"/>
              <a:sym typeface="Helvetica Neue"/>
            </a:endParaRPr>
          </a:p>
          <a:p>
            <a:pPr marL="384048" lvl="0" indent="-384048" algn="l" rtl="0">
              <a:lnSpc>
                <a:spcPct val="94000"/>
              </a:lnSpc>
              <a:spcBef>
                <a:spcPts val="2450"/>
              </a:spcBef>
              <a:spcAft>
                <a:spcPts val="0"/>
              </a:spcAft>
              <a:buClr>
                <a:srgbClr val="1B1B1B"/>
              </a:buClr>
              <a:buSzPct val="100000"/>
              <a:buChar char="■"/>
            </a:pPr>
            <a:r>
              <a:rPr lang="en-NZ" sz="1800" dirty="0">
                <a:solidFill>
                  <a:srgbClr val="1B1B1B"/>
                </a:solidFill>
                <a:latin typeface="Helvetica Neue"/>
                <a:ea typeface="Helvetica Neue"/>
                <a:cs typeface="Helvetica Neue"/>
                <a:sym typeface="Helvetica Neue"/>
              </a:rPr>
              <a:t>Among individuals with CKD, those with a faster decline in </a:t>
            </a:r>
            <a:r>
              <a:rPr lang="en-NZ" sz="1800" dirty="0" err="1">
                <a:solidFill>
                  <a:srgbClr val="1B1B1B"/>
                </a:solidFill>
                <a:latin typeface="Helvetica Neue"/>
                <a:ea typeface="Helvetica Neue"/>
                <a:cs typeface="Helvetica Neue"/>
                <a:sym typeface="Helvetica Neue"/>
              </a:rPr>
              <a:t>eGFRcys</a:t>
            </a:r>
            <a:r>
              <a:rPr lang="en-NZ" sz="1800" dirty="0">
                <a:solidFill>
                  <a:srgbClr val="1B1B1B"/>
                </a:solidFill>
                <a:latin typeface="Helvetica Neue"/>
                <a:ea typeface="Helvetica Neue"/>
                <a:cs typeface="Helvetica Neue"/>
                <a:sym typeface="Helvetica Neue"/>
              </a:rPr>
              <a:t> relative to </a:t>
            </a:r>
            <a:r>
              <a:rPr lang="en-NZ" sz="1800" dirty="0" err="1">
                <a:solidFill>
                  <a:srgbClr val="1B1B1B"/>
                </a:solidFill>
                <a:latin typeface="Helvetica Neue"/>
                <a:ea typeface="Helvetica Neue"/>
                <a:cs typeface="Helvetica Neue"/>
                <a:sym typeface="Helvetica Neue"/>
              </a:rPr>
              <a:t>eGFRcr</a:t>
            </a:r>
            <a:r>
              <a:rPr lang="en-NZ" sz="1800" dirty="0">
                <a:solidFill>
                  <a:srgbClr val="1B1B1B"/>
                </a:solidFill>
                <a:latin typeface="Helvetica Neue"/>
                <a:ea typeface="Helvetica Neue"/>
                <a:cs typeface="Helvetica Neue"/>
                <a:sym typeface="Helvetica Neue"/>
              </a:rPr>
              <a:t> had higher risk of progression to ESKD and mortality compared with individuals in whom the two eGFRs declined in parallel. If replicated by other studies, these findings suggest that </a:t>
            </a:r>
            <a:r>
              <a:rPr lang="en-NZ" sz="1800" dirty="0" err="1">
                <a:solidFill>
                  <a:srgbClr val="1B1B1B"/>
                </a:solidFill>
                <a:latin typeface="Helvetica Neue"/>
                <a:ea typeface="Helvetica Neue"/>
                <a:cs typeface="Helvetica Neue"/>
                <a:sym typeface="Helvetica Neue"/>
              </a:rPr>
              <a:t>CysC</a:t>
            </a:r>
            <a:r>
              <a:rPr lang="en-NZ" sz="1800" dirty="0">
                <a:solidFill>
                  <a:srgbClr val="1B1B1B"/>
                </a:solidFill>
                <a:latin typeface="Helvetica Neue"/>
                <a:ea typeface="Helvetica Neue"/>
                <a:cs typeface="Helvetica Neue"/>
                <a:sym typeface="Helvetica Neue"/>
              </a:rPr>
              <a:t> may identify individuals whose CKD progression could be underappreciated due to the stability of </a:t>
            </a:r>
            <a:r>
              <a:rPr lang="en-NZ" sz="1800" dirty="0" err="1">
                <a:solidFill>
                  <a:srgbClr val="1B1B1B"/>
                </a:solidFill>
                <a:latin typeface="Helvetica Neue"/>
                <a:ea typeface="Helvetica Neue"/>
                <a:cs typeface="Helvetica Neue"/>
                <a:sym typeface="Helvetica Neue"/>
              </a:rPr>
              <a:t>sCr</a:t>
            </a:r>
            <a:r>
              <a:rPr lang="en-NZ" sz="1800" dirty="0">
                <a:solidFill>
                  <a:srgbClr val="1B1B1B"/>
                </a:solidFill>
                <a:latin typeface="Helvetica Neue"/>
                <a:ea typeface="Helvetica Neue"/>
                <a:cs typeface="Helvetica Neue"/>
                <a:sym typeface="Helvetica Neue"/>
              </a:rPr>
              <a:t> in the setting of worsening overall health.</a:t>
            </a:r>
            <a:endParaRPr sz="1800" dirty="0">
              <a:latin typeface="Times New Roman"/>
              <a:ea typeface="Times New Roman"/>
              <a:cs typeface="Times New Roman"/>
              <a:sym typeface="Times New Roman"/>
            </a:endParaRPr>
          </a:p>
          <a:p>
            <a:pPr marL="384048" lvl="0" indent="-384048" algn="l" rtl="0">
              <a:lnSpc>
                <a:spcPct val="94000"/>
              </a:lnSpc>
              <a:spcBef>
                <a:spcPts val="2450"/>
              </a:spcBef>
              <a:spcAft>
                <a:spcPts val="0"/>
              </a:spcAft>
              <a:buClr>
                <a:srgbClr val="1B1B1B"/>
              </a:buClr>
              <a:buSzPct val="100000"/>
              <a:buChar char="■"/>
            </a:pPr>
            <a:r>
              <a:rPr lang="en-NZ" sz="1800" dirty="0" err="1">
                <a:solidFill>
                  <a:srgbClr val="1B1B1B"/>
                </a:solidFill>
                <a:latin typeface="Helvetica Neue"/>
                <a:ea typeface="Helvetica Neue"/>
                <a:cs typeface="Helvetica Neue"/>
                <a:sym typeface="Helvetica Neue"/>
              </a:rPr>
              <a:t>CysC</a:t>
            </a:r>
            <a:r>
              <a:rPr lang="en-NZ" sz="1800" dirty="0">
                <a:solidFill>
                  <a:srgbClr val="1B1B1B"/>
                </a:solidFill>
                <a:latin typeface="Helvetica Neue"/>
                <a:ea typeface="Helvetica Neue"/>
                <a:cs typeface="Helvetica Neue"/>
                <a:sym typeface="Helvetica Neue"/>
              </a:rPr>
              <a:t> may have a role in facilitating earlier kidney transplant waitlist registration in some individuals with high-risk CKD and help mitigate racial disparities in kidney transplantation. Although racial disparities in </a:t>
            </a:r>
            <a:r>
              <a:rPr lang="en-NZ" sz="1800" dirty="0" err="1">
                <a:solidFill>
                  <a:srgbClr val="1B1B1B"/>
                </a:solidFill>
                <a:latin typeface="Helvetica Neue"/>
                <a:ea typeface="Helvetica Neue"/>
                <a:cs typeface="Helvetica Neue"/>
                <a:sym typeface="Helvetica Neue"/>
              </a:rPr>
              <a:t>predialysis</a:t>
            </a:r>
            <a:r>
              <a:rPr lang="en-NZ" sz="1800" dirty="0">
                <a:solidFill>
                  <a:srgbClr val="1B1B1B"/>
                </a:solidFill>
                <a:latin typeface="Helvetica Neue"/>
                <a:ea typeface="Helvetica Neue"/>
                <a:cs typeface="Helvetica Neue"/>
                <a:sym typeface="Helvetica Neue"/>
              </a:rPr>
              <a:t> accruable waiting time between Black and White people in the CRIC Study were not alleviated by the use of </a:t>
            </a:r>
            <a:r>
              <a:rPr lang="en-NZ" sz="1800" dirty="0" err="1">
                <a:solidFill>
                  <a:srgbClr val="1B1B1B"/>
                </a:solidFill>
                <a:latin typeface="Helvetica Neue"/>
                <a:ea typeface="Helvetica Neue"/>
                <a:cs typeface="Helvetica Neue"/>
                <a:sym typeface="Helvetica Neue"/>
              </a:rPr>
              <a:t>eGFRcys</a:t>
            </a:r>
            <a:r>
              <a:rPr lang="en-NZ" sz="1800" dirty="0">
                <a:solidFill>
                  <a:srgbClr val="1B1B1B"/>
                </a:solidFill>
                <a:latin typeface="Helvetica Neue"/>
                <a:ea typeface="Helvetica Neue"/>
                <a:cs typeface="Helvetica Neue"/>
                <a:sym typeface="Helvetica Neue"/>
              </a:rPr>
              <a:t> , </a:t>
            </a:r>
            <a:r>
              <a:rPr lang="en-NZ" sz="1800" dirty="0" err="1">
                <a:solidFill>
                  <a:srgbClr val="1B1B1B"/>
                </a:solidFill>
                <a:latin typeface="Helvetica Neue"/>
                <a:ea typeface="Helvetica Neue"/>
                <a:cs typeface="Helvetica Neue"/>
                <a:sym typeface="Helvetica Neue"/>
              </a:rPr>
              <a:t>CysC</a:t>
            </a:r>
            <a:r>
              <a:rPr lang="en-NZ" sz="1800" dirty="0">
                <a:solidFill>
                  <a:srgbClr val="1B1B1B"/>
                </a:solidFill>
                <a:latin typeface="Helvetica Neue"/>
                <a:ea typeface="Helvetica Neue"/>
                <a:cs typeface="Helvetica Neue"/>
                <a:sym typeface="Helvetica Neue"/>
              </a:rPr>
              <a:t> may help identify individuals with a higher risk of ESKD irrespective of race. </a:t>
            </a:r>
            <a:endParaRPr dirty="0"/>
          </a:p>
          <a:p>
            <a:pPr marL="384048" lvl="0" indent="-384048" algn="l" rtl="0">
              <a:lnSpc>
                <a:spcPct val="94000"/>
              </a:lnSpc>
              <a:spcBef>
                <a:spcPts val="2450"/>
              </a:spcBef>
              <a:spcAft>
                <a:spcPts val="0"/>
              </a:spcAft>
              <a:buClr>
                <a:srgbClr val="1B1B1B"/>
              </a:buClr>
              <a:buSzPct val="100000"/>
              <a:buChar char="■"/>
            </a:pPr>
            <a:r>
              <a:rPr lang="en-NZ" sz="1800" dirty="0">
                <a:solidFill>
                  <a:srgbClr val="1B1B1B"/>
                </a:solidFill>
                <a:latin typeface="Helvetica Neue"/>
                <a:ea typeface="Helvetica Neue"/>
                <a:cs typeface="Helvetica Neue"/>
                <a:sym typeface="Helvetica Neue"/>
              </a:rPr>
              <a:t>In addition, the use of </a:t>
            </a:r>
            <a:r>
              <a:rPr lang="en-NZ" sz="1800" dirty="0" err="1">
                <a:solidFill>
                  <a:srgbClr val="1B1B1B"/>
                </a:solidFill>
                <a:latin typeface="Helvetica Neue"/>
                <a:ea typeface="Helvetica Neue"/>
                <a:cs typeface="Helvetica Neue"/>
                <a:sym typeface="Helvetica Neue"/>
              </a:rPr>
              <a:t>eGFRcys</a:t>
            </a:r>
            <a:r>
              <a:rPr lang="en-NZ" sz="1800" dirty="0">
                <a:solidFill>
                  <a:srgbClr val="1B1B1B"/>
                </a:solidFill>
                <a:latin typeface="Helvetica Neue"/>
                <a:ea typeface="Helvetica Neue"/>
                <a:cs typeface="Helvetica Neue"/>
                <a:sym typeface="Helvetica Neue"/>
              </a:rPr>
              <a:t> may identify potential kidney transplant donors at risk for the development of CKD. In the perioperative period, </a:t>
            </a:r>
            <a:r>
              <a:rPr lang="en-NZ" sz="1800" dirty="0" err="1">
                <a:solidFill>
                  <a:srgbClr val="1B1B1B"/>
                </a:solidFill>
                <a:latin typeface="Helvetica Neue"/>
                <a:ea typeface="Helvetica Neue"/>
                <a:cs typeface="Helvetica Neue"/>
                <a:sym typeface="Helvetica Neue"/>
              </a:rPr>
              <a:t>CysC</a:t>
            </a:r>
            <a:r>
              <a:rPr lang="en-NZ" sz="1800" dirty="0">
                <a:solidFill>
                  <a:srgbClr val="1B1B1B"/>
                </a:solidFill>
                <a:latin typeface="Helvetica Neue"/>
                <a:ea typeface="Helvetica Neue"/>
                <a:cs typeface="Helvetica Neue"/>
                <a:sym typeface="Helvetica Neue"/>
              </a:rPr>
              <a:t> appeared to predict delayed graft function better than </a:t>
            </a:r>
            <a:r>
              <a:rPr lang="en-NZ" sz="1800" dirty="0" err="1">
                <a:solidFill>
                  <a:srgbClr val="1B1B1B"/>
                </a:solidFill>
                <a:latin typeface="Helvetica Neue"/>
                <a:ea typeface="Helvetica Neue"/>
                <a:cs typeface="Helvetica Neue"/>
                <a:sym typeface="Helvetica Neue"/>
              </a:rPr>
              <a:t>sCr</a:t>
            </a:r>
            <a:r>
              <a:rPr lang="en-NZ" sz="1800" dirty="0">
                <a:solidFill>
                  <a:srgbClr val="1B1B1B"/>
                </a:solidFill>
                <a:latin typeface="Helvetica Neue"/>
                <a:ea typeface="Helvetica Neue"/>
                <a:cs typeface="Helvetica Neue"/>
                <a:sym typeface="Helvetica Neue"/>
              </a:rPr>
              <a:t> in a retrospective China-based study. A few small studies including stable kidney transplant recipients found that </a:t>
            </a:r>
            <a:r>
              <a:rPr lang="en-NZ" sz="1800" dirty="0" err="1">
                <a:solidFill>
                  <a:srgbClr val="1B1B1B"/>
                </a:solidFill>
                <a:latin typeface="Helvetica Neue"/>
                <a:ea typeface="Helvetica Neue"/>
                <a:cs typeface="Helvetica Neue"/>
                <a:sym typeface="Helvetica Neue"/>
              </a:rPr>
              <a:t>CysC</a:t>
            </a:r>
            <a:r>
              <a:rPr lang="en-NZ" sz="1800" dirty="0">
                <a:solidFill>
                  <a:srgbClr val="1B1B1B"/>
                </a:solidFill>
                <a:latin typeface="Helvetica Neue"/>
                <a:ea typeface="Helvetica Neue"/>
                <a:cs typeface="Helvetica Neue"/>
                <a:sym typeface="Helvetica Neue"/>
              </a:rPr>
              <a:t>-based equations more closely approximated </a:t>
            </a:r>
            <a:r>
              <a:rPr lang="en-NZ" sz="1800" dirty="0" err="1">
                <a:solidFill>
                  <a:srgbClr val="1B1B1B"/>
                </a:solidFill>
                <a:latin typeface="Helvetica Neue"/>
                <a:ea typeface="Helvetica Neue"/>
                <a:cs typeface="Helvetica Neue"/>
                <a:sym typeface="Helvetica Neue"/>
              </a:rPr>
              <a:t>mGFR</a:t>
            </a:r>
            <a:r>
              <a:rPr lang="en-NZ" sz="1800" dirty="0">
                <a:solidFill>
                  <a:srgbClr val="1B1B1B"/>
                </a:solidFill>
                <a:latin typeface="Helvetica Neue"/>
                <a:ea typeface="Helvetica Neue"/>
                <a:cs typeface="Helvetica Neue"/>
                <a:sym typeface="Helvetica Neue"/>
              </a:rPr>
              <a:t> than </a:t>
            </a:r>
            <a:r>
              <a:rPr lang="en-NZ" sz="1800" dirty="0" err="1">
                <a:solidFill>
                  <a:srgbClr val="1B1B1B"/>
                </a:solidFill>
                <a:latin typeface="Helvetica Neue"/>
                <a:ea typeface="Helvetica Neue"/>
                <a:cs typeface="Helvetica Neue"/>
                <a:sym typeface="Helvetica Neue"/>
              </a:rPr>
              <a:t>sCr</a:t>
            </a:r>
            <a:r>
              <a:rPr lang="en-NZ" sz="1800" dirty="0">
                <a:solidFill>
                  <a:srgbClr val="1B1B1B"/>
                </a:solidFill>
                <a:latin typeface="Helvetica Neue"/>
                <a:ea typeface="Helvetica Neue"/>
                <a:cs typeface="Helvetica Neue"/>
                <a:sym typeface="Helvetica Neue"/>
              </a:rPr>
              <a:t>-based equations; however, these studies were performed before the CKD-EPI </a:t>
            </a:r>
            <a:r>
              <a:rPr lang="en-NZ" sz="1800" dirty="0" err="1">
                <a:solidFill>
                  <a:srgbClr val="1B1B1B"/>
                </a:solidFill>
                <a:latin typeface="Helvetica Neue"/>
                <a:ea typeface="Helvetica Neue"/>
                <a:cs typeface="Helvetica Neue"/>
                <a:sym typeface="Helvetica Neue"/>
              </a:rPr>
              <a:t>eGFRcys</a:t>
            </a:r>
            <a:r>
              <a:rPr lang="en-NZ" sz="1800" dirty="0">
                <a:solidFill>
                  <a:srgbClr val="1B1B1B"/>
                </a:solidFill>
                <a:latin typeface="Helvetica Neue"/>
                <a:ea typeface="Helvetica Neue"/>
                <a:cs typeface="Helvetica Neue"/>
                <a:sym typeface="Helvetica Neue"/>
              </a:rPr>
              <a:t> equation was created .</a:t>
            </a:r>
            <a:endParaRPr sz="2400" dirty="0">
              <a:latin typeface="Arial"/>
              <a:ea typeface="Arial"/>
              <a:cs typeface="Arial"/>
              <a:sym typeface="Arial"/>
            </a:endParaRPr>
          </a:p>
          <a:p>
            <a:pPr marL="384048" lvl="0" indent="-285623" algn="l" rtl="0">
              <a:lnSpc>
                <a:spcPct val="94000"/>
              </a:lnSpc>
              <a:spcBef>
                <a:spcPts val="1200"/>
              </a:spcBef>
              <a:spcAft>
                <a:spcPts val="0"/>
              </a:spcAft>
              <a:buClr>
                <a:schemeClr val="dk2"/>
              </a:buClr>
              <a:buSzPct val="100000"/>
              <a:buNone/>
            </a:pPr>
            <a:endParaRPr dirty="0"/>
          </a:p>
        </p:txBody>
      </p:sp>
      <p:pic>
        <p:nvPicPr>
          <p:cNvPr id="2" name="Voice 013 (1)">
            <a:hlinkClick r:id="" action="ppaction://media"/>
            <a:extLst>
              <a:ext uri="{FF2B5EF4-FFF2-40B4-BE49-F238E27FC236}">
                <a16:creationId xmlns:a16="http://schemas.microsoft.com/office/drawing/2014/main" id="{985995CC-16FA-4262-7D20-345C2F4FD5A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341977" y="5958700"/>
            <a:ext cx="487363" cy="48736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883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p28"/>
          <p:cNvSpPr txBox="1">
            <a:spLocks noGrp="1"/>
          </p:cNvSpPr>
          <p:nvPr>
            <p:ph type="title"/>
          </p:nvPr>
        </p:nvSpPr>
        <p:spPr>
          <a:xfrm>
            <a:off x="1371600" y="685800"/>
            <a:ext cx="9601200" cy="1485900"/>
          </a:xfrm>
          <a:prstGeom prst="rect">
            <a:avLst/>
          </a:prstGeom>
          <a:noFill/>
          <a:ln>
            <a:noFill/>
          </a:ln>
        </p:spPr>
        <p:txBody>
          <a:bodyPr spcFirstLastPara="1" wrap="square" lIns="91425" tIns="45700" rIns="91425" bIns="45700" anchor="t" anchorCtr="0">
            <a:normAutofit/>
          </a:bodyPr>
          <a:lstStyle/>
          <a:p>
            <a:pPr marL="0" lvl="0" indent="0" algn="l" rtl="0">
              <a:lnSpc>
                <a:spcPct val="89000"/>
              </a:lnSpc>
              <a:spcBef>
                <a:spcPts val="0"/>
              </a:spcBef>
              <a:spcAft>
                <a:spcPts val="0"/>
              </a:spcAft>
              <a:buClr>
                <a:schemeClr val="dk2"/>
              </a:buClr>
              <a:buSzPts val="4400"/>
              <a:buFont typeface="Arial"/>
              <a:buNone/>
            </a:pPr>
            <a:r>
              <a:rPr lang="en-NZ" sz="4400" b="1">
                <a:latin typeface="Arial"/>
                <a:ea typeface="Arial"/>
                <a:cs typeface="Arial"/>
                <a:sym typeface="Arial"/>
              </a:rPr>
              <a:t>Conclusion</a:t>
            </a:r>
            <a:br>
              <a:rPr lang="en-NZ" sz="4400">
                <a:latin typeface="Arial"/>
                <a:ea typeface="Arial"/>
                <a:cs typeface="Arial"/>
                <a:sym typeface="Arial"/>
              </a:rPr>
            </a:br>
            <a:endParaRPr/>
          </a:p>
        </p:txBody>
      </p:sp>
      <p:sp>
        <p:nvSpPr>
          <p:cNvPr id="182" name="Google Shape;182;p28"/>
          <p:cNvSpPr txBox="1">
            <a:spLocks noGrp="1"/>
          </p:cNvSpPr>
          <p:nvPr>
            <p:ph type="body" idx="1"/>
          </p:nvPr>
        </p:nvSpPr>
        <p:spPr>
          <a:xfrm>
            <a:off x="1371600" y="1262743"/>
            <a:ext cx="10134600" cy="4604657"/>
          </a:xfrm>
          <a:prstGeom prst="rect">
            <a:avLst/>
          </a:prstGeom>
          <a:noFill/>
          <a:ln>
            <a:noFill/>
          </a:ln>
        </p:spPr>
        <p:txBody>
          <a:bodyPr spcFirstLastPara="1" wrap="square" lIns="91425" tIns="45700" rIns="91425" bIns="45700" anchor="t" anchorCtr="0">
            <a:normAutofit fontScale="85000" lnSpcReduction="10000"/>
          </a:bodyPr>
          <a:lstStyle/>
          <a:p>
            <a:pPr marL="0" lvl="0" indent="0" algn="l" rtl="0">
              <a:lnSpc>
                <a:spcPct val="107000"/>
              </a:lnSpc>
              <a:spcBef>
                <a:spcPts val="0"/>
              </a:spcBef>
              <a:spcAft>
                <a:spcPts val="0"/>
              </a:spcAft>
              <a:buClr>
                <a:schemeClr val="dk2"/>
              </a:buClr>
              <a:buSzPct val="100000"/>
              <a:buNone/>
            </a:pPr>
            <a:endParaRPr sz="1800" dirty="0">
              <a:latin typeface="Arial"/>
              <a:ea typeface="Arial"/>
              <a:cs typeface="Arial"/>
              <a:sym typeface="Arial"/>
            </a:endParaRPr>
          </a:p>
          <a:p>
            <a:pPr marL="384048" lvl="0" indent="-384048" algn="l" rtl="0">
              <a:lnSpc>
                <a:spcPct val="107000"/>
              </a:lnSpc>
              <a:spcBef>
                <a:spcPts val="1800"/>
              </a:spcBef>
              <a:spcAft>
                <a:spcPts val="0"/>
              </a:spcAft>
              <a:buClr>
                <a:schemeClr val="dk2"/>
              </a:buClr>
              <a:buSzPct val="100000"/>
              <a:buChar char="■"/>
            </a:pPr>
            <a:r>
              <a:rPr lang="en-NZ" sz="1800" dirty="0">
                <a:latin typeface="Arial"/>
                <a:ea typeface="Arial"/>
                <a:cs typeface="Arial"/>
                <a:sym typeface="Arial"/>
              </a:rPr>
              <a:t>There is a growing body of evidence suggesting that the use of cystatin C is valuable in both diagnosing and managing CKD. Compared with serum creatinine, cystatin C is more precise in detecting initial stages of CKD and in predicting adverse outcomes such as kidney failure, cardiovascular disease and mortality.</a:t>
            </a:r>
            <a:endParaRPr dirty="0"/>
          </a:p>
          <a:p>
            <a:pPr marL="384048" lvl="0" indent="-384048" algn="l" rtl="0">
              <a:lnSpc>
                <a:spcPct val="107000"/>
              </a:lnSpc>
              <a:spcBef>
                <a:spcPts val="1800"/>
              </a:spcBef>
              <a:spcAft>
                <a:spcPts val="0"/>
              </a:spcAft>
              <a:buClr>
                <a:schemeClr val="dk2"/>
              </a:buClr>
              <a:buSzPct val="100000"/>
              <a:buChar char="■"/>
            </a:pPr>
            <a:r>
              <a:rPr lang="en-NZ" sz="1800" dirty="0">
                <a:latin typeface="Arial"/>
                <a:ea typeface="Arial"/>
                <a:cs typeface="Arial"/>
                <a:sym typeface="Arial"/>
              </a:rPr>
              <a:t> A recent comprehensive study of 400 000 participants conducted within the UK Biobank revealed that incorporating both </a:t>
            </a:r>
            <a:r>
              <a:rPr lang="en-NZ" sz="1800" dirty="0" err="1">
                <a:latin typeface="Arial"/>
                <a:ea typeface="Arial"/>
                <a:cs typeface="Arial"/>
                <a:sym typeface="Arial"/>
              </a:rPr>
              <a:t>eGFRcys</a:t>
            </a:r>
            <a:r>
              <a:rPr lang="en-NZ" sz="1800" dirty="0">
                <a:latin typeface="Arial"/>
                <a:ea typeface="Arial"/>
                <a:cs typeface="Arial"/>
                <a:sym typeface="Arial"/>
              </a:rPr>
              <a:t> and </a:t>
            </a:r>
            <a:r>
              <a:rPr lang="en-NZ" sz="1800" dirty="0" err="1">
                <a:latin typeface="Arial"/>
                <a:ea typeface="Arial"/>
                <a:cs typeface="Arial"/>
                <a:sym typeface="Arial"/>
              </a:rPr>
              <a:t>eGFRcreat-cys</a:t>
            </a:r>
            <a:r>
              <a:rPr lang="en-NZ" sz="1800" dirty="0">
                <a:latin typeface="Arial"/>
                <a:ea typeface="Arial"/>
                <a:cs typeface="Arial"/>
                <a:sym typeface="Arial"/>
              </a:rPr>
              <a:t> alongside traditional risk factors for atherosclerotic diseases significantly improved the accuracy of predictions for overall mortality, as well as fatal and nonfatal cardiovascular disease. Interestingly, the inclusion of </a:t>
            </a:r>
            <a:r>
              <a:rPr lang="en-NZ" sz="1800" dirty="0" err="1">
                <a:latin typeface="Arial"/>
                <a:ea typeface="Arial"/>
                <a:cs typeface="Arial"/>
                <a:sym typeface="Arial"/>
              </a:rPr>
              <a:t>eGFRcys</a:t>
            </a:r>
            <a:r>
              <a:rPr lang="en-NZ" sz="1800" dirty="0">
                <a:latin typeface="Arial"/>
                <a:ea typeface="Arial"/>
                <a:cs typeface="Arial"/>
                <a:sym typeface="Arial"/>
              </a:rPr>
              <a:t> demonstrated the most significant enhancement in distinguishing these risks, whereas the addition of eGFR based on creatinine did not contribute to improved discrimination</a:t>
            </a:r>
            <a:endParaRPr dirty="0"/>
          </a:p>
          <a:p>
            <a:pPr marL="384048" lvl="0" indent="-384048" algn="l" rtl="0">
              <a:lnSpc>
                <a:spcPct val="94000"/>
              </a:lnSpc>
              <a:spcBef>
                <a:spcPts val="1800"/>
              </a:spcBef>
              <a:spcAft>
                <a:spcPts val="0"/>
              </a:spcAft>
              <a:buClr>
                <a:schemeClr val="dk2"/>
              </a:buClr>
              <a:buSzPct val="100000"/>
              <a:buChar char="■"/>
            </a:pPr>
            <a:r>
              <a:rPr lang="en-NZ" sz="1800" dirty="0">
                <a:latin typeface="Arial"/>
                <a:ea typeface="Arial"/>
                <a:cs typeface="Arial"/>
                <a:sym typeface="Arial"/>
              </a:rPr>
              <a:t>While serum creatinine remains the cornerstone biomarker due to its widespread availability and cost-effectiveness, cystatin C offers greater sensitivity due to less influence by factors such as muscle mass and diet.</a:t>
            </a:r>
            <a:endParaRPr dirty="0"/>
          </a:p>
          <a:p>
            <a:pPr marL="384048" lvl="0" indent="-384048" algn="l" rtl="0">
              <a:lnSpc>
                <a:spcPct val="94000"/>
              </a:lnSpc>
              <a:spcBef>
                <a:spcPts val="1200"/>
              </a:spcBef>
              <a:spcAft>
                <a:spcPts val="0"/>
              </a:spcAft>
              <a:buClr>
                <a:schemeClr val="dk2"/>
              </a:buClr>
              <a:buSzPct val="100000"/>
              <a:buChar char="■"/>
            </a:pPr>
            <a:r>
              <a:rPr lang="en-NZ" sz="1800" dirty="0">
                <a:latin typeface="Arial"/>
                <a:ea typeface="Arial"/>
                <a:cs typeface="Arial"/>
                <a:sym typeface="Arial"/>
              </a:rPr>
              <a:t> Future research should explore how cystatin C could be combined with other emerging biomarkers to enhance diagnostic accuracy, risk stratification, and therapeutic monitoring. For example, combining cystatin C with markers of inflammation, fibrosis, and cardiovascular health could provide a more holistic view of a patient’s condition and guideline more personalized treatment approaches. </a:t>
            </a:r>
            <a:endParaRPr dirty="0"/>
          </a:p>
        </p:txBody>
      </p:sp>
      <p:pic>
        <p:nvPicPr>
          <p:cNvPr id="2" name="Voice 014">
            <a:hlinkClick r:id="" action="ppaction://media"/>
            <a:extLst>
              <a:ext uri="{FF2B5EF4-FFF2-40B4-BE49-F238E27FC236}">
                <a16:creationId xmlns:a16="http://schemas.microsoft.com/office/drawing/2014/main" id="{0A147A04-A9F1-EA39-065B-6C8728944D43}"/>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9145332" y="685800"/>
            <a:ext cx="487363" cy="487363"/>
          </a:xfrm>
          <a:prstGeom prst="rect">
            <a:avLst/>
          </a:prstGeom>
        </p:spPr>
      </p:pic>
      <p:pic>
        <p:nvPicPr>
          <p:cNvPr id="3" name="Voice 015 (1)">
            <a:hlinkClick r:id="" action="ppaction://media"/>
            <a:extLst>
              <a:ext uri="{FF2B5EF4-FFF2-40B4-BE49-F238E27FC236}">
                <a16:creationId xmlns:a16="http://schemas.microsoft.com/office/drawing/2014/main" id="{5FBBF5EB-78DC-4559-CAD0-97E0AAD09599}"/>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9389013" y="5713298"/>
            <a:ext cx="487363" cy="48736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2054"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882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2"/>
                </p:tgtEl>
              </p:cMediaNode>
            </p:audio>
            <p:audio>
              <p:cMediaNode vol="80000">
                <p:cTn id="12" fill="hold" display="0">
                  <p:stCondLst>
                    <p:cond delay="indefinite"/>
                  </p:stCondLst>
                  <p:endCondLst>
                    <p:cond evt="onStopAudio" delay="0">
                      <p:tgtEl>
                        <p:sldTgt/>
                      </p:tgtEl>
                    </p:cond>
                  </p:endCondLst>
                </p:cTn>
                <p:tgtEl>
                  <p:spTgt spid="3"/>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p29"/>
          <p:cNvSpPr txBox="1">
            <a:spLocks noGrp="1"/>
          </p:cNvSpPr>
          <p:nvPr>
            <p:ph type="title"/>
          </p:nvPr>
        </p:nvSpPr>
        <p:spPr>
          <a:xfrm>
            <a:off x="1371600" y="685800"/>
            <a:ext cx="9601200" cy="1485900"/>
          </a:xfrm>
          <a:prstGeom prst="rect">
            <a:avLst/>
          </a:prstGeom>
          <a:noFill/>
          <a:ln>
            <a:noFill/>
          </a:ln>
        </p:spPr>
        <p:txBody>
          <a:bodyPr spcFirstLastPara="1" wrap="square" lIns="91425" tIns="45700" rIns="91425" bIns="45700" anchor="t" anchorCtr="0">
            <a:normAutofit/>
          </a:bodyPr>
          <a:lstStyle/>
          <a:p>
            <a:pPr marL="0" lvl="0" indent="0" algn="l" rtl="0">
              <a:lnSpc>
                <a:spcPct val="89000"/>
              </a:lnSpc>
              <a:spcBef>
                <a:spcPts val="0"/>
              </a:spcBef>
              <a:spcAft>
                <a:spcPts val="0"/>
              </a:spcAft>
              <a:buClr>
                <a:schemeClr val="dk2"/>
              </a:buClr>
              <a:buSzPct val="100000"/>
              <a:buFont typeface="Libre Franklin"/>
              <a:buNone/>
            </a:pPr>
            <a:r>
              <a:rPr lang="en-NZ"/>
              <a:t>References</a:t>
            </a:r>
            <a:endParaRPr/>
          </a:p>
          <a:p>
            <a:pPr marL="0" lvl="0" indent="0" algn="l" rtl="0">
              <a:lnSpc>
                <a:spcPct val="89000"/>
              </a:lnSpc>
              <a:spcBef>
                <a:spcPts val="0"/>
              </a:spcBef>
              <a:spcAft>
                <a:spcPts val="0"/>
              </a:spcAft>
              <a:buClr>
                <a:schemeClr val="dk2"/>
              </a:buClr>
              <a:buSzPct val="100000"/>
              <a:buFont typeface="Libre Franklin"/>
              <a:buNone/>
            </a:pPr>
            <a:endParaRPr/>
          </a:p>
          <a:p>
            <a:pPr marL="0" lvl="0" indent="0" algn="l" rtl="0">
              <a:lnSpc>
                <a:spcPct val="89000"/>
              </a:lnSpc>
              <a:spcBef>
                <a:spcPts val="0"/>
              </a:spcBef>
              <a:spcAft>
                <a:spcPts val="0"/>
              </a:spcAft>
              <a:buClr>
                <a:schemeClr val="dk2"/>
              </a:buClr>
              <a:buSzPct val="100000"/>
              <a:buFont typeface="Libre Franklin"/>
              <a:buNone/>
            </a:pPr>
            <a:endParaRPr/>
          </a:p>
        </p:txBody>
      </p:sp>
      <p:sp>
        <p:nvSpPr>
          <p:cNvPr id="188" name="Google Shape;188;p29"/>
          <p:cNvSpPr txBox="1">
            <a:spLocks noGrp="1"/>
          </p:cNvSpPr>
          <p:nvPr>
            <p:ph type="body" idx="1"/>
          </p:nvPr>
        </p:nvSpPr>
        <p:spPr>
          <a:xfrm>
            <a:off x="1295400" y="1371600"/>
            <a:ext cx="9601200" cy="1285500"/>
          </a:xfrm>
          <a:prstGeom prst="rect">
            <a:avLst/>
          </a:prstGeom>
          <a:noFill/>
          <a:ln>
            <a:noFill/>
          </a:ln>
        </p:spPr>
        <p:txBody>
          <a:bodyPr spcFirstLastPara="1" wrap="square" lIns="91425" tIns="45700" rIns="91425" bIns="45700" anchor="t" anchorCtr="0">
            <a:normAutofit fontScale="25000" lnSpcReduction="20000"/>
          </a:bodyPr>
          <a:lstStyle/>
          <a:p>
            <a:pPr marL="457200" lvl="0" indent="-303212" algn="l" rtl="0">
              <a:lnSpc>
                <a:spcPct val="107000"/>
              </a:lnSpc>
              <a:spcBef>
                <a:spcPts val="0"/>
              </a:spcBef>
              <a:spcAft>
                <a:spcPts val="0"/>
              </a:spcAft>
              <a:buClr>
                <a:srgbClr val="000000"/>
              </a:buClr>
              <a:buSzPct val="100000"/>
              <a:buFont typeface="Arial"/>
              <a:buChar char="■"/>
            </a:pPr>
            <a:r>
              <a:rPr lang="en-NZ" sz="4700">
                <a:solidFill>
                  <a:srgbClr val="000000"/>
                </a:solidFill>
                <a:latin typeface="Arial"/>
                <a:ea typeface="Arial"/>
                <a:cs typeface="Arial"/>
                <a:sym typeface="Arial"/>
              </a:rPr>
              <a:t> </a:t>
            </a:r>
            <a:r>
              <a:rPr lang="en-NZ" sz="4300">
                <a:solidFill>
                  <a:srgbClr val="000000"/>
                </a:solidFill>
                <a:latin typeface="Arial"/>
                <a:ea typeface="Arial"/>
                <a:cs typeface="Arial"/>
                <a:sym typeface="Arial"/>
              </a:rPr>
              <a:t>Clinical Kidney Journal, 2024, vol. 17, no. 9</a:t>
            </a:r>
            <a:endParaRPr sz="4300">
              <a:latin typeface="Arial"/>
              <a:ea typeface="Arial"/>
              <a:cs typeface="Arial"/>
              <a:sym typeface="Arial"/>
            </a:endParaRPr>
          </a:p>
          <a:p>
            <a:pPr marL="0" lvl="0" indent="0" algn="l" rtl="0">
              <a:lnSpc>
                <a:spcPct val="107000"/>
              </a:lnSpc>
              <a:spcBef>
                <a:spcPts val="1800"/>
              </a:spcBef>
              <a:spcAft>
                <a:spcPts val="0"/>
              </a:spcAft>
              <a:buClr>
                <a:srgbClr val="000000"/>
              </a:buClr>
              <a:buSzPct val="41860"/>
              <a:buNone/>
            </a:pPr>
            <a:r>
              <a:rPr lang="en-NZ" sz="4300">
                <a:solidFill>
                  <a:srgbClr val="000000"/>
                </a:solidFill>
                <a:latin typeface="Arial"/>
                <a:ea typeface="Arial"/>
                <a:cs typeface="Arial"/>
                <a:sym typeface="Arial"/>
              </a:rPr>
              <a:t>sfae268 https:/doi.org/10.1093/ckj/sfae268 Advance Access Publication Date: 29 August 2024</a:t>
            </a:r>
            <a:endParaRPr sz="4300"/>
          </a:p>
          <a:p>
            <a:pPr marL="0" lvl="0" indent="0" algn="l" rtl="0">
              <a:lnSpc>
                <a:spcPct val="107000"/>
              </a:lnSpc>
              <a:spcBef>
                <a:spcPts val="1800"/>
              </a:spcBef>
              <a:spcAft>
                <a:spcPts val="0"/>
              </a:spcAft>
              <a:buClr>
                <a:schemeClr val="dk1"/>
              </a:buClr>
              <a:buSzPct val="25581"/>
              <a:buNone/>
            </a:pPr>
            <a:r>
              <a:rPr lang="en-NZ" sz="4300">
                <a:latin typeface="Arial"/>
                <a:ea typeface="Arial"/>
                <a:cs typeface="Arial"/>
                <a:sym typeface="Arial"/>
              </a:rPr>
              <a:t>Kidney Int Rep (2024) 9, 3596–3599; </a:t>
            </a:r>
            <a:r>
              <a:rPr lang="en-NZ" sz="4300" u="sng">
                <a:solidFill>
                  <a:schemeClr val="hlink"/>
                </a:solidFill>
                <a:latin typeface="Arial"/>
                <a:ea typeface="Arial"/>
                <a:cs typeface="Arial"/>
                <a:sym typeface="Arial"/>
                <a:hlinkClick r:id="rId3"/>
              </a:rPr>
              <a:t>https://doi.org/10.1016/j.ekir.2024.10.003</a:t>
            </a:r>
            <a:endParaRPr sz="4300">
              <a:latin typeface="Arial"/>
              <a:ea typeface="Arial"/>
              <a:cs typeface="Arial"/>
              <a:sym typeface="Arial"/>
            </a:endParaRPr>
          </a:p>
          <a:p>
            <a:pPr marL="0" lvl="0" indent="0" algn="l" rtl="0">
              <a:lnSpc>
                <a:spcPct val="107000"/>
              </a:lnSpc>
              <a:spcBef>
                <a:spcPts val="1800"/>
              </a:spcBef>
              <a:spcAft>
                <a:spcPts val="0"/>
              </a:spcAft>
              <a:buClr>
                <a:schemeClr val="dk1"/>
              </a:buClr>
              <a:buSzPct val="25581"/>
              <a:buFont typeface="Arial"/>
              <a:buNone/>
            </a:pPr>
            <a:endParaRPr sz="4300">
              <a:latin typeface="Arial"/>
              <a:ea typeface="Arial"/>
              <a:cs typeface="Arial"/>
              <a:sym typeface="Arial"/>
            </a:endParaRPr>
          </a:p>
          <a:p>
            <a:pPr marL="457200" lvl="0" indent="-296862" algn="l" rtl="0">
              <a:lnSpc>
                <a:spcPct val="107000"/>
              </a:lnSpc>
              <a:spcBef>
                <a:spcPts val="1800"/>
              </a:spcBef>
              <a:spcAft>
                <a:spcPts val="0"/>
              </a:spcAft>
              <a:buSzPct val="100000"/>
              <a:buFont typeface="Arial"/>
              <a:buChar char="■"/>
            </a:pPr>
            <a:r>
              <a:rPr lang="en-NZ" sz="4300">
                <a:latin typeface="Arial"/>
                <a:ea typeface="Arial"/>
                <a:cs typeface="Arial"/>
                <a:sym typeface="Arial"/>
              </a:rPr>
              <a:t>Mizdrak, M.; Kumri ́c, M.; Kurir, T.T.; Boži ́c, J. Emerging Biomarkers for Early Detection of Chronic Kidney Disease. J. Pers. Med. 2022, 12, 548. [CrossRef]</a:t>
            </a:r>
            <a:endParaRPr sz="4300">
              <a:latin typeface="Arial"/>
              <a:ea typeface="Arial"/>
              <a:cs typeface="Arial"/>
              <a:sym typeface="Arial"/>
            </a:endParaRPr>
          </a:p>
          <a:p>
            <a:pPr marL="0" lvl="0" indent="0" algn="l" rtl="0">
              <a:lnSpc>
                <a:spcPct val="107000"/>
              </a:lnSpc>
              <a:spcBef>
                <a:spcPts val="1800"/>
              </a:spcBef>
              <a:spcAft>
                <a:spcPts val="0"/>
              </a:spcAft>
              <a:buNone/>
            </a:pPr>
            <a:endParaRPr sz="4300">
              <a:latin typeface="Arial"/>
              <a:ea typeface="Arial"/>
              <a:cs typeface="Arial"/>
              <a:sym typeface="Arial"/>
            </a:endParaRPr>
          </a:p>
          <a:p>
            <a:pPr marL="457200" lvl="0" indent="-295275" algn="l" rtl="0">
              <a:lnSpc>
                <a:spcPct val="107000"/>
              </a:lnSpc>
              <a:spcBef>
                <a:spcPts val="1800"/>
              </a:spcBef>
              <a:spcAft>
                <a:spcPts val="0"/>
              </a:spcAft>
              <a:buSzPct val="100000"/>
              <a:buFont typeface="Arial"/>
              <a:buChar char="■"/>
            </a:pPr>
            <a:r>
              <a:rPr lang="en-NZ" sz="4200">
                <a:latin typeface="Arial"/>
                <a:ea typeface="Arial"/>
                <a:cs typeface="Arial"/>
                <a:sym typeface="Arial"/>
              </a:rPr>
              <a:t>Jung, C.Y.; Yoo, T.H. Pathophysiologic Mechanisms and Potential Biomarkers in Diabetic Kidney Disease. Diabetes Metab. J. 2022,46, 181–197. [CrossRef] [PubMed]</a:t>
            </a:r>
            <a:endParaRPr sz="4200">
              <a:latin typeface="Arial"/>
              <a:ea typeface="Arial"/>
              <a:cs typeface="Arial"/>
              <a:sym typeface="Arial"/>
            </a:endParaRPr>
          </a:p>
          <a:p>
            <a:pPr marL="0" lvl="0" indent="0" algn="l" rtl="0">
              <a:lnSpc>
                <a:spcPct val="107000"/>
              </a:lnSpc>
              <a:spcBef>
                <a:spcPts val="1800"/>
              </a:spcBef>
              <a:spcAft>
                <a:spcPts val="0"/>
              </a:spcAft>
              <a:buNone/>
            </a:pPr>
            <a:endParaRPr sz="4200">
              <a:latin typeface="Arial"/>
              <a:ea typeface="Arial"/>
              <a:cs typeface="Arial"/>
              <a:sym typeface="Arial"/>
            </a:endParaRPr>
          </a:p>
          <a:p>
            <a:pPr marL="457200" lvl="0" indent="-295275" algn="l" rtl="0">
              <a:lnSpc>
                <a:spcPct val="107000"/>
              </a:lnSpc>
              <a:spcBef>
                <a:spcPts val="1800"/>
              </a:spcBef>
              <a:spcAft>
                <a:spcPts val="0"/>
              </a:spcAft>
              <a:buSzPct val="100000"/>
              <a:buFont typeface="Arial"/>
              <a:buChar char="■"/>
            </a:pPr>
            <a:r>
              <a:rPr lang="en-NZ" sz="4200">
                <a:latin typeface="Arial"/>
                <a:ea typeface="Arial"/>
                <a:cs typeface="Arial"/>
                <a:sym typeface="Arial"/>
              </a:rPr>
              <a:t>Canney, M.; Sexton, D.J.; O’Leary, N.; Healy, M.; Kenny, R.A.; Little, M.A.; O’seaghdha, C.M. Examining the utility of cystatin C as a confirmatory test of chronic kidney disease across the age range in middle-aged and older community-dwelling adults. J.Epidemiol. Community Health 2018, 72, 287–293. [CrossRef]</a:t>
            </a:r>
            <a:endParaRPr sz="4200">
              <a:latin typeface="Arial"/>
              <a:ea typeface="Arial"/>
              <a:cs typeface="Arial"/>
              <a:sym typeface="Arial"/>
            </a:endParaRPr>
          </a:p>
          <a:p>
            <a:pPr marL="0" lvl="0" indent="0" algn="l" rtl="0">
              <a:lnSpc>
                <a:spcPct val="107000"/>
              </a:lnSpc>
              <a:spcBef>
                <a:spcPts val="1800"/>
              </a:spcBef>
              <a:spcAft>
                <a:spcPts val="0"/>
              </a:spcAft>
              <a:buNone/>
            </a:pPr>
            <a:endParaRPr sz="4200">
              <a:latin typeface="Arial"/>
              <a:ea typeface="Arial"/>
              <a:cs typeface="Arial"/>
              <a:sym typeface="Arial"/>
            </a:endParaRPr>
          </a:p>
          <a:p>
            <a:pPr marL="0" lvl="0" indent="0" algn="l" rtl="0">
              <a:lnSpc>
                <a:spcPct val="107000"/>
              </a:lnSpc>
              <a:spcBef>
                <a:spcPts val="1800"/>
              </a:spcBef>
              <a:spcAft>
                <a:spcPts val="0"/>
              </a:spcAft>
              <a:buNone/>
            </a:pPr>
            <a:endParaRPr sz="5000">
              <a:latin typeface="Arial"/>
              <a:ea typeface="Arial"/>
              <a:cs typeface="Arial"/>
              <a:sym typeface="Arial"/>
            </a:endParaRPr>
          </a:p>
          <a:p>
            <a:pPr marL="0" lvl="0" indent="0" algn="l" rtl="0">
              <a:lnSpc>
                <a:spcPct val="107000"/>
              </a:lnSpc>
              <a:spcBef>
                <a:spcPts val="1800"/>
              </a:spcBef>
              <a:spcAft>
                <a:spcPts val="0"/>
              </a:spcAft>
              <a:buNone/>
            </a:pPr>
            <a:endParaRPr sz="1800">
              <a:latin typeface="Arial"/>
              <a:ea typeface="Arial"/>
              <a:cs typeface="Arial"/>
              <a:sym typeface="Arial"/>
            </a:endParaRPr>
          </a:p>
          <a:p>
            <a:pPr marL="0" lvl="0" indent="0" algn="l" rtl="0">
              <a:lnSpc>
                <a:spcPct val="107000"/>
              </a:lnSpc>
              <a:spcBef>
                <a:spcPts val="1800"/>
              </a:spcBef>
              <a:spcAft>
                <a:spcPts val="0"/>
              </a:spcAft>
              <a:buClr>
                <a:schemeClr val="dk1"/>
              </a:buClr>
              <a:buSzPct val="61111"/>
              <a:buFont typeface="Arial"/>
              <a:buNone/>
            </a:pPr>
            <a:endParaRPr sz="1800">
              <a:latin typeface="Arial"/>
              <a:ea typeface="Arial"/>
              <a:cs typeface="Arial"/>
              <a:sym typeface="Arial"/>
            </a:endParaRPr>
          </a:p>
          <a:p>
            <a:pPr marL="0" lvl="0" indent="0" algn="l" rtl="0">
              <a:lnSpc>
                <a:spcPct val="107000"/>
              </a:lnSpc>
              <a:spcBef>
                <a:spcPts val="1800"/>
              </a:spcBef>
              <a:spcAft>
                <a:spcPts val="0"/>
              </a:spcAft>
              <a:buClr>
                <a:schemeClr val="dk2"/>
              </a:buClr>
              <a:buSzPct val="100000"/>
              <a:buNone/>
            </a:pPr>
            <a:endParaRPr sz="1800">
              <a:latin typeface="Arial"/>
              <a:ea typeface="Arial"/>
              <a:cs typeface="Arial"/>
              <a:sym typeface="Arial"/>
            </a:endParaRPr>
          </a:p>
          <a:p>
            <a:pPr marL="457200" lvl="0" indent="0" algn="l" rtl="0">
              <a:lnSpc>
                <a:spcPct val="94000"/>
              </a:lnSpc>
              <a:spcBef>
                <a:spcPts val="1800"/>
              </a:spcBef>
              <a:spcAft>
                <a:spcPts val="0"/>
              </a:spcAft>
              <a:buNone/>
            </a:pP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30"/>
          <p:cNvSpPr txBox="1">
            <a:spLocks noGrp="1"/>
          </p:cNvSpPr>
          <p:nvPr>
            <p:ph type="ctrTitle"/>
          </p:nvPr>
        </p:nvSpPr>
        <p:spPr>
          <a:xfrm>
            <a:off x="1076928" y="112054"/>
            <a:ext cx="8361300" cy="20982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r>
              <a:rPr lang="en-NZ"/>
              <a:t>References</a:t>
            </a:r>
            <a:endParaRPr/>
          </a:p>
        </p:txBody>
      </p:sp>
      <p:sp>
        <p:nvSpPr>
          <p:cNvPr id="194" name="Google Shape;194;p30"/>
          <p:cNvSpPr txBox="1">
            <a:spLocks noGrp="1"/>
          </p:cNvSpPr>
          <p:nvPr>
            <p:ph type="subTitle" idx="1"/>
          </p:nvPr>
        </p:nvSpPr>
        <p:spPr>
          <a:xfrm>
            <a:off x="1286050" y="2171700"/>
            <a:ext cx="8253900" cy="4391700"/>
          </a:xfrm>
          <a:prstGeom prst="rect">
            <a:avLst/>
          </a:prstGeom>
        </p:spPr>
        <p:txBody>
          <a:bodyPr spcFirstLastPara="1" wrap="square" lIns="91425" tIns="45700" rIns="91425" bIns="45700" anchor="t" anchorCtr="0">
            <a:spAutoFit/>
          </a:bodyPr>
          <a:lstStyle/>
          <a:p>
            <a:pPr marL="457200" lvl="0" indent="-322580" algn="l" rtl="0">
              <a:lnSpc>
                <a:spcPct val="92000"/>
              </a:lnSpc>
              <a:spcBef>
                <a:spcPts val="0"/>
              </a:spcBef>
              <a:spcAft>
                <a:spcPts val="0"/>
              </a:spcAft>
              <a:buSzPts val="1480"/>
              <a:buChar char="●"/>
            </a:pPr>
            <a:r>
              <a:rPr lang="en-NZ" sz="1480"/>
              <a:t>Chew JS, Saleem M, Florkowski CM, et al. Cystatin C--a paradigm of evidence based laboratory medicine. Clin Biochem Rev. 2008. May;29(2):47–62. [PMC free article] [PubMed] [Google Scholar]</a:t>
            </a:r>
            <a:endParaRPr sz="1480"/>
          </a:p>
          <a:p>
            <a:pPr marL="0" lvl="0" indent="0" algn="l" rtl="0">
              <a:lnSpc>
                <a:spcPct val="92000"/>
              </a:lnSpc>
              <a:spcBef>
                <a:spcPts val="0"/>
              </a:spcBef>
              <a:spcAft>
                <a:spcPts val="0"/>
              </a:spcAft>
              <a:buSzPts val="770"/>
              <a:buNone/>
            </a:pPr>
            <a:endParaRPr sz="1480"/>
          </a:p>
          <a:p>
            <a:pPr marL="457200" lvl="0" indent="-322580" algn="l" rtl="0">
              <a:lnSpc>
                <a:spcPct val="92000"/>
              </a:lnSpc>
              <a:spcBef>
                <a:spcPts val="0"/>
              </a:spcBef>
              <a:spcAft>
                <a:spcPts val="0"/>
              </a:spcAft>
              <a:buSzPts val="1480"/>
              <a:buChar char="●"/>
            </a:pPr>
            <a:r>
              <a:rPr lang="en-NZ" sz="1480"/>
              <a:t>Voskoboev NV, Larson TS, Rule AD, et al. Importance of cystatin C assay standardization. Clinical chemistry. 2011;57(8):1209–1211. [DOI] [PubMed] [Google Scholar]</a:t>
            </a:r>
            <a:endParaRPr sz="1480"/>
          </a:p>
          <a:p>
            <a:pPr marL="0" lvl="0" indent="0" algn="l" rtl="0">
              <a:lnSpc>
                <a:spcPct val="92000"/>
              </a:lnSpc>
              <a:spcBef>
                <a:spcPts val="0"/>
              </a:spcBef>
              <a:spcAft>
                <a:spcPts val="0"/>
              </a:spcAft>
              <a:buSzPts val="770"/>
              <a:buNone/>
            </a:pPr>
            <a:endParaRPr sz="1480"/>
          </a:p>
          <a:p>
            <a:pPr marL="0" lvl="0" indent="0" algn="l" rtl="0">
              <a:lnSpc>
                <a:spcPct val="92000"/>
              </a:lnSpc>
              <a:spcBef>
                <a:spcPts val="0"/>
              </a:spcBef>
              <a:spcAft>
                <a:spcPts val="0"/>
              </a:spcAft>
              <a:buSzPts val="770"/>
              <a:buNone/>
            </a:pPr>
            <a:endParaRPr sz="1480"/>
          </a:p>
          <a:p>
            <a:pPr marL="457200" lvl="0" indent="-322580" algn="l" rtl="0">
              <a:lnSpc>
                <a:spcPct val="92000"/>
              </a:lnSpc>
              <a:spcBef>
                <a:spcPts val="0"/>
              </a:spcBef>
              <a:spcAft>
                <a:spcPts val="0"/>
              </a:spcAft>
              <a:buSzPts val="1480"/>
              <a:buChar char="●"/>
            </a:pPr>
            <a:r>
              <a:rPr lang="en-NZ" sz="1480"/>
              <a:t>Krolewski AS, Warram JH, Forsblom C, et al. Serum concentration of cystatin C and risk of end-stage renal disease in diabetes. Diabetes Care. 2012;35(11):2311–2316. [DOI] [PMC free article] [PubMed] [Google Scholar]</a:t>
            </a:r>
            <a:endParaRPr sz="1480"/>
          </a:p>
          <a:p>
            <a:pPr marL="0" lvl="0" indent="0" algn="l" rtl="0">
              <a:lnSpc>
                <a:spcPct val="92000"/>
              </a:lnSpc>
              <a:spcBef>
                <a:spcPts val="0"/>
              </a:spcBef>
              <a:spcAft>
                <a:spcPts val="0"/>
              </a:spcAft>
              <a:buSzPts val="770"/>
              <a:buNone/>
            </a:pPr>
            <a:endParaRPr sz="1480"/>
          </a:p>
          <a:p>
            <a:pPr marL="457200" lvl="0" indent="-322580" algn="l" rtl="0">
              <a:lnSpc>
                <a:spcPct val="92000"/>
              </a:lnSpc>
              <a:spcBef>
                <a:spcPts val="0"/>
              </a:spcBef>
              <a:spcAft>
                <a:spcPts val="0"/>
              </a:spcAft>
              <a:buSzPts val="1480"/>
              <a:buChar char="●"/>
            </a:pPr>
            <a:r>
              <a:rPr lang="en-NZ" sz="1480"/>
              <a:t>Ide H, Iwase M, Fujii H, et al. Comparison of cystatin C-and creatinine-based estimated glomerular filtration rates for predicting all-cause mortality in Japanese  patients with type 2 diabetes: the Fukuoka Diabetes Registry. Clinical and experimental nephrology. 2017;21(3):383–390. [DOI] [PubMed] [Google Scholar]</a:t>
            </a:r>
            <a:endParaRPr sz="1480"/>
          </a:p>
          <a:p>
            <a:pPr marL="0" lvl="0" indent="0" algn="l" rtl="0">
              <a:lnSpc>
                <a:spcPct val="92000"/>
              </a:lnSpc>
              <a:spcBef>
                <a:spcPts val="0"/>
              </a:spcBef>
              <a:spcAft>
                <a:spcPts val="0"/>
              </a:spcAft>
              <a:buSzPts val="770"/>
              <a:buNone/>
            </a:pPr>
            <a:endParaRPr sz="1480"/>
          </a:p>
          <a:p>
            <a:pPr marL="0" lvl="0" indent="0" algn="l" rtl="0">
              <a:lnSpc>
                <a:spcPct val="92000"/>
              </a:lnSpc>
              <a:spcBef>
                <a:spcPts val="0"/>
              </a:spcBef>
              <a:spcAft>
                <a:spcPts val="0"/>
              </a:spcAft>
              <a:buSzPts val="770"/>
              <a:buNone/>
            </a:pPr>
            <a:endParaRPr sz="2110"/>
          </a:p>
          <a:p>
            <a:pPr marL="0" lvl="0" indent="0" algn="l" rtl="0">
              <a:lnSpc>
                <a:spcPct val="92000"/>
              </a:lnSpc>
              <a:spcBef>
                <a:spcPts val="0"/>
              </a:spcBef>
              <a:spcAft>
                <a:spcPts val="0"/>
              </a:spcAft>
              <a:buSzPts val="770"/>
              <a:buNone/>
            </a:pPr>
            <a:endParaRPr sz="1610"/>
          </a:p>
        </p:txBody>
      </p:sp>
    </p:spTree>
  </p:cSld>
  <p:clrMapOvr>
    <a:masterClrMapping/>
  </p:clrMapOvr>
</p:sld>
</file>

<file path=ppt/theme/theme1.xml><?xml version="1.0" encoding="utf-8"?>
<a:theme xmlns:a="http://schemas.openxmlformats.org/drawingml/2006/main" name="Crop">
  <a:themeElements>
    <a:clrScheme name="Crop">
      <a:dk1>
        <a:srgbClr val="000000"/>
      </a:dk1>
      <a:lt1>
        <a:srgbClr val="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2834</TotalTime>
  <Words>2554</Words>
  <Application>Microsoft Office PowerPoint</Application>
  <PresentationFormat>Widescreen</PresentationFormat>
  <Paragraphs>138</Paragraphs>
  <Slides>18</Slides>
  <Notes>18</Notes>
  <HiddenSlides>0</HiddenSlides>
  <MMClips>17</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Crop</vt:lpstr>
      <vt:lpstr>INCORPORATING  CYSTATIN C IN ROUTINE LABORATORY TESTING FOR CHRONIC KIDNEY DISEASE</vt:lpstr>
      <vt:lpstr>Introduction</vt:lpstr>
      <vt:lpstr>PowerPoint Presentation</vt:lpstr>
      <vt:lpstr>Case Study</vt:lpstr>
      <vt:lpstr>Discussion</vt:lpstr>
      <vt:lpstr>PowerPoint Presentation</vt:lpstr>
      <vt:lpstr>Non-GFR determinants of creatinine and cystatin C </vt:lpstr>
      <vt:lpstr>PowerPoint Presentation</vt:lpstr>
      <vt:lpstr>Pros of cystatin C vs creatinine</vt:lpstr>
      <vt:lpstr>Patient Awareness </vt:lpstr>
      <vt:lpstr>A Monitoring Perspective of Chronic Kidney Disease in Patients with Diabetes </vt:lpstr>
      <vt:lpstr>PowerPoint Presentation</vt:lpstr>
      <vt:lpstr>Limitations in Using Cystatin C</vt:lpstr>
      <vt:lpstr>Advantages </vt:lpstr>
      <vt:lpstr>Future Potential Use of CysC </vt:lpstr>
      <vt:lpstr>Conclusion </vt:lpstr>
      <vt:lpstr>References  </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INCORPORATING  CYSTATIN C IN ROUTINE LABORATORY TESTING FOR CHRONIC KIDNEY DISEASE</dc:title>
  <dc:creator>Nathan Gertse</dc:creator>
  <cp:lastModifiedBy>Guest User</cp:lastModifiedBy>
  <cp:revision>6</cp:revision>
  <dcterms:modified xsi:type="dcterms:W3CDTF">2025-01-29T15:28:45Z</dcterms:modified>
</cp:coreProperties>
</file>