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629" r:id="rId2"/>
    <p:sldId id="636" r:id="rId3"/>
    <p:sldId id="257" r:id="rId4"/>
    <p:sldId id="635" r:id="rId5"/>
    <p:sldId id="630" r:id="rId6"/>
    <p:sldId id="631" r:id="rId7"/>
    <p:sldId id="632" r:id="rId8"/>
    <p:sldId id="637" r:id="rId9"/>
    <p:sldId id="640" r:id="rId10"/>
    <p:sldId id="639" r:id="rId11"/>
    <p:sldId id="634" r:id="rId12"/>
    <p:sldId id="263" r:id="rId13"/>
    <p:sldId id="264" r:id="rId14"/>
    <p:sldId id="265" r:id="rId15"/>
    <p:sldId id="266" r:id="rId16"/>
    <p:sldId id="626" r:id="rId17"/>
    <p:sldId id="488" r:id="rId18"/>
    <p:sldId id="556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109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109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109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109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109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pitchFamily="-109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pitchFamily="-109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pitchFamily="-109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pitchFamily="-109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5826EA-CF6C-41F7-BCB7-8F3780C5B9E4}" v="122" dt="2025-06-25T17:16:06.1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05" autoAdjust="0"/>
    <p:restoredTop sz="90929"/>
  </p:normalViewPr>
  <p:slideViewPr>
    <p:cSldViewPr snapToGrid="0" snapToObjects="1">
      <p:cViewPr varScale="1">
        <p:scale>
          <a:sx n="72" d="100"/>
          <a:sy n="72" d="100"/>
        </p:scale>
        <p:origin x="1233" y="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7" d="100"/>
        <a:sy n="77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 Siva Pillay" userId="4b3ca15de543bdeb" providerId="LiveId" clId="{395826EA-CF6C-41F7-BCB7-8F3780C5B9E4}"/>
    <pc:docChg chg="undo custSel addSld delSld modSld sldOrd">
      <pc:chgData name="Dr Siva Pillay" userId="4b3ca15de543bdeb" providerId="LiveId" clId="{395826EA-CF6C-41F7-BCB7-8F3780C5B9E4}" dt="2025-06-25T17:16:06.129" v="3019" actId="20577"/>
      <pc:docMkLst>
        <pc:docMk/>
      </pc:docMkLst>
      <pc:sldChg chg="addSp delSp modSp mod">
        <pc:chgData name="Dr Siva Pillay" userId="4b3ca15de543bdeb" providerId="LiveId" clId="{395826EA-CF6C-41F7-BCB7-8F3780C5B9E4}" dt="2025-06-24T20:19:43.028" v="761" actId="20577"/>
        <pc:sldMkLst>
          <pc:docMk/>
          <pc:sldMk cId="0" sldId="256"/>
        </pc:sldMkLst>
        <pc:spChg chg="add del">
          <ac:chgData name="Dr Siva Pillay" userId="4b3ca15de543bdeb" providerId="LiveId" clId="{395826EA-CF6C-41F7-BCB7-8F3780C5B9E4}" dt="2025-06-24T20:07:48.225" v="594" actId="22"/>
          <ac:spMkLst>
            <pc:docMk/>
            <pc:sldMk cId="0" sldId="256"/>
            <ac:spMk id="3" creationId="{3AEF4E1A-CD96-DBA5-E761-5BA6D144FECE}"/>
          </ac:spMkLst>
        </pc:spChg>
        <pc:spChg chg="mod">
          <ac:chgData name="Dr Siva Pillay" userId="4b3ca15de543bdeb" providerId="LiveId" clId="{395826EA-CF6C-41F7-BCB7-8F3780C5B9E4}" dt="2025-06-24T20:19:43.028" v="761" actId="20577"/>
          <ac:spMkLst>
            <pc:docMk/>
            <pc:sldMk cId="0" sldId="256"/>
            <ac:spMk id="2050" creationId="{00000000-0000-0000-0000-000000000000}"/>
          </ac:spMkLst>
        </pc:spChg>
        <pc:spChg chg="mod">
          <ac:chgData name="Dr Siva Pillay" userId="4b3ca15de543bdeb" providerId="LiveId" clId="{395826EA-CF6C-41F7-BCB7-8F3780C5B9E4}" dt="2025-06-24T20:07:24.433" v="591" actId="14100"/>
          <ac:spMkLst>
            <pc:docMk/>
            <pc:sldMk cId="0" sldId="256"/>
            <ac:spMk id="2051" creationId="{00000000-0000-0000-0000-000000000000}"/>
          </ac:spMkLst>
        </pc:spChg>
        <pc:picChg chg="mod">
          <ac:chgData name="Dr Siva Pillay" userId="4b3ca15de543bdeb" providerId="LiveId" clId="{395826EA-CF6C-41F7-BCB7-8F3780C5B9E4}" dt="2025-06-24T20:07:27.893" v="592" actId="14100"/>
          <ac:picMkLst>
            <pc:docMk/>
            <pc:sldMk cId="0" sldId="256"/>
            <ac:picMk id="7" creationId="{DBB76773-1101-441E-9636-230430D61AFD}"/>
          </ac:picMkLst>
        </pc:picChg>
      </pc:sldChg>
      <pc:sldChg chg="addSp delSp modSp add del mod modTransition modClrScheme chgLayout">
        <pc:chgData name="Dr Siva Pillay" userId="4b3ca15de543bdeb" providerId="LiveId" clId="{395826EA-CF6C-41F7-BCB7-8F3780C5B9E4}" dt="2025-06-24T21:01:21.970" v="1375" actId="14100"/>
        <pc:sldMkLst>
          <pc:docMk/>
          <pc:sldMk cId="0" sldId="257"/>
        </pc:sldMkLst>
        <pc:spChg chg="mod">
          <ac:chgData name="Dr Siva Pillay" userId="4b3ca15de543bdeb" providerId="LiveId" clId="{395826EA-CF6C-41F7-BCB7-8F3780C5B9E4}" dt="2025-06-24T20:24:04.504" v="816" actId="14100"/>
          <ac:spMkLst>
            <pc:docMk/>
            <pc:sldMk cId="0" sldId="257"/>
            <ac:spMk id="2" creationId="{00000000-0000-0000-0000-000000000000}"/>
          </ac:spMkLst>
        </pc:spChg>
        <pc:spChg chg="mod">
          <ac:chgData name="Dr Siva Pillay" userId="4b3ca15de543bdeb" providerId="LiveId" clId="{395826EA-CF6C-41F7-BCB7-8F3780C5B9E4}" dt="2025-06-24T21:01:21.970" v="1375" actId="14100"/>
          <ac:spMkLst>
            <pc:docMk/>
            <pc:sldMk cId="0" sldId="257"/>
            <ac:spMk id="3" creationId="{00000000-0000-0000-0000-000000000000}"/>
          </ac:spMkLst>
        </pc:spChg>
        <pc:picChg chg="add del mod">
          <ac:chgData name="Dr Siva Pillay" userId="4b3ca15de543bdeb" providerId="LiveId" clId="{395826EA-CF6C-41F7-BCB7-8F3780C5B9E4}" dt="2025-06-24T20:23:33.589" v="807" actId="478"/>
          <ac:picMkLst>
            <pc:docMk/>
            <pc:sldMk cId="0" sldId="257"/>
            <ac:picMk id="4" creationId="{29CA3955-2592-FB98-84E4-4E56DD2B1C8D}"/>
          </ac:picMkLst>
        </pc:picChg>
        <pc:picChg chg="add mod">
          <ac:chgData name="Dr Siva Pillay" userId="4b3ca15de543bdeb" providerId="LiveId" clId="{395826EA-CF6C-41F7-BCB7-8F3780C5B9E4}" dt="2025-06-24T20:24:28.841" v="820" actId="1076"/>
          <ac:picMkLst>
            <pc:docMk/>
            <pc:sldMk cId="0" sldId="257"/>
            <ac:picMk id="6" creationId="{C1F14240-CC1A-17F8-E6A9-1D4E5916BF9E}"/>
          </ac:picMkLst>
        </pc:picChg>
      </pc:sldChg>
      <pc:sldChg chg="addSp modSp add mod modTransition">
        <pc:chgData name="Dr Siva Pillay" userId="4b3ca15de543bdeb" providerId="LiveId" clId="{395826EA-CF6C-41F7-BCB7-8F3780C5B9E4}" dt="2025-06-24T20:10:18.330" v="636" actId="20577"/>
        <pc:sldMkLst>
          <pc:docMk/>
          <pc:sldMk cId="0" sldId="258"/>
        </pc:sldMkLst>
        <pc:spChg chg="mod">
          <ac:chgData name="Dr Siva Pillay" userId="4b3ca15de543bdeb" providerId="LiveId" clId="{395826EA-CF6C-41F7-BCB7-8F3780C5B9E4}" dt="2025-06-24T19:14:56.471" v="149" actId="404"/>
          <ac:spMkLst>
            <pc:docMk/>
            <pc:sldMk cId="0" sldId="258"/>
            <ac:spMk id="2" creationId="{00000000-0000-0000-0000-000000000000}"/>
          </ac:spMkLst>
        </pc:spChg>
        <pc:spChg chg="mod">
          <ac:chgData name="Dr Siva Pillay" userId="4b3ca15de543bdeb" providerId="LiveId" clId="{395826EA-CF6C-41F7-BCB7-8F3780C5B9E4}" dt="2025-06-24T20:10:18.330" v="636" actId="20577"/>
          <ac:spMkLst>
            <pc:docMk/>
            <pc:sldMk cId="0" sldId="258"/>
            <ac:spMk id="3" creationId="{00000000-0000-0000-0000-000000000000}"/>
          </ac:spMkLst>
        </pc:spChg>
        <pc:picChg chg="add mod">
          <ac:chgData name="Dr Siva Pillay" userId="4b3ca15de543bdeb" providerId="LiveId" clId="{395826EA-CF6C-41F7-BCB7-8F3780C5B9E4}" dt="2025-06-24T19:13:27.551" v="138"/>
          <ac:picMkLst>
            <pc:docMk/>
            <pc:sldMk cId="0" sldId="258"/>
            <ac:picMk id="4" creationId="{BA73C55F-6751-A8C7-511B-671E624123AE}"/>
          </ac:picMkLst>
        </pc:picChg>
      </pc:sldChg>
      <pc:sldChg chg="addSp modSp add mod modTransition">
        <pc:chgData name="Dr Siva Pillay" userId="4b3ca15de543bdeb" providerId="LiveId" clId="{395826EA-CF6C-41F7-BCB7-8F3780C5B9E4}" dt="2025-06-24T19:17:53.646" v="199" actId="6549"/>
        <pc:sldMkLst>
          <pc:docMk/>
          <pc:sldMk cId="0" sldId="259"/>
        </pc:sldMkLst>
        <pc:spChg chg="mod">
          <ac:chgData name="Dr Siva Pillay" userId="4b3ca15de543bdeb" providerId="LiveId" clId="{395826EA-CF6C-41F7-BCB7-8F3780C5B9E4}" dt="2025-06-24T19:17:06.105" v="191" actId="14100"/>
          <ac:spMkLst>
            <pc:docMk/>
            <pc:sldMk cId="0" sldId="259"/>
            <ac:spMk id="2" creationId="{00000000-0000-0000-0000-000000000000}"/>
          </ac:spMkLst>
        </pc:spChg>
        <pc:spChg chg="mod">
          <ac:chgData name="Dr Siva Pillay" userId="4b3ca15de543bdeb" providerId="LiveId" clId="{395826EA-CF6C-41F7-BCB7-8F3780C5B9E4}" dt="2025-06-24T19:17:53.646" v="199" actId="6549"/>
          <ac:spMkLst>
            <pc:docMk/>
            <pc:sldMk cId="0" sldId="259"/>
            <ac:spMk id="3" creationId="{00000000-0000-0000-0000-000000000000}"/>
          </ac:spMkLst>
        </pc:spChg>
        <pc:picChg chg="add mod">
          <ac:chgData name="Dr Siva Pillay" userId="4b3ca15de543bdeb" providerId="LiveId" clId="{395826EA-CF6C-41F7-BCB7-8F3780C5B9E4}" dt="2025-06-24T19:13:47.538" v="139"/>
          <ac:picMkLst>
            <pc:docMk/>
            <pc:sldMk cId="0" sldId="259"/>
            <ac:picMk id="4" creationId="{71E4D23A-78E5-FA5B-D8C4-9848B78674A7}"/>
          </ac:picMkLst>
        </pc:picChg>
      </pc:sldChg>
      <pc:sldChg chg="addSp modSp add mod modTransition">
        <pc:chgData name="Dr Siva Pillay" userId="4b3ca15de543bdeb" providerId="LiveId" clId="{395826EA-CF6C-41F7-BCB7-8F3780C5B9E4}" dt="2025-06-24T20:10:49.123" v="652" actId="20577"/>
        <pc:sldMkLst>
          <pc:docMk/>
          <pc:sldMk cId="0" sldId="260"/>
        </pc:sldMkLst>
        <pc:spChg chg="mod">
          <ac:chgData name="Dr Siva Pillay" userId="4b3ca15de543bdeb" providerId="LiveId" clId="{395826EA-CF6C-41F7-BCB7-8F3780C5B9E4}" dt="2025-06-24T19:18:43.895" v="208" actId="207"/>
          <ac:spMkLst>
            <pc:docMk/>
            <pc:sldMk cId="0" sldId="260"/>
            <ac:spMk id="2" creationId="{00000000-0000-0000-0000-000000000000}"/>
          </ac:spMkLst>
        </pc:spChg>
        <pc:spChg chg="mod">
          <ac:chgData name="Dr Siva Pillay" userId="4b3ca15de543bdeb" providerId="LiveId" clId="{395826EA-CF6C-41F7-BCB7-8F3780C5B9E4}" dt="2025-06-24T20:10:49.123" v="652" actId="20577"/>
          <ac:spMkLst>
            <pc:docMk/>
            <pc:sldMk cId="0" sldId="260"/>
            <ac:spMk id="3" creationId="{00000000-0000-0000-0000-000000000000}"/>
          </ac:spMkLst>
        </pc:spChg>
        <pc:picChg chg="add mod">
          <ac:chgData name="Dr Siva Pillay" userId="4b3ca15de543bdeb" providerId="LiveId" clId="{395826EA-CF6C-41F7-BCB7-8F3780C5B9E4}" dt="2025-06-24T19:13:53.200" v="140"/>
          <ac:picMkLst>
            <pc:docMk/>
            <pc:sldMk cId="0" sldId="260"/>
            <ac:picMk id="4" creationId="{B52D19A7-5C22-DBD8-3BFE-009365CA095A}"/>
          </ac:picMkLst>
        </pc:picChg>
      </pc:sldChg>
      <pc:sldChg chg="addSp modSp add mod modTransition">
        <pc:chgData name="Dr Siva Pillay" userId="4b3ca15de543bdeb" providerId="LiveId" clId="{395826EA-CF6C-41F7-BCB7-8F3780C5B9E4}" dt="2025-06-24T20:12:03.507" v="678" actId="20577"/>
        <pc:sldMkLst>
          <pc:docMk/>
          <pc:sldMk cId="0" sldId="261"/>
        </pc:sldMkLst>
        <pc:spChg chg="mod">
          <ac:chgData name="Dr Siva Pillay" userId="4b3ca15de543bdeb" providerId="LiveId" clId="{395826EA-CF6C-41F7-BCB7-8F3780C5B9E4}" dt="2025-06-24T20:11:14.368" v="656" actId="255"/>
          <ac:spMkLst>
            <pc:docMk/>
            <pc:sldMk cId="0" sldId="261"/>
            <ac:spMk id="2" creationId="{00000000-0000-0000-0000-000000000000}"/>
          </ac:spMkLst>
        </pc:spChg>
        <pc:spChg chg="mod">
          <ac:chgData name="Dr Siva Pillay" userId="4b3ca15de543bdeb" providerId="LiveId" clId="{395826EA-CF6C-41F7-BCB7-8F3780C5B9E4}" dt="2025-06-24T20:12:03.507" v="678" actId="20577"/>
          <ac:spMkLst>
            <pc:docMk/>
            <pc:sldMk cId="0" sldId="261"/>
            <ac:spMk id="3" creationId="{00000000-0000-0000-0000-000000000000}"/>
          </ac:spMkLst>
        </pc:spChg>
        <pc:picChg chg="add mod">
          <ac:chgData name="Dr Siva Pillay" userId="4b3ca15de543bdeb" providerId="LiveId" clId="{395826EA-CF6C-41F7-BCB7-8F3780C5B9E4}" dt="2025-06-24T19:13:58.602" v="141"/>
          <ac:picMkLst>
            <pc:docMk/>
            <pc:sldMk cId="0" sldId="261"/>
            <ac:picMk id="4" creationId="{B5D3F82B-BF06-C71E-4861-133E7DBB65CD}"/>
          </ac:picMkLst>
        </pc:picChg>
      </pc:sldChg>
      <pc:sldChg chg="addSp modSp add mod ord modTransition">
        <pc:chgData name="Dr Siva Pillay" userId="4b3ca15de543bdeb" providerId="LiveId" clId="{395826EA-CF6C-41F7-BCB7-8F3780C5B9E4}" dt="2025-06-24T20:17:57.636" v="744" actId="571"/>
        <pc:sldMkLst>
          <pc:docMk/>
          <pc:sldMk cId="0" sldId="262"/>
        </pc:sldMkLst>
        <pc:spChg chg="mod">
          <ac:chgData name="Dr Siva Pillay" userId="4b3ca15de543bdeb" providerId="LiveId" clId="{395826EA-CF6C-41F7-BCB7-8F3780C5B9E4}" dt="2025-06-24T19:23:06.912" v="369" actId="14100"/>
          <ac:spMkLst>
            <pc:docMk/>
            <pc:sldMk cId="0" sldId="262"/>
            <ac:spMk id="2" creationId="{00000000-0000-0000-0000-000000000000}"/>
          </ac:spMkLst>
        </pc:spChg>
        <pc:spChg chg="mod">
          <ac:chgData name="Dr Siva Pillay" userId="4b3ca15de543bdeb" providerId="LiveId" clId="{395826EA-CF6C-41F7-BCB7-8F3780C5B9E4}" dt="2025-06-24T19:23:18.406" v="372" actId="313"/>
          <ac:spMkLst>
            <pc:docMk/>
            <pc:sldMk cId="0" sldId="262"/>
            <ac:spMk id="3" creationId="{00000000-0000-0000-0000-000000000000}"/>
          </ac:spMkLst>
        </pc:spChg>
        <pc:picChg chg="add mod">
          <ac:chgData name="Dr Siva Pillay" userId="4b3ca15de543bdeb" providerId="LiveId" clId="{395826EA-CF6C-41F7-BCB7-8F3780C5B9E4}" dt="2025-06-24T19:14:03.803" v="142"/>
          <ac:picMkLst>
            <pc:docMk/>
            <pc:sldMk cId="0" sldId="262"/>
            <ac:picMk id="4" creationId="{CF41D0CD-2E2E-4C7D-1C2D-28EE826A3A43}"/>
          </ac:picMkLst>
        </pc:picChg>
        <pc:picChg chg="add mod">
          <ac:chgData name="Dr Siva Pillay" userId="4b3ca15de543bdeb" providerId="LiveId" clId="{395826EA-CF6C-41F7-BCB7-8F3780C5B9E4}" dt="2025-06-24T20:17:57.636" v="744" actId="571"/>
          <ac:picMkLst>
            <pc:docMk/>
            <pc:sldMk cId="0" sldId="262"/>
            <ac:picMk id="5" creationId="{7F30DC9F-6B06-2936-D813-709268F5C9F6}"/>
          </ac:picMkLst>
        </pc:picChg>
      </pc:sldChg>
      <pc:sldChg chg="addSp modSp add mod modTransition">
        <pc:chgData name="Dr Siva Pillay" userId="4b3ca15de543bdeb" providerId="LiveId" clId="{395826EA-CF6C-41F7-BCB7-8F3780C5B9E4}" dt="2025-06-24T21:49:08.907" v="1772" actId="14100"/>
        <pc:sldMkLst>
          <pc:docMk/>
          <pc:sldMk cId="0" sldId="263"/>
        </pc:sldMkLst>
        <pc:spChg chg="mod">
          <ac:chgData name="Dr Siva Pillay" userId="4b3ca15de543bdeb" providerId="LiveId" clId="{395826EA-CF6C-41F7-BCB7-8F3780C5B9E4}" dt="2025-06-24T21:48:25.939" v="1765" actId="14100"/>
          <ac:spMkLst>
            <pc:docMk/>
            <pc:sldMk cId="0" sldId="263"/>
            <ac:spMk id="2" creationId="{00000000-0000-0000-0000-000000000000}"/>
          </ac:spMkLst>
        </pc:spChg>
        <pc:spChg chg="mod">
          <ac:chgData name="Dr Siva Pillay" userId="4b3ca15de543bdeb" providerId="LiveId" clId="{395826EA-CF6C-41F7-BCB7-8F3780C5B9E4}" dt="2025-06-24T21:49:08.907" v="1772" actId="14100"/>
          <ac:spMkLst>
            <pc:docMk/>
            <pc:sldMk cId="0" sldId="263"/>
            <ac:spMk id="3" creationId="{00000000-0000-0000-0000-000000000000}"/>
          </ac:spMkLst>
        </pc:spChg>
        <pc:picChg chg="add mod">
          <ac:chgData name="Dr Siva Pillay" userId="4b3ca15de543bdeb" providerId="LiveId" clId="{395826EA-CF6C-41F7-BCB7-8F3780C5B9E4}" dt="2025-06-24T20:18:46.811" v="751"/>
          <ac:picMkLst>
            <pc:docMk/>
            <pc:sldMk cId="0" sldId="263"/>
            <ac:picMk id="4" creationId="{6D7264CA-32BB-C362-142E-F26E56F4E187}"/>
          </ac:picMkLst>
        </pc:picChg>
        <pc:picChg chg="add mod">
          <ac:chgData name="Dr Siva Pillay" userId="4b3ca15de543bdeb" providerId="LiveId" clId="{395826EA-CF6C-41F7-BCB7-8F3780C5B9E4}" dt="2025-06-24T21:49:04.959" v="1771" actId="14100"/>
          <ac:picMkLst>
            <pc:docMk/>
            <pc:sldMk cId="0" sldId="263"/>
            <ac:picMk id="5" creationId="{D5261BA5-2E9F-7EC7-9B20-F54DBEF7DDF2}"/>
          </ac:picMkLst>
        </pc:picChg>
      </pc:sldChg>
      <pc:sldChg chg="addSp modSp add mod modTransition">
        <pc:chgData name="Dr Siva Pillay" userId="4b3ca15de543bdeb" providerId="LiveId" clId="{395826EA-CF6C-41F7-BCB7-8F3780C5B9E4}" dt="2025-06-24T21:53:26.537" v="1941" actId="6549"/>
        <pc:sldMkLst>
          <pc:docMk/>
          <pc:sldMk cId="0" sldId="264"/>
        </pc:sldMkLst>
        <pc:spChg chg="mod">
          <ac:chgData name="Dr Siva Pillay" userId="4b3ca15de543bdeb" providerId="LiveId" clId="{395826EA-CF6C-41F7-BCB7-8F3780C5B9E4}" dt="2025-06-24T21:52:33.310" v="1897" actId="14100"/>
          <ac:spMkLst>
            <pc:docMk/>
            <pc:sldMk cId="0" sldId="264"/>
            <ac:spMk id="2" creationId="{00000000-0000-0000-0000-000000000000}"/>
          </ac:spMkLst>
        </pc:spChg>
        <pc:spChg chg="mod">
          <ac:chgData name="Dr Siva Pillay" userId="4b3ca15de543bdeb" providerId="LiveId" clId="{395826EA-CF6C-41F7-BCB7-8F3780C5B9E4}" dt="2025-06-24T21:53:26.537" v="1941" actId="6549"/>
          <ac:spMkLst>
            <pc:docMk/>
            <pc:sldMk cId="0" sldId="264"/>
            <ac:spMk id="3" creationId="{00000000-0000-0000-0000-000000000000}"/>
          </ac:spMkLst>
        </pc:spChg>
        <pc:picChg chg="add mod">
          <ac:chgData name="Dr Siva Pillay" userId="4b3ca15de543bdeb" providerId="LiveId" clId="{395826EA-CF6C-41F7-BCB7-8F3780C5B9E4}" dt="2025-06-24T20:18:51.732" v="752"/>
          <ac:picMkLst>
            <pc:docMk/>
            <pc:sldMk cId="0" sldId="264"/>
            <ac:picMk id="4" creationId="{24C98112-8390-A083-2AE0-B964F1A82453}"/>
          </ac:picMkLst>
        </pc:picChg>
      </pc:sldChg>
      <pc:sldChg chg="addSp modSp add mod modTransition">
        <pc:chgData name="Dr Siva Pillay" userId="4b3ca15de543bdeb" providerId="LiveId" clId="{395826EA-CF6C-41F7-BCB7-8F3780C5B9E4}" dt="2025-06-25T17:16:06.129" v="3019" actId="20577"/>
        <pc:sldMkLst>
          <pc:docMk/>
          <pc:sldMk cId="0" sldId="265"/>
        </pc:sldMkLst>
        <pc:spChg chg="mod">
          <ac:chgData name="Dr Siva Pillay" userId="4b3ca15de543bdeb" providerId="LiveId" clId="{395826EA-CF6C-41F7-BCB7-8F3780C5B9E4}" dt="2025-06-24T21:53:47.407" v="1945" actId="404"/>
          <ac:spMkLst>
            <pc:docMk/>
            <pc:sldMk cId="0" sldId="265"/>
            <ac:spMk id="2" creationId="{00000000-0000-0000-0000-000000000000}"/>
          </ac:spMkLst>
        </pc:spChg>
        <pc:spChg chg="mod">
          <ac:chgData name="Dr Siva Pillay" userId="4b3ca15de543bdeb" providerId="LiveId" clId="{395826EA-CF6C-41F7-BCB7-8F3780C5B9E4}" dt="2025-06-25T17:16:06.129" v="3019" actId="20577"/>
          <ac:spMkLst>
            <pc:docMk/>
            <pc:sldMk cId="0" sldId="265"/>
            <ac:spMk id="3" creationId="{00000000-0000-0000-0000-000000000000}"/>
          </ac:spMkLst>
        </pc:spChg>
        <pc:picChg chg="add mod">
          <ac:chgData name="Dr Siva Pillay" userId="4b3ca15de543bdeb" providerId="LiveId" clId="{395826EA-CF6C-41F7-BCB7-8F3780C5B9E4}" dt="2025-06-24T20:18:56.027" v="753"/>
          <ac:picMkLst>
            <pc:docMk/>
            <pc:sldMk cId="0" sldId="265"/>
            <ac:picMk id="4" creationId="{86B23E57-397B-34DE-8E9A-71A68EE43CD5}"/>
          </ac:picMkLst>
        </pc:picChg>
      </pc:sldChg>
      <pc:sldChg chg="addSp modSp add mod modTransition">
        <pc:chgData name="Dr Siva Pillay" userId="4b3ca15de543bdeb" providerId="LiveId" clId="{395826EA-CF6C-41F7-BCB7-8F3780C5B9E4}" dt="2025-06-24T20:19:19.169" v="756" actId="207"/>
        <pc:sldMkLst>
          <pc:docMk/>
          <pc:sldMk cId="1507238013" sldId="266"/>
        </pc:sldMkLst>
        <pc:spChg chg="mod">
          <ac:chgData name="Dr Siva Pillay" userId="4b3ca15de543bdeb" providerId="LiveId" clId="{395826EA-CF6C-41F7-BCB7-8F3780C5B9E4}" dt="2025-06-24T20:19:19.169" v="756" actId="207"/>
          <ac:spMkLst>
            <pc:docMk/>
            <pc:sldMk cId="1507238013" sldId="266"/>
            <ac:spMk id="3" creationId="{2AB5D695-5FBC-4B3B-895B-62857A454988}"/>
          </ac:spMkLst>
        </pc:spChg>
        <pc:picChg chg="add mod">
          <ac:chgData name="Dr Siva Pillay" userId="4b3ca15de543bdeb" providerId="LiveId" clId="{395826EA-CF6C-41F7-BCB7-8F3780C5B9E4}" dt="2025-06-24T20:19:01.674" v="754"/>
          <ac:picMkLst>
            <pc:docMk/>
            <pc:sldMk cId="1507238013" sldId="266"/>
            <ac:picMk id="4" creationId="{3D911590-D049-1083-F33C-0984F6D59807}"/>
          </ac:picMkLst>
        </pc:picChg>
      </pc:sldChg>
      <pc:sldChg chg="del">
        <pc:chgData name="Dr Siva Pillay" userId="4b3ca15de543bdeb" providerId="LiveId" clId="{395826EA-CF6C-41F7-BCB7-8F3780C5B9E4}" dt="2025-06-24T19:24:02.792" v="375" actId="47"/>
        <pc:sldMkLst>
          <pc:docMk/>
          <pc:sldMk cId="0" sldId="435"/>
        </pc:sldMkLst>
      </pc:sldChg>
      <pc:sldChg chg="del">
        <pc:chgData name="Dr Siva Pillay" userId="4b3ca15de543bdeb" providerId="LiveId" clId="{395826EA-CF6C-41F7-BCB7-8F3780C5B9E4}" dt="2025-06-24T19:03:16.845" v="0" actId="47"/>
        <pc:sldMkLst>
          <pc:docMk/>
          <pc:sldMk cId="0" sldId="436"/>
        </pc:sldMkLst>
      </pc:sldChg>
      <pc:sldChg chg="del">
        <pc:chgData name="Dr Siva Pillay" userId="4b3ca15de543bdeb" providerId="LiveId" clId="{395826EA-CF6C-41F7-BCB7-8F3780C5B9E4}" dt="2025-06-24T19:23:34.809" v="374" actId="47"/>
        <pc:sldMkLst>
          <pc:docMk/>
          <pc:sldMk cId="0" sldId="450"/>
        </pc:sldMkLst>
      </pc:sldChg>
      <pc:sldChg chg="del">
        <pc:chgData name="Dr Siva Pillay" userId="4b3ca15de543bdeb" providerId="LiveId" clId="{395826EA-CF6C-41F7-BCB7-8F3780C5B9E4}" dt="2025-06-24T19:03:57.340" v="1" actId="47"/>
        <pc:sldMkLst>
          <pc:docMk/>
          <pc:sldMk cId="0" sldId="451"/>
        </pc:sldMkLst>
      </pc:sldChg>
      <pc:sldChg chg="del">
        <pc:chgData name="Dr Siva Pillay" userId="4b3ca15de543bdeb" providerId="LiveId" clId="{395826EA-CF6C-41F7-BCB7-8F3780C5B9E4}" dt="2025-06-24T19:03:16.845" v="0" actId="47"/>
        <pc:sldMkLst>
          <pc:docMk/>
          <pc:sldMk cId="0" sldId="466"/>
        </pc:sldMkLst>
      </pc:sldChg>
      <pc:sldChg chg="del">
        <pc:chgData name="Dr Siva Pillay" userId="4b3ca15de543bdeb" providerId="LiveId" clId="{395826EA-CF6C-41F7-BCB7-8F3780C5B9E4}" dt="2025-06-24T19:03:16.845" v="0" actId="47"/>
        <pc:sldMkLst>
          <pc:docMk/>
          <pc:sldMk cId="0" sldId="467"/>
        </pc:sldMkLst>
      </pc:sldChg>
      <pc:sldChg chg="del">
        <pc:chgData name="Dr Siva Pillay" userId="4b3ca15de543bdeb" providerId="LiveId" clId="{395826EA-CF6C-41F7-BCB7-8F3780C5B9E4}" dt="2025-06-24T19:03:16.845" v="0" actId="47"/>
        <pc:sldMkLst>
          <pc:docMk/>
          <pc:sldMk cId="0" sldId="468"/>
        </pc:sldMkLst>
      </pc:sldChg>
      <pc:sldChg chg="del">
        <pc:chgData name="Dr Siva Pillay" userId="4b3ca15de543bdeb" providerId="LiveId" clId="{395826EA-CF6C-41F7-BCB7-8F3780C5B9E4}" dt="2025-06-24T19:03:16.845" v="0" actId="47"/>
        <pc:sldMkLst>
          <pc:docMk/>
          <pc:sldMk cId="0" sldId="469"/>
        </pc:sldMkLst>
      </pc:sldChg>
      <pc:sldChg chg="addSp modSp ord">
        <pc:chgData name="Dr Siva Pillay" userId="4b3ca15de543bdeb" providerId="LiveId" clId="{395826EA-CF6C-41F7-BCB7-8F3780C5B9E4}" dt="2025-06-24T20:13:26.200" v="682"/>
        <pc:sldMkLst>
          <pc:docMk/>
          <pc:sldMk cId="0" sldId="488"/>
        </pc:sldMkLst>
        <pc:picChg chg="add mod">
          <ac:chgData name="Dr Siva Pillay" userId="4b3ca15de543bdeb" providerId="LiveId" clId="{395826EA-CF6C-41F7-BCB7-8F3780C5B9E4}" dt="2025-06-24T19:24:25.771" v="377"/>
          <ac:picMkLst>
            <pc:docMk/>
            <pc:sldMk cId="0" sldId="488"/>
            <ac:picMk id="2" creationId="{1A00AA4A-5DDC-F9CC-3C36-A0BDCFE326F1}"/>
          </ac:picMkLst>
        </pc:picChg>
      </pc:sldChg>
      <pc:sldChg chg="modSp mod">
        <pc:chgData name="Dr Siva Pillay" userId="4b3ca15de543bdeb" providerId="LiveId" clId="{395826EA-CF6C-41F7-BCB7-8F3780C5B9E4}" dt="2025-06-24T20:08:09.104" v="595" actId="14100"/>
        <pc:sldMkLst>
          <pc:docMk/>
          <pc:sldMk cId="0" sldId="509"/>
        </pc:sldMkLst>
        <pc:spChg chg="mod">
          <ac:chgData name="Dr Siva Pillay" userId="4b3ca15de543bdeb" providerId="LiveId" clId="{395826EA-CF6C-41F7-BCB7-8F3780C5B9E4}" dt="2025-06-24T20:08:09.104" v="595" actId="14100"/>
          <ac:spMkLst>
            <pc:docMk/>
            <pc:sldMk cId="0" sldId="509"/>
            <ac:spMk id="131074" creationId="{00000000-0000-0000-0000-000000000000}"/>
          </ac:spMkLst>
        </pc:spChg>
      </pc:sldChg>
      <pc:sldChg chg="del">
        <pc:chgData name="Dr Siva Pillay" userId="4b3ca15de543bdeb" providerId="LiveId" clId="{395826EA-CF6C-41F7-BCB7-8F3780C5B9E4}" dt="2025-06-24T19:03:16.845" v="0" actId="47"/>
        <pc:sldMkLst>
          <pc:docMk/>
          <pc:sldMk cId="0" sldId="511"/>
        </pc:sldMkLst>
      </pc:sldChg>
      <pc:sldChg chg="del">
        <pc:chgData name="Dr Siva Pillay" userId="4b3ca15de543bdeb" providerId="LiveId" clId="{395826EA-CF6C-41F7-BCB7-8F3780C5B9E4}" dt="2025-06-24T19:03:16.845" v="0" actId="47"/>
        <pc:sldMkLst>
          <pc:docMk/>
          <pc:sldMk cId="0" sldId="516"/>
        </pc:sldMkLst>
      </pc:sldChg>
      <pc:sldChg chg="del">
        <pc:chgData name="Dr Siva Pillay" userId="4b3ca15de543bdeb" providerId="LiveId" clId="{395826EA-CF6C-41F7-BCB7-8F3780C5B9E4}" dt="2025-06-24T19:03:16.845" v="0" actId="47"/>
        <pc:sldMkLst>
          <pc:docMk/>
          <pc:sldMk cId="0" sldId="527"/>
        </pc:sldMkLst>
      </pc:sldChg>
      <pc:sldChg chg="del">
        <pc:chgData name="Dr Siva Pillay" userId="4b3ca15de543bdeb" providerId="LiveId" clId="{395826EA-CF6C-41F7-BCB7-8F3780C5B9E4}" dt="2025-06-24T19:03:16.845" v="0" actId="47"/>
        <pc:sldMkLst>
          <pc:docMk/>
          <pc:sldMk cId="0" sldId="528"/>
        </pc:sldMkLst>
      </pc:sldChg>
      <pc:sldChg chg="del">
        <pc:chgData name="Dr Siva Pillay" userId="4b3ca15de543bdeb" providerId="LiveId" clId="{395826EA-CF6C-41F7-BCB7-8F3780C5B9E4}" dt="2025-06-24T19:03:16.845" v="0" actId="47"/>
        <pc:sldMkLst>
          <pc:docMk/>
          <pc:sldMk cId="0" sldId="537"/>
        </pc:sldMkLst>
      </pc:sldChg>
      <pc:sldChg chg="del">
        <pc:chgData name="Dr Siva Pillay" userId="4b3ca15de543bdeb" providerId="LiveId" clId="{395826EA-CF6C-41F7-BCB7-8F3780C5B9E4}" dt="2025-06-24T19:03:16.845" v="0" actId="47"/>
        <pc:sldMkLst>
          <pc:docMk/>
          <pc:sldMk cId="0" sldId="538"/>
        </pc:sldMkLst>
      </pc:sldChg>
      <pc:sldChg chg="del">
        <pc:chgData name="Dr Siva Pillay" userId="4b3ca15de543bdeb" providerId="LiveId" clId="{395826EA-CF6C-41F7-BCB7-8F3780C5B9E4}" dt="2025-06-24T19:03:16.845" v="0" actId="47"/>
        <pc:sldMkLst>
          <pc:docMk/>
          <pc:sldMk cId="0" sldId="539"/>
        </pc:sldMkLst>
      </pc:sldChg>
      <pc:sldChg chg="del">
        <pc:chgData name="Dr Siva Pillay" userId="4b3ca15de543bdeb" providerId="LiveId" clId="{395826EA-CF6C-41F7-BCB7-8F3780C5B9E4}" dt="2025-06-24T19:03:16.845" v="0" actId="47"/>
        <pc:sldMkLst>
          <pc:docMk/>
          <pc:sldMk cId="0" sldId="543"/>
        </pc:sldMkLst>
      </pc:sldChg>
      <pc:sldChg chg="del">
        <pc:chgData name="Dr Siva Pillay" userId="4b3ca15de543bdeb" providerId="LiveId" clId="{395826EA-CF6C-41F7-BCB7-8F3780C5B9E4}" dt="2025-06-24T19:03:16.845" v="0" actId="47"/>
        <pc:sldMkLst>
          <pc:docMk/>
          <pc:sldMk cId="0" sldId="545"/>
        </pc:sldMkLst>
      </pc:sldChg>
      <pc:sldChg chg="del">
        <pc:chgData name="Dr Siva Pillay" userId="4b3ca15de543bdeb" providerId="LiveId" clId="{395826EA-CF6C-41F7-BCB7-8F3780C5B9E4}" dt="2025-06-24T19:03:16.845" v="0" actId="47"/>
        <pc:sldMkLst>
          <pc:docMk/>
          <pc:sldMk cId="0" sldId="554"/>
        </pc:sldMkLst>
      </pc:sldChg>
      <pc:sldChg chg="ord">
        <pc:chgData name="Dr Siva Pillay" userId="4b3ca15de543bdeb" providerId="LiveId" clId="{395826EA-CF6C-41F7-BCB7-8F3780C5B9E4}" dt="2025-06-24T20:17:37.985" v="742"/>
        <pc:sldMkLst>
          <pc:docMk/>
          <pc:sldMk cId="2989159938" sldId="556"/>
        </pc:sldMkLst>
      </pc:sldChg>
      <pc:sldChg chg="del">
        <pc:chgData name="Dr Siva Pillay" userId="4b3ca15de543bdeb" providerId="LiveId" clId="{395826EA-CF6C-41F7-BCB7-8F3780C5B9E4}" dt="2025-06-24T19:03:57.340" v="1" actId="47"/>
        <pc:sldMkLst>
          <pc:docMk/>
          <pc:sldMk cId="2120168938" sldId="561"/>
        </pc:sldMkLst>
      </pc:sldChg>
      <pc:sldChg chg="del">
        <pc:chgData name="Dr Siva Pillay" userId="4b3ca15de543bdeb" providerId="LiveId" clId="{395826EA-CF6C-41F7-BCB7-8F3780C5B9E4}" dt="2025-06-24T19:03:57.340" v="1" actId="47"/>
        <pc:sldMkLst>
          <pc:docMk/>
          <pc:sldMk cId="633672379" sldId="562"/>
        </pc:sldMkLst>
      </pc:sldChg>
      <pc:sldChg chg="del">
        <pc:chgData name="Dr Siva Pillay" userId="4b3ca15de543bdeb" providerId="LiveId" clId="{395826EA-CF6C-41F7-BCB7-8F3780C5B9E4}" dt="2025-06-24T19:03:57.340" v="1" actId="47"/>
        <pc:sldMkLst>
          <pc:docMk/>
          <pc:sldMk cId="2607104059" sldId="563"/>
        </pc:sldMkLst>
      </pc:sldChg>
      <pc:sldChg chg="del">
        <pc:chgData name="Dr Siva Pillay" userId="4b3ca15de543bdeb" providerId="LiveId" clId="{395826EA-CF6C-41F7-BCB7-8F3780C5B9E4}" dt="2025-06-24T19:03:57.340" v="1" actId="47"/>
        <pc:sldMkLst>
          <pc:docMk/>
          <pc:sldMk cId="3660921779" sldId="564"/>
        </pc:sldMkLst>
      </pc:sldChg>
      <pc:sldChg chg="del">
        <pc:chgData name="Dr Siva Pillay" userId="4b3ca15de543bdeb" providerId="LiveId" clId="{395826EA-CF6C-41F7-BCB7-8F3780C5B9E4}" dt="2025-06-24T19:14:38.884" v="144" actId="47"/>
        <pc:sldMkLst>
          <pc:docMk/>
          <pc:sldMk cId="2719664026" sldId="565"/>
        </pc:sldMkLst>
      </pc:sldChg>
      <pc:sldChg chg="del">
        <pc:chgData name="Dr Siva Pillay" userId="4b3ca15de543bdeb" providerId="LiveId" clId="{395826EA-CF6C-41F7-BCB7-8F3780C5B9E4}" dt="2025-06-24T19:04:09.171" v="2" actId="47"/>
        <pc:sldMkLst>
          <pc:docMk/>
          <pc:sldMk cId="4149288203" sldId="566"/>
        </pc:sldMkLst>
      </pc:sldChg>
      <pc:sldChg chg="del">
        <pc:chgData name="Dr Siva Pillay" userId="4b3ca15de543bdeb" providerId="LiveId" clId="{395826EA-CF6C-41F7-BCB7-8F3780C5B9E4}" dt="2025-06-24T19:04:09.171" v="2" actId="47"/>
        <pc:sldMkLst>
          <pc:docMk/>
          <pc:sldMk cId="380167794" sldId="567"/>
        </pc:sldMkLst>
      </pc:sldChg>
      <pc:sldChg chg="del">
        <pc:chgData name="Dr Siva Pillay" userId="4b3ca15de543bdeb" providerId="LiveId" clId="{395826EA-CF6C-41F7-BCB7-8F3780C5B9E4}" dt="2025-06-24T19:04:09.171" v="2" actId="47"/>
        <pc:sldMkLst>
          <pc:docMk/>
          <pc:sldMk cId="3776321278" sldId="568"/>
        </pc:sldMkLst>
      </pc:sldChg>
      <pc:sldChg chg="del">
        <pc:chgData name="Dr Siva Pillay" userId="4b3ca15de543bdeb" providerId="LiveId" clId="{395826EA-CF6C-41F7-BCB7-8F3780C5B9E4}" dt="2025-06-24T19:04:56.397" v="4" actId="47"/>
        <pc:sldMkLst>
          <pc:docMk/>
          <pc:sldMk cId="3812014966" sldId="569"/>
        </pc:sldMkLst>
      </pc:sldChg>
      <pc:sldChg chg="del">
        <pc:chgData name="Dr Siva Pillay" userId="4b3ca15de543bdeb" providerId="LiveId" clId="{395826EA-CF6C-41F7-BCB7-8F3780C5B9E4}" dt="2025-06-24T19:04:56.397" v="4" actId="47"/>
        <pc:sldMkLst>
          <pc:docMk/>
          <pc:sldMk cId="3275586725" sldId="570"/>
        </pc:sldMkLst>
      </pc:sldChg>
      <pc:sldChg chg="del">
        <pc:chgData name="Dr Siva Pillay" userId="4b3ca15de543bdeb" providerId="LiveId" clId="{395826EA-CF6C-41F7-BCB7-8F3780C5B9E4}" dt="2025-06-24T19:04:56.397" v="4" actId="47"/>
        <pc:sldMkLst>
          <pc:docMk/>
          <pc:sldMk cId="1599689277" sldId="572"/>
        </pc:sldMkLst>
      </pc:sldChg>
      <pc:sldChg chg="del">
        <pc:chgData name="Dr Siva Pillay" userId="4b3ca15de543bdeb" providerId="LiveId" clId="{395826EA-CF6C-41F7-BCB7-8F3780C5B9E4}" dt="2025-06-24T19:04:09.171" v="2" actId="47"/>
        <pc:sldMkLst>
          <pc:docMk/>
          <pc:sldMk cId="608434283" sldId="573"/>
        </pc:sldMkLst>
      </pc:sldChg>
      <pc:sldChg chg="del">
        <pc:chgData name="Dr Siva Pillay" userId="4b3ca15de543bdeb" providerId="LiveId" clId="{395826EA-CF6C-41F7-BCB7-8F3780C5B9E4}" dt="2025-06-24T19:04:56.397" v="4" actId="47"/>
        <pc:sldMkLst>
          <pc:docMk/>
          <pc:sldMk cId="296521950" sldId="574"/>
        </pc:sldMkLst>
      </pc:sldChg>
      <pc:sldChg chg="del">
        <pc:chgData name="Dr Siva Pillay" userId="4b3ca15de543bdeb" providerId="LiveId" clId="{395826EA-CF6C-41F7-BCB7-8F3780C5B9E4}" dt="2025-06-24T19:04:09.171" v="2" actId="47"/>
        <pc:sldMkLst>
          <pc:docMk/>
          <pc:sldMk cId="3967850820" sldId="576"/>
        </pc:sldMkLst>
      </pc:sldChg>
      <pc:sldChg chg="del">
        <pc:chgData name="Dr Siva Pillay" userId="4b3ca15de543bdeb" providerId="LiveId" clId="{395826EA-CF6C-41F7-BCB7-8F3780C5B9E4}" dt="2025-06-24T19:04:56.397" v="4" actId="47"/>
        <pc:sldMkLst>
          <pc:docMk/>
          <pc:sldMk cId="3968324043" sldId="577"/>
        </pc:sldMkLst>
      </pc:sldChg>
      <pc:sldChg chg="del">
        <pc:chgData name="Dr Siva Pillay" userId="4b3ca15de543bdeb" providerId="LiveId" clId="{395826EA-CF6C-41F7-BCB7-8F3780C5B9E4}" dt="2025-06-24T19:24:02.792" v="375" actId="47"/>
        <pc:sldMkLst>
          <pc:docMk/>
          <pc:sldMk cId="0" sldId="578"/>
        </pc:sldMkLst>
      </pc:sldChg>
      <pc:sldChg chg="del">
        <pc:chgData name="Dr Siva Pillay" userId="4b3ca15de543bdeb" providerId="LiveId" clId="{395826EA-CF6C-41F7-BCB7-8F3780C5B9E4}" dt="2025-06-24T19:24:02.792" v="375" actId="47"/>
        <pc:sldMkLst>
          <pc:docMk/>
          <pc:sldMk cId="853926434" sldId="579"/>
        </pc:sldMkLst>
      </pc:sldChg>
      <pc:sldChg chg="del">
        <pc:chgData name="Dr Siva Pillay" userId="4b3ca15de543bdeb" providerId="LiveId" clId="{395826EA-CF6C-41F7-BCB7-8F3780C5B9E4}" dt="2025-06-24T19:03:57.340" v="1" actId="47"/>
        <pc:sldMkLst>
          <pc:docMk/>
          <pc:sldMk cId="768842799" sldId="580"/>
        </pc:sldMkLst>
      </pc:sldChg>
      <pc:sldChg chg="del">
        <pc:chgData name="Dr Siva Pillay" userId="4b3ca15de543bdeb" providerId="LiveId" clId="{395826EA-CF6C-41F7-BCB7-8F3780C5B9E4}" dt="2025-06-24T19:04:28.361" v="3" actId="47"/>
        <pc:sldMkLst>
          <pc:docMk/>
          <pc:sldMk cId="4046816650" sldId="581"/>
        </pc:sldMkLst>
      </pc:sldChg>
      <pc:sldChg chg="del">
        <pc:chgData name="Dr Siva Pillay" userId="4b3ca15de543bdeb" providerId="LiveId" clId="{395826EA-CF6C-41F7-BCB7-8F3780C5B9E4}" dt="2025-06-24T19:04:28.361" v="3" actId="47"/>
        <pc:sldMkLst>
          <pc:docMk/>
          <pc:sldMk cId="1026697426" sldId="582"/>
        </pc:sldMkLst>
      </pc:sldChg>
      <pc:sldChg chg="del">
        <pc:chgData name="Dr Siva Pillay" userId="4b3ca15de543bdeb" providerId="LiveId" clId="{395826EA-CF6C-41F7-BCB7-8F3780C5B9E4}" dt="2025-06-24T19:04:56.397" v="4" actId="47"/>
        <pc:sldMkLst>
          <pc:docMk/>
          <pc:sldMk cId="1612299942" sldId="585"/>
        </pc:sldMkLst>
      </pc:sldChg>
      <pc:sldChg chg="del">
        <pc:chgData name="Dr Siva Pillay" userId="4b3ca15de543bdeb" providerId="LiveId" clId="{395826EA-CF6C-41F7-BCB7-8F3780C5B9E4}" dt="2025-06-24T19:03:57.340" v="1" actId="47"/>
        <pc:sldMkLst>
          <pc:docMk/>
          <pc:sldMk cId="4267010758" sldId="586"/>
        </pc:sldMkLst>
      </pc:sldChg>
      <pc:sldChg chg="del">
        <pc:chgData name="Dr Siva Pillay" userId="4b3ca15de543bdeb" providerId="LiveId" clId="{395826EA-CF6C-41F7-BCB7-8F3780C5B9E4}" dt="2025-06-24T19:04:56.397" v="4" actId="47"/>
        <pc:sldMkLst>
          <pc:docMk/>
          <pc:sldMk cId="1925373378" sldId="587"/>
        </pc:sldMkLst>
      </pc:sldChg>
      <pc:sldChg chg="del">
        <pc:chgData name="Dr Siva Pillay" userId="4b3ca15de543bdeb" providerId="LiveId" clId="{395826EA-CF6C-41F7-BCB7-8F3780C5B9E4}" dt="2025-06-24T19:04:09.171" v="2" actId="47"/>
        <pc:sldMkLst>
          <pc:docMk/>
          <pc:sldMk cId="3936853735" sldId="588"/>
        </pc:sldMkLst>
      </pc:sldChg>
      <pc:sldChg chg="del">
        <pc:chgData name="Dr Siva Pillay" userId="4b3ca15de543bdeb" providerId="LiveId" clId="{395826EA-CF6C-41F7-BCB7-8F3780C5B9E4}" dt="2025-06-24T19:03:57.340" v="1" actId="47"/>
        <pc:sldMkLst>
          <pc:docMk/>
          <pc:sldMk cId="50893531" sldId="589"/>
        </pc:sldMkLst>
      </pc:sldChg>
      <pc:sldChg chg="del">
        <pc:chgData name="Dr Siva Pillay" userId="4b3ca15de543bdeb" providerId="LiveId" clId="{395826EA-CF6C-41F7-BCB7-8F3780C5B9E4}" dt="2025-06-24T19:04:09.171" v="2" actId="47"/>
        <pc:sldMkLst>
          <pc:docMk/>
          <pc:sldMk cId="2912582924" sldId="590"/>
        </pc:sldMkLst>
      </pc:sldChg>
      <pc:sldChg chg="del">
        <pc:chgData name="Dr Siva Pillay" userId="4b3ca15de543bdeb" providerId="LiveId" clId="{395826EA-CF6C-41F7-BCB7-8F3780C5B9E4}" dt="2025-06-24T19:04:09.171" v="2" actId="47"/>
        <pc:sldMkLst>
          <pc:docMk/>
          <pc:sldMk cId="2634031441" sldId="591"/>
        </pc:sldMkLst>
      </pc:sldChg>
      <pc:sldChg chg="del">
        <pc:chgData name="Dr Siva Pillay" userId="4b3ca15de543bdeb" providerId="LiveId" clId="{395826EA-CF6C-41F7-BCB7-8F3780C5B9E4}" dt="2025-06-24T19:04:56.397" v="4" actId="47"/>
        <pc:sldMkLst>
          <pc:docMk/>
          <pc:sldMk cId="444359722" sldId="592"/>
        </pc:sldMkLst>
      </pc:sldChg>
      <pc:sldChg chg="del">
        <pc:chgData name="Dr Siva Pillay" userId="4b3ca15de543bdeb" providerId="LiveId" clId="{395826EA-CF6C-41F7-BCB7-8F3780C5B9E4}" dt="2025-06-24T19:04:56.397" v="4" actId="47"/>
        <pc:sldMkLst>
          <pc:docMk/>
          <pc:sldMk cId="4125280857" sldId="593"/>
        </pc:sldMkLst>
      </pc:sldChg>
      <pc:sldChg chg="del">
        <pc:chgData name="Dr Siva Pillay" userId="4b3ca15de543bdeb" providerId="LiveId" clId="{395826EA-CF6C-41F7-BCB7-8F3780C5B9E4}" dt="2025-06-24T19:04:56.397" v="4" actId="47"/>
        <pc:sldMkLst>
          <pc:docMk/>
          <pc:sldMk cId="3043272183" sldId="594"/>
        </pc:sldMkLst>
      </pc:sldChg>
      <pc:sldChg chg="del">
        <pc:chgData name="Dr Siva Pillay" userId="4b3ca15de543bdeb" providerId="LiveId" clId="{395826EA-CF6C-41F7-BCB7-8F3780C5B9E4}" dt="2025-06-24T19:04:56.397" v="4" actId="47"/>
        <pc:sldMkLst>
          <pc:docMk/>
          <pc:sldMk cId="3472082498" sldId="595"/>
        </pc:sldMkLst>
      </pc:sldChg>
      <pc:sldChg chg="del">
        <pc:chgData name="Dr Siva Pillay" userId="4b3ca15de543bdeb" providerId="LiveId" clId="{395826EA-CF6C-41F7-BCB7-8F3780C5B9E4}" dt="2025-06-24T19:04:56.397" v="4" actId="47"/>
        <pc:sldMkLst>
          <pc:docMk/>
          <pc:sldMk cId="1518763027" sldId="596"/>
        </pc:sldMkLst>
      </pc:sldChg>
      <pc:sldChg chg="del">
        <pc:chgData name="Dr Siva Pillay" userId="4b3ca15de543bdeb" providerId="LiveId" clId="{395826EA-CF6C-41F7-BCB7-8F3780C5B9E4}" dt="2025-06-24T19:04:56.397" v="4" actId="47"/>
        <pc:sldMkLst>
          <pc:docMk/>
          <pc:sldMk cId="1130250746" sldId="599"/>
        </pc:sldMkLst>
      </pc:sldChg>
      <pc:sldChg chg="del">
        <pc:chgData name="Dr Siva Pillay" userId="4b3ca15de543bdeb" providerId="LiveId" clId="{395826EA-CF6C-41F7-BCB7-8F3780C5B9E4}" dt="2025-06-24T19:04:56.397" v="4" actId="47"/>
        <pc:sldMkLst>
          <pc:docMk/>
          <pc:sldMk cId="3770536501" sldId="600"/>
        </pc:sldMkLst>
      </pc:sldChg>
      <pc:sldChg chg="del">
        <pc:chgData name="Dr Siva Pillay" userId="4b3ca15de543bdeb" providerId="LiveId" clId="{395826EA-CF6C-41F7-BCB7-8F3780C5B9E4}" dt="2025-06-24T19:04:56.397" v="4" actId="47"/>
        <pc:sldMkLst>
          <pc:docMk/>
          <pc:sldMk cId="1881784752" sldId="601"/>
        </pc:sldMkLst>
      </pc:sldChg>
      <pc:sldChg chg="del">
        <pc:chgData name="Dr Siva Pillay" userId="4b3ca15de543bdeb" providerId="LiveId" clId="{395826EA-CF6C-41F7-BCB7-8F3780C5B9E4}" dt="2025-06-24T19:04:56.397" v="4" actId="47"/>
        <pc:sldMkLst>
          <pc:docMk/>
          <pc:sldMk cId="719446870" sldId="602"/>
        </pc:sldMkLst>
      </pc:sldChg>
      <pc:sldChg chg="del">
        <pc:chgData name="Dr Siva Pillay" userId="4b3ca15de543bdeb" providerId="LiveId" clId="{395826EA-CF6C-41F7-BCB7-8F3780C5B9E4}" dt="2025-06-24T19:04:56.397" v="4" actId="47"/>
        <pc:sldMkLst>
          <pc:docMk/>
          <pc:sldMk cId="3929844192" sldId="603"/>
        </pc:sldMkLst>
      </pc:sldChg>
      <pc:sldChg chg="del">
        <pc:chgData name="Dr Siva Pillay" userId="4b3ca15de543bdeb" providerId="LiveId" clId="{395826EA-CF6C-41F7-BCB7-8F3780C5B9E4}" dt="2025-06-24T19:04:56.397" v="4" actId="47"/>
        <pc:sldMkLst>
          <pc:docMk/>
          <pc:sldMk cId="2714652800" sldId="604"/>
        </pc:sldMkLst>
      </pc:sldChg>
      <pc:sldChg chg="del">
        <pc:chgData name="Dr Siva Pillay" userId="4b3ca15de543bdeb" providerId="LiveId" clId="{395826EA-CF6C-41F7-BCB7-8F3780C5B9E4}" dt="2025-06-24T19:04:56.397" v="4" actId="47"/>
        <pc:sldMkLst>
          <pc:docMk/>
          <pc:sldMk cId="2178776817" sldId="605"/>
        </pc:sldMkLst>
      </pc:sldChg>
      <pc:sldChg chg="del">
        <pc:chgData name="Dr Siva Pillay" userId="4b3ca15de543bdeb" providerId="LiveId" clId="{395826EA-CF6C-41F7-BCB7-8F3780C5B9E4}" dt="2025-06-24T19:04:56.397" v="4" actId="47"/>
        <pc:sldMkLst>
          <pc:docMk/>
          <pc:sldMk cId="2607925383" sldId="606"/>
        </pc:sldMkLst>
      </pc:sldChg>
      <pc:sldChg chg="del">
        <pc:chgData name="Dr Siva Pillay" userId="4b3ca15de543bdeb" providerId="LiveId" clId="{395826EA-CF6C-41F7-BCB7-8F3780C5B9E4}" dt="2025-06-24T19:04:56.397" v="4" actId="47"/>
        <pc:sldMkLst>
          <pc:docMk/>
          <pc:sldMk cId="786681465" sldId="607"/>
        </pc:sldMkLst>
      </pc:sldChg>
      <pc:sldChg chg="del">
        <pc:chgData name="Dr Siva Pillay" userId="4b3ca15de543bdeb" providerId="LiveId" clId="{395826EA-CF6C-41F7-BCB7-8F3780C5B9E4}" dt="2025-06-24T19:04:56.397" v="4" actId="47"/>
        <pc:sldMkLst>
          <pc:docMk/>
          <pc:sldMk cId="892719190" sldId="608"/>
        </pc:sldMkLst>
      </pc:sldChg>
      <pc:sldChg chg="del">
        <pc:chgData name="Dr Siva Pillay" userId="4b3ca15de543bdeb" providerId="LiveId" clId="{395826EA-CF6C-41F7-BCB7-8F3780C5B9E4}" dt="2025-06-24T19:04:09.171" v="2" actId="47"/>
        <pc:sldMkLst>
          <pc:docMk/>
          <pc:sldMk cId="1901858306" sldId="610"/>
        </pc:sldMkLst>
      </pc:sldChg>
      <pc:sldChg chg="del">
        <pc:chgData name="Dr Siva Pillay" userId="4b3ca15de543bdeb" providerId="LiveId" clId="{395826EA-CF6C-41F7-BCB7-8F3780C5B9E4}" dt="2025-06-24T19:04:28.361" v="3" actId="47"/>
        <pc:sldMkLst>
          <pc:docMk/>
          <pc:sldMk cId="1887600108" sldId="612"/>
        </pc:sldMkLst>
      </pc:sldChg>
      <pc:sldChg chg="del">
        <pc:chgData name="Dr Siva Pillay" userId="4b3ca15de543bdeb" providerId="LiveId" clId="{395826EA-CF6C-41F7-BCB7-8F3780C5B9E4}" dt="2025-06-24T19:05:21.530" v="5" actId="47"/>
        <pc:sldMkLst>
          <pc:docMk/>
          <pc:sldMk cId="477029862" sldId="615"/>
        </pc:sldMkLst>
      </pc:sldChg>
      <pc:sldChg chg="del">
        <pc:chgData name="Dr Siva Pillay" userId="4b3ca15de543bdeb" providerId="LiveId" clId="{395826EA-CF6C-41F7-BCB7-8F3780C5B9E4}" dt="2025-06-24T19:04:28.361" v="3" actId="47"/>
        <pc:sldMkLst>
          <pc:docMk/>
          <pc:sldMk cId="3467502513" sldId="617"/>
        </pc:sldMkLst>
      </pc:sldChg>
      <pc:sldChg chg="del">
        <pc:chgData name="Dr Siva Pillay" userId="4b3ca15de543bdeb" providerId="LiveId" clId="{395826EA-CF6C-41F7-BCB7-8F3780C5B9E4}" dt="2025-06-24T19:24:10.291" v="376" actId="47"/>
        <pc:sldMkLst>
          <pc:docMk/>
          <pc:sldMk cId="643307421" sldId="618"/>
        </pc:sldMkLst>
      </pc:sldChg>
      <pc:sldChg chg="del">
        <pc:chgData name="Dr Siva Pillay" userId="4b3ca15de543bdeb" providerId="LiveId" clId="{395826EA-CF6C-41F7-BCB7-8F3780C5B9E4}" dt="2025-06-24T19:24:02.792" v="375" actId="47"/>
        <pc:sldMkLst>
          <pc:docMk/>
          <pc:sldMk cId="1417257433" sldId="620"/>
        </pc:sldMkLst>
      </pc:sldChg>
      <pc:sldChg chg="del">
        <pc:chgData name="Dr Siva Pillay" userId="4b3ca15de543bdeb" providerId="LiveId" clId="{395826EA-CF6C-41F7-BCB7-8F3780C5B9E4}" dt="2025-06-24T19:03:57.340" v="1" actId="47"/>
        <pc:sldMkLst>
          <pc:docMk/>
          <pc:sldMk cId="2107334469" sldId="621"/>
        </pc:sldMkLst>
      </pc:sldChg>
      <pc:sldChg chg="modSp modAnim">
        <pc:chgData name="Dr Siva Pillay" userId="4b3ca15de543bdeb" providerId="LiveId" clId="{395826EA-CF6C-41F7-BCB7-8F3780C5B9E4}" dt="2025-06-24T20:15:09.036" v="739" actId="20577"/>
        <pc:sldMkLst>
          <pc:docMk/>
          <pc:sldMk cId="3572026714" sldId="622"/>
        </pc:sldMkLst>
        <pc:spChg chg="mod">
          <ac:chgData name="Dr Siva Pillay" userId="4b3ca15de543bdeb" providerId="LiveId" clId="{395826EA-CF6C-41F7-BCB7-8F3780C5B9E4}" dt="2025-06-24T20:15:09.036" v="739" actId="20577"/>
          <ac:spMkLst>
            <pc:docMk/>
            <pc:sldMk cId="3572026714" sldId="622"/>
            <ac:spMk id="131075" creationId="{00000000-0000-0000-0000-000000000000}"/>
          </ac:spMkLst>
        </pc:spChg>
      </pc:sldChg>
      <pc:sldChg chg="del">
        <pc:chgData name="Dr Siva Pillay" userId="4b3ca15de543bdeb" providerId="LiveId" clId="{395826EA-CF6C-41F7-BCB7-8F3780C5B9E4}" dt="2025-06-24T19:05:21.530" v="5" actId="47"/>
        <pc:sldMkLst>
          <pc:docMk/>
          <pc:sldMk cId="1464324066" sldId="623"/>
        </pc:sldMkLst>
      </pc:sldChg>
      <pc:sldChg chg="del">
        <pc:chgData name="Dr Siva Pillay" userId="4b3ca15de543bdeb" providerId="LiveId" clId="{395826EA-CF6C-41F7-BCB7-8F3780C5B9E4}" dt="2025-06-24T19:23:28.724" v="373" actId="47"/>
        <pc:sldMkLst>
          <pc:docMk/>
          <pc:sldMk cId="4234570991" sldId="624"/>
        </pc:sldMkLst>
      </pc:sldChg>
      <pc:sldChg chg="addSp modSp add mod chgLayout">
        <pc:chgData name="Dr Siva Pillay" userId="4b3ca15de543bdeb" providerId="LiveId" clId="{395826EA-CF6C-41F7-BCB7-8F3780C5B9E4}" dt="2025-06-24T20:09:19.481" v="599" actId="14100"/>
        <pc:sldMkLst>
          <pc:docMk/>
          <pc:sldMk cId="2700728286" sldId="625"/>
        </pc:sldMkLst>
        <pc:spChg chg="add mod">
          <ac:chgData name="Dr Siva Pillay" userId="4b3ca15de543bdeb" providerId="LiveId" clId="{395826EA-CF6C-41F7-BCB7-8F3780C5B9E4}" dt="2025-06-24T20:09:19.481" v="599" actId="14100"/>
          <ac:spMkLst>
            <pc:docMk/>
            <pc:sldMk cId="2700728286" sldId="625"/>
            <ac:spMk id="3" creationId="{C138F430-00D0-7D1E-7422-F23098DF9B93}"/>
          </ac:spMkLst>
        </pc:spChg>
        <pc:spChg chg="mod ord">
          <ac:chgData name="Dr Siva Pillay" userId="4b3ca15de543bdeb" providerId="LiveId" clId="{395826EA-CF6C-41F7-BCB7-8F3780C5B9E4}" dt="2025-06-24T20:08:42.458" v="596" actId="14100"/>
          <ac:spMkLst>
            <pc:docMk/>
            <pc:sldMk cId="2700728286" sldId="625"/>
            <ac:spMk id="131074" creationId="{4C64CEDD-4094-4BA4-05C0-98241FDF64B8}"/>
          </ac:spMkLst>
        </pc:spChg>
        <pc:spChg chg="mod ord">
          <ac:chgData name="Dr Siva Pillay" userId="4b3ca15de543bdeb" providerId="LiveId" clId="{395826EA-CF6C-41F7-BCB7-8F3780C5B9E4}" dt="2025-06-24T19:10:10.566" v="64" actId="1076"/>
          <ac:spMkLst>
            <pc:docMk/>
            <pc:sldMk cId="2700728286" sldId="625"/>
            <ac:spMk id="131075" creationId="{034FB8B5-A20E-55DE-AB77-758EE4D6DAC0}"/>
          </ac:spMkLst>
        </pc:spChg>
      </pc:sldChg>
      <pc:sldChg chg="addSp delSp modSp new mod ord">
        <pc:chgData name="Dr Siva Pillay" userId="4b3ca15de543bdeb" providerId="LiveId" clId="{395826EA-CF6C-41F7-BCB7-8F3780C5B9E4}" dt="2025-06-24T21:55:08.052" v="1983"/>
        <pc:sldMkLst>
          <pc:docMk/>
          <pc:sldMk cId="656373248" sldId="626"/>
        </pc:sldMkLst>
        <pc:spChg chg="del">
          <ac:chgData name="Dr Siva Pillay" userId="4b3ca15de543bdeb" providerId="LiveId" clId="{395826EA-CF6C-41F7-BCB7-8F3780C5B9E4}" dt="2025-06-24T19:33:07.486" v="381"/>
          <ac:spMkLst>
            <pc:docMk/>
            <pc:sldMk cId="656373248" sldId="626"/>
            <ac:spMk id="3" creationId="{7C9F5F6B-DBF2-600A-3C41-EEDE03D015F5}"/>
          </ac:spMkLst>
        </pc:spChg>
        <pc:picChg chg="add mod">
          <ac:chgData name="Dr Siva Pillay" userId="4b3ca15de543bdeb" providerId="LiveId" clId="{395826EA-CF6C-41F7-BCB7-8F3780C5B9E4}" dt="2025-06-24T19:33:57.978" v="393" actId="14100"/>
          <ac:picMkLst>
            <pc:docMk/>
            <pc:sldMk cId="656373248" sldId="626"/>
            <ac:picMk id="5" creationId="{7E2049C2-083B-F594-85EF-42F2C980EB37}"/>
          </ac:picMkLst>
        </pc:picChg>
      </pc:sldChg>
      <pc:sldChg chg="add del">
        <pc:chgData name="Dr Siva Pillay" userId="4b3ca15de543bdeb" providerId="LiveId" clId="{395826EA-CF6C-41F7-BCB7-8F3780C5B9E4}" dt="2025-06-24T19:14:25.586" v="143" actId="47"/>
        <pc:sldMkLst>
          <pc:docMk/>
          <pc:sldMk cId="3092927058" sldId="626"/>
        </pc:sldMkLst>
      </pc:sldChg>
      <pc:sldChg chg="addSp delSp modSp new mod">
        <pc:chgData name="Dr Siva Pillay" userId="4b3ca15de543bdeb" providerId="LiveId" clId="{395826EA-CF6C-41F7-BCB7-8F3780C5B9E4}" dt="2025-06-24T19:39:31.897" v="404" actId="14100"/>
        <pc:sldMkLst>
          <pc:docMk/>
          <pc:sldMk cId="1261433441" sldId="627"/>
        </pc:sldMkLst>
        <pc:spChg chg="del">
          <ac:chgData name="Dr Siva Pillay" userId="4b3ca15de543bdeb" providerId="LiveId" clId="{395826EA-CF6C-41F7-BCB7-8F3780C5B9E4}" dt="2025-06-24T19:38:20.408" v="395"/>
          <ac:spMkLst>
            <pc:docMk/>
            <pc:sldMk cId="1261433441" sldId="627"/>
            <ac:spMk id="3" creationId="{B70EE124-4BFD-D8FC-681F-4DCF2D5A5007}"/>
          </ac:spMkLst>
        </pc:spChg>
        <pc:picChg chg="add mod">
          <ac:chgData name="Dr Siva Pillay" userId="4b3ca15de543bdeb" providerId="LiveId" clId="{395826EA-CF6C-41F7-BCB7-8F3780C5B9E4}" dt="2025-06-24T19:39:31.897" v="404" actId="14100"/>
          <ac:picMkLst>
            <pc:docMk/>
            <pc:sldMk cId="1261433441" sldId="627"/>
            <ac:picMk id="4" creationId="{51EC6F21-240A-5D7A-E5F1-F401A6BC26C8}"/>
          </ac:picMkLst>
        </pc:picChg>
      </pc:sldChg>
      <pc:sldChg chg="add del">
        <pc:chgData name="Dr Siva Pillay" userId="4b3ca15de543bdeb" providerId="LiveId" clId="{395826EA-CF6C-41F7-BCB7-8F3780C5B9E4}" dt="2025-06-24T19:14:25.586" v="143" actId="47"/>
        <pc:sldMkLst>
          <pc:docMk/>
          <pc:sldMk cId="2370392163" sldId="627"/>
        </pc:sldMkLst>
      </pc:sldChg>
      <pc:sldChg chg="modSp new mod">
        <pc:chgData name="Dr Siva Pillay" userId="4b3ca15de543bdeb" providerId="LiveId" clId="{395826EA-CF6C-41F7-BCB7-8F3780C5B9E4}" dt="2025-06-24T20:14:42.335" v="721" actId="20577"/>
        <pc:sldMkLst>
          <pc:docMk/>
          <pc:sldMk cId="2935228224" sldId="628"/>
        </pc:sldMkLst>
        <pc:spChg chg="mod">
          <ac:chgData name="Dr Siva Pillay" userId="4b3ca15de543bdeb" providerId="LiveId" clId="{395826EA-CF6C-41F7-BCB7-8F3780C5B9E4}" dt="2025-06-24T19:47:03.990" v="514" actId="14100"/>
          <ac:spMkLst>
            <pc:docMk/>
            <pc:sldMk cId="2935228224" sldId="628"/>
            <ac:spMk id="2" creationId="{F84D5A43-8190-478E-D676-2E3E1F4617F4}"/>
          </ac:spMkLst>
        </pc:spChg>
        <pc:spChg chg="mod">
          <ac:chgData name="Dr Siva Pillay" userId="4b3ca15de543bdeb" providerId="LiveId" clId="{395826EA-CF6C-41F7-BCB7-8F3780C5B9E4}" dt="2025-06-24T20:14:42.335" v="721" actId="20577"/>
          <ac:spMkLst>
            <pc:docMk/>
            <pc:sldMk cId="2935228224" sldId="628"/>
            <ac:spMk id="3" creationId="{6ED0D11B-C3FE-AA6D-8186-00E7950CD37C}"/>
          </ac:spMkLst>
        </pc:spChg>
      </pc:sldChg>
      <pc:sldChg chg="add del">
        <pc:chgData name="Dr Siva Pillay" userId="4b3ca15de543bdeb" providerId="LiveId" clId="{395826EA-CF6C-41F7-BCB7-8F3780C5B9E4}" dt="2025-06-24T19:14:25.586" v="143" actId="47"/>
        <pc:sldMkLst>
          <pc:docMk/>
          <pc:sldMk cId="3739570654" sldId="628"/>
        </pc:sldMkLst>
      </pc:sldChg>
      <pc:sldChg chg="addSp modSp add mod modTransition">
        <pc:chgData name="Dr Siva Pillay" userId="4b3ca15de543bdeb" providerId="LiveId" clId="{395826EA-CF6C-41F7-BCB7-8F3780C5B9E4}" dt="2025-06-24T20:20:21.259" v="765" actId="207"/>
        <pc:sldMkLst>
          <pc:docMk/>
          <pc:sldMk cId="0" sldId="629"/>
        </pc:sldMkLst>
        <pc:spChg chg="mod">
          <ac:chgData name="Dr Siva Pillay" userId="4b3ca15de543bdeb" providerId="LiveId" clId="{395826EA-CF6C-41F7-BCB7-8F3780C5B9E4}" dt="2025-06-24T20:20:21.259" v="765" actId="207"/>
          <ac:spMkLst>
            <pc:docMk/>
            <pc:sldMk cId="0" sldId="629"/>
            <ac:spMk id="2" creationId="{00000000-0000-0000-0000-000000000000}"/>
          </ac:spMkLst>
        </pc:spChg>
        <pc:picChg chg="add mod">
          <ac:chgData name="Dr Siva Pillay" userId="4b3ca15de543bdeb" providerId="LiveId" clId="{395826EA-CF6C-41F7-BCB7-8F3780C5B9E4}" dt="2025-06-24T20:20:03.117" v="762"/>
          <ac:picMkLst>
            <pc:docMk/>
            <pc:sldMk cId="0" sldId="629"/>
            <ac:picMk id="4" creationId="{E85E7BD3-CA71-DF35-9747-3E9AB535ABE1}"/>
          </ac:picMkLst>
        </pc:picChg>
      </pc:sldChg>
      <pc:sldChg chg="add del">
        <pc:chgData name="Dr Siva Pillay" userId="4b3ca15de543bdeb" providerId="LiveId" clId="{395826EA-CF6C-41F7-BCB7-8F3780C5B9E4}" dt="2025-06-24T19:14:25.586" v="143" actId="47"/>
        <pc:sldMkLst>
          <pc:docMk/>
          <pc:sldMk cId="770747907" sldId="629"/>
        </pc:sldMkLst>
      </pc:sldChg>
      <pc:sldChg chg="addSp modSp add mod modTransition">
        <pc:chgData name="Dr Siva Pillay" userId="4b3ca15de543bdeb" providerId="LiveId" clId="{395826EA-CF6C-41F7-BCB7-8F3780C5B9E4}" dt="2025-06-24T21:15:57.419" v="1423" actId="14100"/>
        <pc:sldMkLst>
          <pc:docMk/>
          <pc:sldMk cId="0" sldId="630"/>
        </pc:sldMkLst>
        <pc:spChg chg="mod">
          <ac:chgData name="Dr Siva Pillay" userId="4b3ca15de543bdeb" providerId="LiveId" clId="{395826EA-CF6C-41F7-BCB7-8F3780C5B9E4}" dt="2025-06-24T21:15:57.419" v="1423" actId="14100"/>
          <ac:spMkLst>
            <pc:docMk/>
            <pc:sldMk cId="0" sldId="630"/>
            <ac:spMk id="2" creationId="{00000000-0000-0000-0000-000000000000}"/>
          </ac:spMkLst>
        </pc:spChg>
        <pc:spChg chg="mod">
          <ac:chgData name="Dr Siva Pillay" userId="4b3ca15de543bdeb" providerId="LiveId" clId="{395826EA-CF6C-41F7-BCB7-8F3780C5B9E4}" dt="2025-06-24T21:15:44.385" v="1421"/>
          <ac:spMkLst>
            <pc:docMk/>
            <pc:sldMk cId="0" sldId="630"/>
            <ac:spMk id="3" creationId="{00000000-0000-0000-0000-000000000000}"/>
          </ac:spMkLst>
        </pc:spChg>
        <pc:picChg chg="add mod">
          <ac:chgData name="Dr Siva Pillay" userId="4b3ca15de543bdeb" providerId="LiveId" clId="{395826EA-CF6C-41F7-BCB7-8F3780C5B9E4}" dt="2025-06-24T20:18:21.319" v="746"/>
          <ac:picMkLst>
            <pc:docMk/>
            <pc:sldMk cId="0" sldId="630"/>
            <ac:picMk id="4" creationId="{43DC27A6-F768-772F-6E43-6557CE5EB880}"/>
          </ac:picMkLst>
        </pc:picChg>
        <pc:picChg chg="add mod">
          <ac:chgData name="Dr Siva Pillay" userId="4b3ca15de543bdeb" providerId="LiveId" clId="{395826EA-CF6C-41F7-BCB7-8F3780C5B9E4}" dt="2025-06-24T21:12:12.978" v="1413" actId="14100"/>
          <ac:picMkLst>
            <pc:docMk/>
            <pc:sldMk cId="0" sldId="630"/>
            <ac:picMk id="5" creationId="{463BEA7D-F996-2739-C010-8348494DCF99}"/>
          </ac:picMkLst>
        </pc:picChg>
        <pc:picChg chg="add mod">
          <ac:chgData name="Dr Siva Pillay" userId="4b3ca15de543bdeb" providerId="LiveId" clId="{395826EA-CF6C-41F7-BCB7-8F3780C5B9E4}" dt="2025-06-24T21:15:11.653" v="1417" actId="14100"/>
          <ac:picMkLst>
            <pc:docMk/>
            <pc:sldMk cId="0" sldId="630"/>
            <ac:picMk id="6" creationId="{C5B651D4-8311-B40F-2128-59F1C5635370}"/>
          </ac:picMkLst>
        </pc:picChg>
        <pc:picChg chg="add mod">
          <ac:chgData name="Dr Siva Pillay" userId="4b3ca15de543bdeb" providerId="LiveId" clId="{395826EA-CF6C-41F7-BCB7-8F3780C5B9E4}" dt="2025-06-24T21:10:30.767" v="1402" actId="14100"/>
          <ac:picMkLst>
            <pc:docMk/>
            <pc:sldMk cId="0" sldId="630"/>
            <ac:picMk id="1026" creationId="{2D58F2F4-B80E-49AF-7C50-1A9FF5DF90B2}"/>
          </ac:picMkLst>
        </pc:picChg>
      </pc:sldChg>
      <pc:sldChg chg="add del">
        <pc:chgData name="Dr Siva Pillay" userId="4b3ca15de543bdeb" providerId="LiveId" clId="{395826EA-CF6C-41F7-BCB7-8F3780C5B9E4}" dt="2025-06-24T19:14:25.586" v="143" actId="47"/>
        <pc:sldMkLst>
          <pc:docMk/>
          <pc:sldMk cId="606990612" sldId="630"/>
        </pc:sldMkLst>
      </pc:sldChg>
      <pc:sldChg chg="addSp modSp add del mod modTransition">
        <pc:chgData name="Dr Siva Pillay" userId="4b3ca15de543bdeb" providerId="LiveId" clId="{395826EA-CF6C-41F7-BCB7-8F3780C5B9E4}" dt="2025-06-24T21:01:49.887" v="1376" actId="20577"/>
        <pc:sldMkLst>
          <pc:docMk/>
          <pc:sldMk cId="0" sldId="631"/>
        </pc:sldMkLst>
        <pc:spChg chg="mod">
          <ac:chgData name="Dr Siva Pillay" userId="4b3ca15de543bdeb" providerId="LiveId" clId="{395826EA-CF6C-41F7-BCB7-8F3780C5B9E4}" dt="2025-06-24T20:31:20.852" v="937" actId="14100"/>
          <ac:spMkLst>
            <pc:docMk/>
            <pc:sldMk cId="0" sldId="631"/>
            <ac:spMk id="2" creationId="{00000000-0000-0000-0000-000000000000}"/>
          </ac:spMkLst>
        </pc:spChg>
        <pc:spChg chg="mod">
          <ac:chgData name="Dr Siva Pillay" userId="4b3ca15de543bdeb" providerId="LiveId" clId="{395826EA-CF6C-41F7-BCB7-8F3780C5B9E4}" dt="2025-06-24T21:01:49.887" v="1376" actId="20577"/>
          <ac:spMkLst>
            <pc:docMk/>
            <pc:sldMk cId="0" sldId="631"/>
            <ac:spMk id="3" creationId="{00000000-0000-0000-0000-000000000000}"/>
          </ac:spMkLst>
        </pc:spChg>
        <pc:picChg chg="add mod">
          <ac:chgData name="Dr Siva Pillay" userId="4b3ca15de543bdeb" providerId="LiveId" clId="{395826EA-CF6C-41F7-BCB7-8F3780C5B9E4}" dt="2025-06-24T20:18:28.559" v="747"/>
          <ac:picMkLst>
            <pc:docMk/>
            <pc:sldMk cId="0" sldId="631"/>
            <ac:picMk id="4" creationId="{B45F2289-C1C3-6C31-1FC8-9D6E6D21668A}"/>
          </ac:picMkLst>
        </pc:picChg>
      </pc:sldChg>
      <pc:sldChg chg="addSp modSp add mod modTransition">
        <pc:chgData name="Dr Siva Pillay" userId="4b3ca15de543bdeb" providerId="LiveId" clId="{395826EA-CF6C-41F7-BCB7-8F3780C5B9E4}" dt="2025-06-24T22:48:55.754" v="3003" actId="20577"/>
        <pc:sldMkLst>
          <pc:docMk/>
          <pc:sldMk cId="0" sldId="632"/>
        </pc:sldMkLst>
        <pc:spChg chg="mod">
          <ac:chgData name="Dr Siva Pillay" userId="4b3ca15de543bdeb" providerId="LiveId" clId="{395826EA-CF6C-41F7-BCB7-8F3780C5B9E4}" dt="2025-06-24T20:35:13.988" v="1093" actId="14100"/>
          <ac:spMkLst>
            <pc:docMk/>
            <pc:sldMk cId="0" sldId="632"/>
            <ac:spMk id="2" creationId="{00000000-0000-0000-0000-000000000000}"/>
          </ac:spMkLst>
        </pc:spChg>
        <pc:spChg chg="mod">
          <ac:chgData name="Dr Siva Pillay" userId="4b3ca15de543bdeb" providerId="LiveId" clId="{395826EA-CF6C-41F7-BCB7-8F3780C5B9E4}" dt="2025-06-24T22:48:55.754" v="3003" actId="20577"/>
          <ac:spMkLst>
            <pc:docMk/>
            <pc:sldMk cId="0" sldId="632"/>
            <ac:spMk id="3" creationId="{00000000-0000-0000-0000-000000000000}"/>
          </ac:spMkLst>
        </pc:spChg>
        <pc:picChg chg="add mod">
          <ac:chgData name="Dr Siva Pillay" userId="4b3ca15de543bdeb" providerId="LiveId" clId="{395826EA-CF6C-41F7-BCB7-8F3780C5B9E4}" dt="2025-06-24T20:18:33.253" v="748"/>
          <ac:picMkLst>
            <pc:docMk/>
            <pc:sldMk cId="0" sldId="632"/>
            <ac:picMk id="4" creationId="{7AC5B16E-B0DD-3857-8987-2F290054D2EA}"/>
          </ac:picMkLst>
        </pc:picChg>
      </pc:sldChg>
      <pc:sldChg chg="addSp delSp modSp add del mod modTransition">
        <pc:chgData name="Dr Siva Pillay" userId="4b3ca15de543bdeb" providerId="LiveId" clId="{395826EA-CF6C-41F7-BCB7-8F3780C5B9E4}" dt="2025-06-24T22:27:54.166" v="2457" actId="2696"/>
        <pc:sldMkLst>
          <pc:docMk/>
          <pc:sldMk cId="0" sldId="633"/>
        </pc:sldMkLst>
        <pc:spChg chg="mod">
          <ac:chgData name="Dr Siva Pillay" userId="4b3ca15de543bdeb" providerId="LiveId" clId="{395826EA-CF6C-41F7-BCB7-8F3780C5B9E4}" dt="2025-06-24T21:58:30.771" v="1993" actId="20577"/>
          <ac:spMkLst>
            <pc:docMk/>
            <pc:sldMk cId="0" sldId="633"/>
            <ac:spMk id="2" creationId="{00000000-0000-0000-0000-000000000000}"/>
          </ac:spMkLst>
        </pc:spChg>
        <pc:spChg chg="del mod">
          <ac:chgData name="Dr Siva Pillay" userId="4b3ca15de543bdeb" providerId="LiveId" clId="{395826EA-CF6C-41F7-BCB7-8F3780C5B9E4}" dt="2025-06-24T21:27:31.635" v="1591"/>
          <ac:spMkLst>
            <pc:docMk/>
            <pc:sldMk cId="0" sldId="633"/>
            <ac:spMk id="3" creationId="{00000000-0000-0000-0000-000000000000}"/>
          </ac:spMkLst>
        </pc:spChg>
        <pc:spChg chg="add del mod">
          <ac:chgData name="Dr Siva Pillay" userId="4b3ca15de543bdeb" providerId="LiveId" clId="{395826EA-CF6C-41F7-BCB7-8F3780C5B9E4}" dt="2025-06-24T21:42:49.849" v="1700"/>
          <ac:spMkLst>
            <pc:docMk/>
            <pc:sldMk cId="0" sldId="633"/>
            <ac:spMk id="6" creationId="{BF5DDD10-E1FF-B4BC-4B69-E84A22EF7719}"/>
          </ac:spMkLst>
        </pc:spChg>
        <pc:spChg chg="add del">
          <ac:chgData name="Dr Siva Pillay" userId="4b3ca15de543bdeb" providerId="LiveId" clId="{395826EA-CF6C-41F7-BCB7-8F3780C5B9E4}" dt="2025-06-24T22:08:19.415" v="2113" actId="22"/>
          <ac:spMkLst>
            <pc:docMk/>
            <pc:sldMk cId="0" sldId="633"/>
            <ac:spMk id="8" creationId="{D0A3C18F-86B5-B96B-7587-76B71D6D71B4}"/>
          </ac:spMkLst>
        </pc:spChg>
        <pc:graphicFrameChg chg="add mod modGraphic">
          <ac:chgData name="Dr Siva Pillay" userId="4b3ca15de543bdeb" providerId="LiveId" clId="{395826EA-CF6C-41F7-BCB7-8F3780C5B9E4}" dt="2025-06-24T22:27:29.168" v="2453" actId="14734"/>
          <ac:graphicFrameMkLst>
            <pc:docMk/>
            <pc:sldMk cId="0" sldId="633"/>
            <ac:graphicFrameMk id="5" creationId="{4F3C2BD1-D430-2D33-D9A0-B7437564245C}"/>
          </ac:graphicFrameMkLst>
        </pc:graphicFrameChg>
        <pc:picChg chg="add mod">
          <ac:chgData name="Dr Siva Pillay" userId="4b3ca15de543bdeb" providerId="LiveId" clId="{395826EA-CF6C-41F7-BCB7-8F3780C5B9E4}" dt="2025-06-24T20:18:37.978" v="749"/>
          <ac:picMkLst>
            <pc:docMk/>
            <pc:sldMk cId="0" sldId="633"/>
            <ac:picMk id="4" creationId="{4B364BF8-C3F6-9F43-F50C-5811EB1F5A39}"/>
          </ac:picMkLst>
        </pc:picChg>
      </pc:sldChg>
      <pc:sldChg chg="addSp modSp add mod modTransition">
        <pc:chgData name="Dr Siva Pillay" userId="4b3ca15de543bdeb" providerId="LiveId" clId="{395826EA-CF6C-41F7-BCB7-8F3780C5B9E4}" dt="2025-06-24T21:52:11.183" v="1892" actId="6549"/>
        <pc:sldMkLst>
          <pc:docMk/>
          <pc:sldMk cId="0" sldId="634"/>
        </pc:sldMkLst>
        <pc:spChg chg="mod">
          <ac:chgData name="Dr Siva Pillay" userId="4b3ca15de543bdeb" providerId="LiveId" clId="{395826EA-CF6C-41F7-BCB7-8F3780C5B9E4}" dt="2025-06-24T21:44:26.128" v="1722" actId="14100"/>
          <ac:spMkLst>
            <pc:docMk/>
            <pc:sldMk cId="0" sldId="634"/>
            <ac:spMk id="2" creationId="{00000000-0000-0000-0000-000000000000}"/>
          </ac:spMkLst>
        </pc:spChg>
        <pc:spChg chg="mod">
          <ac:chgData name="Dr Siva Pillay" userId="4b3ca15de543bdeb" providerId="LiveId" clId="{395826EA-CF6C-41F7-BCB7-8F3780C5B9E4}" dt="2025-06-24T21:52:11.183" v="1892" actId="6549"/>
          <ac:spMkLst>
            <pc:docMk/>
            <pc:sldMk cId="0" sldId="634"/>
            <ac:spMk id="3" creationId="{00000000-0000-0000-0000-000000000000}"/>
          </ac:spMkLst>
        </pc:spChg>
        <pc:picChg chg="add mod">
          <ac:chgData name="Dr Siva Pillay" userId="4b3ca15de543bdeb" providerId="LiveId" clId="{395826EA-CF6C-41F7-BCB7-8F3780C5B9E4}" dt="2025-06-24T20:18:42.858" v="750"/>
          <ac:picMkLst>
            <pc:docMk/>
            <pc:sldMk cId="0" sldId="634"/>
            <ac:picMk id="4" creationId="{9FF1E7A9-1614-FC74-7357-F5B3F0ED7BDF}"/>
          </ac:picMkLst>
        </pc:picChg>
      </pc:sldChg>
      <pc:sldChg chg="addSp delSp modSp new mod ord">
        <pc:chgData name="Dr Siva Pillay" userId="4b3ca15de543bdeb" providerId="LiveId" clId="{395826EA-CF6C-41F7-BCB7-8F3780C5B9E4}" dt="2025-06-24T21:16:18.103" v="1425"/>
        <pc:sldMkLst>
          <pc:docMk/>
          <pc:sldMk cId="3088564890" sldId="635"/>
        </pc:sldMkLst>
        <pc:spChg chg="mod">
          <ac:chgData name="Dr Siva Pillay" userId="4b3ca15de543bdeb" providerId="LiveId" clId="{395826EA-CF6C-41F7-BCB7-8F3780C5B9E4}" dt="2025-06-24T20:30:32.314" v="929" actId="14100"/>
          <ac:spMkLst>
            <pc:docMk/>
            <pc:sldMk cId="3088564890" sldId="635"/>
            <ac:spMk id="2" creationId="{86F9F49F-A2B7-E04C-6CEB-A47C6B3151A1}"/>
          </ac:spMkLst>
        </pc:spChg>
        <pc:spChg chg="del">
          <ac:chgData name="Dr Siva Pillay" userId="4b3ca15de543bdeb" providerId="LiveId" clId="{395826EA-CF6C-41F7-BCB7-8F3780C5B9E4}" dt="2025-06-24T20:27:34.077" v="860"/>
          <ac:spMkLst>
            <pc:docMk/>
            <pc:sldMk cId="3088564890" sldId="635"/>
            <ac:spMk id="3" creationId="{0500C3C4-B7C6-39C2-D10F-89AE9DF2D7D8}"/>
          </ac:spMkLst>
        </pc:spChg>
        <pc:picChg chg="add mod">
          <ac:chgData name="Dr Siva Pillay" userId="4b3ca15de543bdeb" providerId="LiveId" clId="{395826EA-CF6C-41F7-BCB7-8F3780C5B9E4}" dt="2025-06-24T20:30:36.368" v="930" actId="14100"/>
          <ac:picMkLst>
            <pc:docMk/>
            <pc:sldMk cId="3088564890" sldId="635"/>
            <ac:picMk id="5" creationId="{F5C41FD0-9EA8-6312-C718-76EC69376D3E}"/>
          </ac:picMkLst>
        </pc:picChg>
      </pc:sldChg>
      <pc:sldChg chg="addSp delSp modSp new mod">
        <pc:chgData name="Dr Siva Pillay" userId="4b3ca15de543bdeb" providerId="LiveId" clId="{395826EA-CF6C-41F7-BCB7-8F3780C5B9E4}" dt="2025-06-24T20:54:46.179" v="1242" actId="14100"/>
        <pc:sldMkLst>
          <pc:docMk/>
          <pc:sldMk cId="3878061014" sldId="636"/>
        </pc:sldMkLst>
        <pc:spChg chg="del">
          <ac:chgData name="Dr Siva Pillay" userId="4b3ca15de543bdeb" providerId="LiveId" clId="{395826EA-CF6C-41F7-BCB7-8F3780C5B9E4}" dt="2025-06-24T20:53:59.916" v="1228"/>
          <ac:spMkLst>
            <pc:docMk/>
            <pc:sldMk cId="3878061014" sldId="636"/>
            <ac:spMk id="3" creationId="{01E1084E-03E9-01D5-A11E-59FBF4407FEE}"/>
          </ac:spMkLst>
        </pc:spChg>
        <pc:picChg chg="add mod">
          <ac:chgData name="Dr Siva Pillay" userId="4b3ca15de543bdeb" providerId="LiveId" clId="{395826EA-CF6C-41F7-BCB7-8F3780C5B9E4}" dt="2025-06-24T20:54:46.179" v="1242" actId="14100"/>
          <ac:picMkLst>
            <pc:docMk/>
            <pc:sldMk cId="3878061014" sldId="636"/>
            <ac:picMk id="5" creationId="{7FA3F05B-E69A-71F8-678D-6DA6FD264D1F}"/>
          </ac:picMkLst>
        </pc:picChg>
      </pc:sldChg>
      <pc:sldChg chg="addSp delSp modSp add mod ord">
        <pc:chgData name="Dr Siva Pillay" userId="4b3ca15de543bdeb" providerId="LiveId" clId="{395826EA-CF6C-41F7-BCB7-8F3780C5B9E4}" dt="2025-06-24T22:07:40.009" v="2111" actId="14100"/>
        <pc:sldMkLst>
          <pc:docMk/>
          <pc:sldMk cId="92818904" sldId="637"/>
        </pc:sldMkLst>
        <pc:spChg chg="mod">
          <ac:chgData name="Dr Siva Pillay" userId="4b3ca15de543bdeb" providerId="LiveId" clId="{395826EA-CF6C-41F7-BCB7-8F3780C5B9E4}" dt="2025-06-24T22:07:40.009" v="2111" actId="14100"/>
          <ac:spMkLst>
            <pc:docMk/>
            <pc:sldMk cId="92818904" sldId="637"/>
            <ac:spMk id="3" creationId="{0447B1CC-523E-73FC-261B-E2A9475175AF}"/>
          </ac:spMkLst>
        </pc:spChg>
        <pc:spChg chg="add del mod">
          <ac:chgData name="Dr Siva Pillay" userId="4b3ca15de543bdeb" providerId="LiveId" clId="{395826EA-CF6C-41F7-BCB7-8F3780C5B9E4}" dt="2025-06-24T22:05:41.132" v="2071"/>
          <ac:spMkLst>
            <pc:docMk/>
            <pc:sldMk cId="92818904" sldId="637"/>
            <ac:spMk id="5" creationId="{3790077C-E0D9-0FB0-FBA4-E4661E09A5B2}"/>
          </ac:spMkLst>
        </pc:spChg>
        <pc:spChg chg="add del mod">
          <ac:chgData name="Dr Siva Pillay" userId="4b3ca15de543bdeb" providerId="LiveId" clId="{395826EA-CF6C-41F7-BCB7-8F3780C5B9E4}" dt="2025-06-24T22:05:41.124" v="2069" actId="478"/>
          <ac:spMkLst>
            <pc:docMk/>
            <pc:sldMk cId="92818904" sldId="637"/>
            <ac:spMk id="6" creationId="{4052551A-617F-AF33-68D6-B3651F4E6151}"/>
          </ac:spMkLst>
        </pc:spChg>
      </pc:sldChg>
      <pc:sldChg chg="modSp add del mod">
        <pc:chgData name="Dr Siva Pillay" userId="4b3ca15de543bdeb" providerId="LiveId" clId="{395826EA-CF6C-41F7-BCB7-8F3780C5B9E4}" dt="2025-06-24T22:10:06.306" v="2123" actId="2696"/>
        <pc:sldMkLst>
          <pc:docMk/>
          <pc:sldMk cId="1690708678" sldId="638"/>
        </pc:sldMkLst>
        <pc:spChg chg="mod">
          <ac:chgData name="Dr Siva Pillay" userId="4b3ca15de543bdeb" providerId="LiveId" clId="{395826EA-CF6C-41F7-BCB7-8F3780C5B9E4}" dt="2025-06-24T22:08:33.164" v="2115" actId="20577"/>
          <ac:spMkLst>
            <pc:docMk/>
            <pc:sldMk cId="1690708678" sldId="638"/>
            <ac:spMk id="2" creationId="{B82B8DE3-2832-25FE-DDA8-60C5A0662CE6}"/>
          </ac:spMkLst>
        </pc:spChg>
        <pc:graphicFrameChg chg="mod modGraphic">
          <ac:chgData name="Dr Siva Pillay" userId="4b3ca15de543bdeb" providerId="LiveId" clId="{395826EA-CF6C-41F7-BCB7-8F3780C5B9E4}" dt="2025-06-24T22:09:35.681" v="2119" actId="14734"/>
          <ac:graphicFrameMkLst>
            <pc:docMk/>
            <pc:sldMk cId="1690708678" sldId="638"/>
            <ac:graphicFrameMk id="5" creationId="{763B20CC-B5A4-820A-BB74-F62F475F7A2C}"/>
          </ac:graphicFrameMkLst>
        </pc:graphicFrameChg>
      </pc:sldChg>
      <pc:sldChg chg="addSp delSp modSp add mod ord">
        <pc:chgData name="Dr Siva Pillay" userId="4b3ca15de543bdeb" providerId="LiveId" clId="{395826EA-CF6C-41F7-BCB7-8F3780C5B9E4}" dt="2025-06-24T22:44:01.036" v="2999" actId="14100"/>
        <pc:sldMkLst>
          <pc:docMk/>
          <pc:sldMk cId="1708988696" sldId="639"/>
        </pc:sldMkLst>
        <pc:spChg chg="mod">
          <ac:chgData name="Dr Siva Pillay" userId="4b3ca15de543bdeb" providerId="LiveId" clId="{395826EA-CF6C-41F7-BCB7-8F3780C5B9E4}" dt="2025-06-24T22:28:06.104" v="2458" actId="20577"/>
          <ac:spMkLst>
            <pc:docMk/>
            <pc:sldMk cId="1708988696" sldId="639"/>
            <ac:spMk id="2" creationId="{A778E985-61A6-6858-5502-43DD36436A0E}"/>
          </ac:spMkLst>
        </pc:spChg>
        <pc:spChg chg="mod">
          <ac:chgData name="Dr Siva Pillay" userId="4b3ca15de543bdeb" providerId="LiveId" clId="{395826EA-CF6C-41F7-BCB7-8F3780C5B9E4}" dt="2025-06-24T22:44:01.036" v="2999" actId="14100"/>
          <ac:spMkLst>
            <pc:docMk/>
            <pc:sldMk cId="1708988696" sldId="639"/>
            <ac:spMk id="3" creationId="{19D610DC-4490-1CC6-7759-D1D8E2261DA7}"/>
          </ac:spMkLst>
        </pc:spChg>
        <pc:spChg chg="add del mod">
          <ac:chgData name="Dr Siva Pillay" userId="4b3ca15de543bdeb" providerId="LiveId" clId="{395826EA-CF6C-41F7-BCB7-8F3780C5B9E4}" dt="2025-06-24T22:17:39.113" v="2217"/>
          <ac:spMkLst>
            <pc:docMk/>
            <pc:sldMk cId="1708988696" sldId="639"/>
            <ac:spMk id="5" creationId="{9970A222-10B9-04AD-80C2-13C660FAA267}"/>
          </ac:spMkLst>
        </pc:spChg>
        <pc:spChg chg="add del">
          <ac:chgData name="Dr Siva Pillay" userId="4b3ca15de543bdeb" providerId="LiveId" clId="{395826EA-CF6C-41F7-BCB7-8F3780C5B9E4}" dt="2025-06-24T22:37:37.841" v="2642" actId="21"/>
          <ac:spMkLst>
            <pc:docMk/>
            <pc:sldMk cId="1708988696" sldId="639"/>
            <ac:spMk id="14" creationId="{1EF4EBB1-692C-5773-C4AF-863F4786EEC4}"/>
          </ac:spMkLst>
        </pc:spChg>
        <pc:spChg chg="add">
          <ac:chgData name="Dr Siva Pillay" userId="4b3ca15de543bdeb" providerId="LiveId" clId="{395826EA-CF6C-41F7-BCB7-8F3780C5B9E4}" dt="2025-06-24T22:37:49.067" v="2643"/>
          <ac:spMkLst>
            <pc:docMk/>
            <pc:sldMk cId="1708988696" sldId="639"/>
            <ac:spMk id="15" creationId="{7D1DEB6B-3E50-EE86-326E-24CF682E6925}"/>
          </ac:spMkLst>
        </pc:spChg>
        <pc:spChg chg="add mod">
          <ac:chgData name="Dr Siva Pillay" userId="4b3ca15de543bdeb" providerId="LiveId" clId="{395826EA-CF6C-41F7-BCB7-8F3780C5B9E4}" dt="2025-06-24T22:38:15.961" v="2647"/>
          <ac:spMkLst>
            <pc:docMk/>
            <pc:sldMk cId="1708988696" sldId="639"/>
            <ac:spMk id="16" creationId="{750BE86B-C4FC-56B1-CC1E-269A641D19F6}"/>
          </ac:spMkLst>
        </pc:spChg>
        <pc:spChg chg="add mod">
          <ac:chgData name="Dr Siva Pillay" userId="4b3ca15de543bdeb" providerId="LiveId" clId="{395826EA-CF6C-41F7-BCB7-8F3780C5B9E4}" dt="2025-06-24T22:38:15.492" v="2646"/>
          <ac:spMkLst>
            <pc:docMk/>
            <pc:sldMk cId="1708988696" sldId="639"/>
            <ac:spMk id="17" creationId="{48B2CA29-B1A7-F332-5FB4-BA31BAD58C1D}"/>
          </ac:spMkLst>
        </pc:spChg>
        <pc:graphicFrameChg chg="add mod">
          <ac:chgData name="Dr Siva Pillay" userId="4b3ca15de543bdeb" providerId="LiveId" clId="{395826EA-CF6C-41F7-BCB7-8F3780C5B9E4}" dt="2025-06-24T22:16:59.946" v="2209"/>
          <ac:graphicFrameMkLst>
            <pc:docMk/>
            <pc:sldMk cId="1708988696" sldId="639"/>
            <ac:graphicFrameMk id="6" creationId="{0A0F8741-48E7-5701-4777-1BACC61D45A2}"/>
          </ac:graphicFrameMkLst>
        </pc:graphicFrameChg>
        <pc:graphicFrameChg chg="add mod">
          <ac:chgData name="Dr Siva Pillay" userId="4b3ca15de543bdeb" providerId="LiveId" clId="{395826EA-CF6C-41F7-BCB7-8F3780C5B9E4}" dt="2025-06-24T22:16:59.946" v="2209"/>
          <ac:graphicFrameMkLst>
            <pc:docMk/>
            <pc:sldMk cId="1708988696" sldId="639"/>
            <ac:graphicFrameMk id="7" creationId="{6275AA1F-6DDC-5424-2834-239B95774B2D}"/>
          </ac:graphicFrameMkLst>
        </pc:graphicFrameChg>
        <pc:graphicFrameChg chg="add mod">
          <ac:chgData name="Dr Siva Pillay" userId="4b3ca15de543bdeb" providerId="LiveId" clId="{395826EA-CF6C-41F7-BCB7-8F3780C5B9E4}" dt="2025-06-24T22:16:59.946" v="2209"/>
          <ac:graphicFrameMkLst>
            <pc:docMk/>
            <pc:sldMk cId="1708988696" sldId="639"/>
            <ac:graphicFrameMk id="8" creationId="{B6740CD1-F9D6-B534-F0E7-E1F65E3A9242}"/>
          </ac:graphicFrameMkLst>
        </pc:graphicFrameChg>
        <pc:graphicFrameChg chg="add mod modGraphic">
          <ac:chgData name="Dr Siva Pillay" userId="4b3ca15de543bdeb" providerId="LiveId" clId="{395826EA-CF6C-41F7-BCB7-8F3780C5B9E4}" dt="2025-06-24T22:17:38.324" v="2215" actId="14100"/>
          <ac:graphicFrameMkLst>
            <pc:docMk/>
            <pc:sldMk cId="1708988696" sldId="639"/>
            <ac:graphicFrameMk id="9" creationId="{E1F005BD-C23B-E9BA-5CFE-BA7BC305F55C}"/>
          </ac:graphicFrameMkLst>
        </pc:graphicFrameChg>
        <pc:graphicFrameChg chg="add mod">
          <ac:chgData name="Dr Siva Pillay" userId="4b3ca15de543bdeb" providerId="LiveId" clId="{395826EA-CF6C-41F7-BCB7-8F3780C5B9E4}" dt="2025-06-24T22:17:48.849" v="2220"/>
          <ac:graphicFrameMkLst>
            <pc:docMk/>
            <pc:sldMk cId="1708988696" sldId="639"/>
            <ac:graphicFrameMk id="10" creationId="{9B7A075E-8965-8BAD-C2D4-90CBE704AE33}"/>
          </ac:graphicFrameMkLst>
        </pc:graphicFrameChg>
        <pc:graphicFrameChg chg="add mod">
          <ac:chgData name="Dr Siva Pillay" userId="4b3ca15de543bdeb" providerId="LiveId" clId="{395826EA-CF6C-41F7-BCB7-8F3780C5B9E4}" dt="2025-06-24T22:17:48.849" v="2220"/>
          <ac:graphicFrameMkLst>
            <pc:docMk/>
            <pc:sldMk cId="1708988696" sldId="639"/>
            <ac:graphicFrameMk id="11" creationId="{EF45E848-C0D5-C67B-2ADA-415330D66A48}"/>
          </ac:graphicFrameMkLst>
        </pc:graphicFrameChg>
        <pc:graphicFrameChg chg="add mod">
          <ac:chgData name="Dr Siva Pillay" userId="4b3ca15de543bdeb" providerId="LiveId" clId="{395826EA-CF6C-41F7-BCB7-8F3780C5B9E4}" dt="2025-06-24T22:17:48.849" v="2220"/>
          <ac:graphicFrameMkLst>
            <pc:docMk/>
            <pc:sldMk cId="1708988696" sldId="639"/>
            <ac:graphicFrameMk id="12" creationId="{E0F7BBE9-11C9-94D0-35ED-F9EB46D0E79A}"/>
          </ac:graphicFrameMkLst>
        </pc:graphicFrameChg>
        <pc:graphicFrameChg chg="add mod">
          <ac:chgData name="Dr Siva Pillay" userId="4b3ca15de543bdeb" providerId="LiveId" clId="{395826EA-CF6C-41F7-BCB7-8F3780C5B9E4}" dt="2025-06-24T22:17:48.849" v="2220"/>
          <ac:graphicFrameMkLst>
            <pc:docMk/>
            <pc:sldMk cId="1708988696" sldId="639"/>
            <ac:graphicFrameMk id="13" creationId="{4967B337-4FD8-E2D9-79BD-334D2B4563F5}"/>
          </ac:graphicFrameMkLst>
        </pc:graphicFrameChg>
      </pc:sldChg>
      <pc:sldChg chg="add ord">
        <pc:chgData name="Dr Siva Pillay" userId="4b3ca15de543bdeb" providerId="LiveId" clId="{395826EA-CF6C-41F7-BCB7-8F3780C5B9E4}" dt="2025-06-24T22:28:13.608" v="2460"/>
        <pc:sldMkLst>
          <pc:docMk/>
          <pc:sldMk cId="4122345702" sldId="640"/>
        </pc:sldMkLst>
      </pc:sldChg>
      <pc:sldChg chg="modSp new del mod">
        <pc:chgData name="Dr Siva Pillay" userId="4b3ca15de543bdeb" providerId="LiveId" clId="{395826EA-CF6C-41F7-BCB7-8F3780C5B9E4}" dt="2025-06-25T17:08:13.839" v="3010" actId="2696"/>
        <pc:sldMkLst>
          <pc:docMk/>
          <pc:sldMk cId="1629703386" sldId="641"/>
        </pc:sldMkLst>
        <pc:spChg chg="mod">
          <ac:chgData name="Dr Siva Pillay" userId="4b3ca15de543bdeb" providerId="LiveId" clId="{395826EA-CF6C-41F7-BCB7-8F3780C5B9E4}" dt="2025-06-25T17:08:08.739" v="3009" actId="6549"/>
          <ac:spMkLst>
            <pc:docMk/>
            <pc:sldMk cId="1629703386" sldId="641"/>
            <ac:spMk id="3" creationId="{8539BE61-5911-4E77-A0F2-CF7637E468B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5BEEC8C-EA8E-6F4E-85AD-9D208C246378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pitchFamily="-109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pitchFamily="-109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pitchFamily="-109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pitchFamily="-109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Introduce the topic. Emphasize importance of updating practice based on latest WHO and national guidelines.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Highlight disparities and need for focused interventions in LMICs like South Africa.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Explain the natural history of HPV and its link to cervical cancer.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Emphasize shift to HPV testing for greater accuracy and longer screening intervals.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Stress earlier, more frequent screening and tailored management for HIV-positive women.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A05EE-0682-580E-AFFF-2C644F486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462B6C-BC5B-C815-A418-68283EED51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D6AFE0-525B-EAD2-85D1-876266EA40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Describe practical approaches to triage and treatment of screen-positive women.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9DA773-9977-D439-342D-3D0ED9728C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0184314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75799-D555-C66F-887D-E46445DB0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0B73C1-3EAC-2E5B-CEF4-6B876B606A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5BD696-B02B-8838-F022-A76F379820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Describe practical approaches to triage and treatment of screen-positive women.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9D2C5E-DC7A-2D15-B4AC-A027CC7120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279859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2AE55-3B86-05ED-E17C-A44B75B20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EC230E-75F6-F2BA-00FB-D3D66D6438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FD5196-8741-3CC3-99F0-ED5FB7827A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Describe practical approaches to triage and treatment of screen-positive women.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31E193-4B8F-918C-D167-7CCF18AA86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6078739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Present simplified, effective schedules especially useful in resource-limited settings.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Underscore the importance of completing all 3 doses in immunocompromised populations.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Explain systems approach to increasing access and improving outcomes.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End with a strong appeal for collaborative action and sustained effort.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EEC8C-EA8E-6F4E-85AD-9D208C246378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200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F456C765-CA69-3546-B98C-EBCBE2B00BF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59F9546-D2A2-EF4C-A994-763A78C4CEC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C11EB0F-144E-E94C-A370-5938D11A0DE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7DE5A1EF-6AAE-C14C-8815-4D8B5CECA62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7A660F9-1484-8547-958C-1BA36E9296E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DF74EAAF-D35A-6C4A-8500-8BB734EB8F7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89E3856D-4D0C-534E-BE3E-4294E6C4BA3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9EEC77F-84B4-F149-852A-2B3A4FB19E0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B5A4D28-AB24-9241-9840-EA0A99EDCB3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50C8B87-DC5F-B945-9738-DE33667CA59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34F082EB-2432-9C4F-BB1B-3FDE6B8024B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780C6F2-9855-7E44-822C-42B0270397DE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09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09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09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09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09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09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09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09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9" charset="-128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9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9" charset="-128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KOz-bNhEHhQ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-J6PgkIrgyc" TargetMode="External"/><Relationship Id="rId3" Type="http://schemas.openxmlformats.org/officeDocument/2006/relationships/hyperlink" Target="https://youtu.be/c0almr2_XEk" TargetMode="External"/><Relationship Id="rId7" Type="http://schemas.openxmlformats.org/officeDocument/2006/relationships/hyperlink" Target="https://youtu.be/K2LPj0qAuvw" TargetMode="External"/><Relationship Id="rId2" Type="http://schemas.openxmlformats.org/officeDocument/2006/relationships/hyperlink" Target="https://youtu.be/vBkPsQZZqq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TbXLFCDczdQ" TargetMode="External"/><Relationship Id="rId5" Type="http://schemas.openxmlformats.org/officeDocument/2006/relationships/hyperlink" Target="https://youtu.be/rvfAvBZ10JQ" TargetMode="External"/><Relationship Id="rId4" Type="http://schemas.openxmlformats.org/officeDocument/2006/relationships/hyperlink" Target="https://youtu.be/I5eTCO1IEyE" TargetMode="External"/><Relationship Id="rId9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6981" y="2130425"/>
            <a:ext cx="8281219" cy="1470025"/>
          </a:xfrm>
        </p:spPr>
        <p:txBody>
          <a:bodyPr>
            <a:noAutofit/>
          </a:bodyPr>
          <a:lstStyle/>
          <a:p>
            <a:r>
              <a:rPr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Advances in Cervical Cancer </a:t>
            </a:r>
            <a:br>
              <a:rPr lang="en-ZA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Screening and HPV Management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ZA" dirty="0">
                <a:solidFill>
                  <a:srgbClr val="FF0000"/>
                </a:solidFill>
              </a:rPr>
              <a:t>Dr Siva Pillay</a:t>
            </a:r>
          </a:p>
          <a:p>
            <a:r>
              <a:rPr lang="en-ZA" dirty="0">
                <a:solidFill>
                  <a:srgbClr val="FF0000"/>
                </a:solidFill>
              </a:rPr>
              <a:t>25.6.2025</a:t>
            </a:r>
            <a:endParaRPr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5E7BD3-CA71-DF35-9747-3E9AB535ABE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721" y="4196080"/>
            <a:ext cx="2428240" cy="23215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A8C0B-3C78-FE26-D6B6-DD4FFE369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5" name="Content Placeholder 4" descr="A poster of a cancer treatment">
            <a:extLst>
              <a:ext uri="{FF2B5EF4-FFF2-40B4-BE49-F238E27FC236}">
                <a16:creationId xmlns:a16="http://schemas.microsoft.com/office/drawing/2014/main" id="{7FA3F05B-E69A-71F8-678D-6DA6FD264D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87806101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" y="254000"/>
            <a:ext cx="8163560" cy="1117600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ZA" sz="3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 &amp; Local Burden of Cervical Cancer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520" y="1371600"/>
            <a:ext cx="3911600" cy="5232400"/>
          </a:xfrm>
        </p:spPr>
        <p:txBody>
          <a:bodyPr wrap="square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ZA" sz="2600" dirty="0"/>
              <a:t>2</a:t>
            </a:r>
            <a:r>
              <a:rPr lang="en-ZA" sz="2600" baseline="30000" dirty="0"/>
              <a:t>nd</a:t>
            </a:r>
            <a:r>
              <a:rPr lang="en-ZA" sz="2600" dirty="0"/>
              <a:t> most common cancer in women globally</a:t>
            </a:r>
          </a:p>
          <a:p>
            <a:pPr>
              <a:lnSpc>
                <a:spcPct val="90000"/>
              </a:lnSpc>
            </a:pPr>
            <a:r>
              <a:rPr lang="en-ZA" sz="2600" dirty="0"/>
              <a:t>90% of deaths in LMICs – poor screening</a:t>
            </a:r>
          </a:p>
          <a:p>
            <a:pPr>
              <a:lnSpc>
                <a:spcPct val="90000"/>
              </a:lnSpc>
            </a:pPr>
            <a:r>
              <a:rPr lang="en-ZA" sz="2600" dirty="0"/>
              <a:t>High burden in South Africa due to HIV co-infection</a:t>
            </a:r>
          </a:p>
          <a:p>
            <a:pPr>
              <a:lnSpc>
                <a:spcPct val="90000"/>
              </a:lnSpc>
            </a:pPr>
            <a:r>
              <a:rPr lang="en-ZA" sz="2600" dirty="0"/>
              <a:t>Preventable through screening &amp; </a:t>
            </a:r>
            <a:r>
              <a:rPr lang="en-ZA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early</a:t>
            </a:r>
            <a:r>
              <a:rPr lang="en-ZA" sz="2600" dirty="0"/>
              <a:t> </a:t>
            </a:r>
            <a:r>
              <a:rPr lang="en-ZA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vaccination - </a:t>
            </a:r>
            <a:r>
              <a:rPr lang="en-ZA" sz="2600" dirty="0">
                <a:solidFill>
                  <a:srgbClr val="FF0000"/>
                </a:solidFill>
              </a:rPr>
              <a:t>extended program beyond 9 year old girls</a:t>
            </a:r>
            <a:endParaRPr lang="en-ZA" sz="2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 descr="A poster of cervical cancer&#10;&#10;AI-generated content may be incorrect.">
            <a:extLst>
              <a:ext uri="{FF2B5EF4-FFF2-40B4-BE49-F238E27FC236}">
                <a16:creationId xmlns:a16="http://schemas.microsoft.com/office/drawing/2014/main" id="{C1F14240-CC1A-17F8-E6A9-1D4E5916BF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4082" y="1366986"/>
            <a:ext cx="3554093" cy="534322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9F49F-A2B7-E04C-6CEB-A47C6B315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45439" y="162560"/>
            <a:ext cx="9570718" cy="741680"/>
          </a:xfrm>
        </p:spPr>
        <p:txBody>
          <a:bodyPr/>
          <a:lstStyle/>
          <a:p>
            <a:r>
              <a:rPr lang="en-Z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Missed Opportunity for a Preventable condition!</a:t>
            </a:r>
          </a:p>
        </p:txBody>
      </p:sp>
      <p:pic>
        <p:nvPicPr>
          <p:cNvPr id="5" name="Content Placeholder 4" descr="A diagram of cervical cancer screening&#10;&#10;AI-generated content may be incorrect.">
            <a:extLst>
              <a:ext uri="{FF2B5EF4-FFF2-40B4-BE49-F238E27FC236}">
                <a16:creationId xmlns:a16="http://schemas.microsoft.com/office/drawing/2014/main" id="{F5C41FD0-9EA8-6312-C718-76EC69376D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782321"/>
            <a:ext cx="9225279" cy="6066452"/>
          </a:xfrm>
        </p:spPr>
      </p:pic>
    </p:spTree>
    <p:extLst>
      <p:ext uri="{BB962C8B-B14F-4D97-AF65-F5344CB8AC3E}">
        <p14:creationId xmlns:p14="http://schemas.microsoft.com/office/powerpoint/2010/main" val="3088564890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680" y="228600"/>
            <a:ext cx="7772400" cy="840105"/>
          </a:xfrm>
        </p:spPr>
        <p:txBody>
          <a:bodyPr/>
          <a:lstStyle/>
          <a:p>
            <a:r>
              <a:rPr lang="en-ZA" sz="4000" b="1" dirty="0">
                <a:solidFill>
                  <a:srgbClr val="FF0000"/>
                </a:solidFill>
              </a:rPr>
              <a:t>Why HPV before Pap !</a:t>
            </a:r>
            <a:endParaRPr sz="4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51280"/>
            <a:ext cx="5069840" cy="4744720"/>
          </a:xfrm>
        </p:spPr>
        <p:txBody>
          <a:bodyPr/>
          <a:lstStyle/>
          <a:p>
            <a:r>
              <a:rPr lang="en-ZA" dirty="0"/>
              <a:t>99% of Cervical Cancer are caused by </a:t>
            </a:r>
            <a:r>
              <a:rPr lang="en-ZA" i="1" dirty="0"/>
              <a:t>persistent HPV infections</a:t>
            </a:r>
          </a:p>
          <a:p>
            <a:r>
              <a:rPr dirty="0"/>
              <a:t>HPV 16 &amp; 18 cause ~</a:t>
            </a:r>
            <a:r>
              <a:rPr lang="en-ZA" dirty="0"/>
              <a:t>9</a:t>
            </a:r>
            <a:r>
              <a:rPr dirty="0"/>
              <a:t>0% of cervical cancers</a:t>
            </a:r>
          </a:p>
          <a:p>
            <a:r>
              <a:rPr dirty="0"/>
              <a:t>Sexually transmitted</a:t>
            </a:r>
            <a:r>
              <a:rPr lang="en-ZA" dirty="0"/>
              <a:t> – but also by skin contact</a:t>
            </a:r>
            <a:endParaRPr dirty="0"/>
          </a:p>
          <a:p>
            <a:r>
              <a:rPr dirty="0"/>
              <a:t>Most infections </a:t>
            </a:r>
            <a:r>
              <a:rPr lang="en-ZA" dirty="0"/>
              <a:t>resolve- but the </a:t>
            </a:r>
            <a:r>
              <a:rPr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persistent </a:t>
            </a:r>
            <a:r>
              <a:rPr lang="en-ZA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infections</a:t>
            </a:r>
            <a:r>
              <a:rPr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cause cancer</a:t>
            </a:r>
            <a:endParaRPr lang="en-ZA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DC27A6-F768-772F-6E43-6557CE5EB88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940" y="5725160"/>
            <a:ext cx="807720" cy="904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5B651D4-8311-B40F-2128-59F1C56353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4640" y="1493520"/>
            <a:ext cx="3553778" cy="380682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" y="609600"/>
            <a:ext cx="8597900" cy="579120"/>
          </a:xfrm>
        </p:spPr>
        <p:txBody>
          <a:bodyPr>
            <a:noAutofit/>
          </a:bodyPr>
          <a:lstStyle/>
          <a:p>
            <a:r>
              <a:rPr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Screening Guidelines – General Population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20" y="1554480"/>
            <a:ext cx="8597900" cy="4541520"/>
          </a:xfrm>
        </p:spPr>
        <p:txBody>
          <a:bodyPr/>
          <a:lstStyle/>
          <a:p>
            <a:r>
              <a:rPr lang="en-ZA" dirty="0"/>
              <a:t>99% of Cervical Cancer are caused by persistent HPV infection</a:t>
            </a:r>
          </a:p>
          <a:p>
            <a:r>
              <a:rPr dirty="0"/>
              <a:t>HPV DNA testing preferred from age </a:t>
            </a:r>
            <a:r>
              <a:rPr lang="en-ZA" dirty="0"/>
              <a:t>25</a:t>
            </a:r>
            <a:endParaRPr dirty="0"/>
          </a:p>
          <a:p>
            <a:r>
              <a:rPr dirty="0"/>
              <a:t>HPV test every 5 years</a:t>
            </a:r>
            <a:r>
              <a:rPr lang="en-ZA" dirty="0"/>
              <a:t> for  non-HIV patients </a:t>
            </a:r>
          </a:p>
          <a:p>
            <a:r>
              <a:rPr lang="en-ZA" dirty="0"/>
              <a:t>HPV test every 3 years for WLWH</a:t>
            </a:r>
            <a:endParaRPr dirty="0"/>
          </a:p>
          <a:p>
            <a:r>
              <a:rPr dirty="0"/>
              <a:t>WHO recommends HPV</a:t>
            </a:r>
            <a:r>
              <a:rPr lang="en-ZA" dirty="0"/>
              <a:t> screening be PHC based</a:t>
            </a:r>
          </a:p>
          <a:p>
            <a:r>
              <a:rPr lang="en-ZA" b="1" i="1" dirty="0"/>
              <a:t>Only do Pap Smear if HPV +  (Done at same time but request Pap only if HPV+)</a:t>
            </a:r>
            <a:endParaRPr b="1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5F2289-C1C3-6C31-1FC8-9D6E6D21668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940" y="5725160"/>
            <a:ext cx="807720" cy="904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609600"/>
            <a:ext cx="8435340" cy="1143000"/>
          </a:xfrm>
        </p:spPr>
        <p:txBody>
          <a:bodyPr>
            <a:normAutofit fontScale="90000"/>
          </a:bodyPr>
          <a:lstStyle/>
          <a:p>
            <a:r>
              <a:rPr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Screening in Women Living with HIV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Start at age 25</a:t>
            </a:r>
            <a:r>
              <a:rPr lang="en-ZA" dirty="0"/>
              <a:t> </a:t>
            </a:r>
            <a:endParaRPr dirty="0"/>
          </a:p>
          <a:p>
            <a:r>
              <a:rPr dirty="0"/>
              <a:t>HPV DNA every 3 years</a:t>
            </a:r>
            <a:r>
              <a:rPr lang="en-ZA" dirty="0"/>
              <a:t> if HPV negative</a:t>
            </a:r>
            <a:endParaRPr dirty="0"/>
          </a:p>
          <a:p>
            <a:r>
              <a:rPr lang="en-ZA" dirty="0"/>
              <a:t>If HPV +  then </a:t>
            </a:r>
            <a:r>
              <a:rPr dirty="0"/>
              <a:t>high</a:t>
            </a:r>
            <a:r>
              <a:rPr lang="en-ZA" dirty="0"/>
              <a:t> </a:t>
            </a:r>
            <a:r>
              <a:rPr dirty="0"/>
              <a:t>risk of </a:t>
            </a:r>
            <a:r>
              <a:rPr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persistent infection</a:t>
            </a:r>
            <a:r>
              <a:rPr lang="en-ZA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 </a:t>
            </a:r>
            <a:r>
              <a:rPr lang="en-ZA" dirty="0"/>
              <a:t>which is cause of cancers</a:t>
            </a:r>
          </a:p>
          <a:p>
            <a:r>
              <a:rPr lang="en-ZA" dirty="0"/>
              <a:t>If HPV + &amp; CIN2+ lesions – treat early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C5B16E-B0DD-3857-8987-2F290054D2E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940" y="5725160"/>
            <a:ext cx="807720" cy="904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C6333-3D0B-FCB7-478C-EB8FABC16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54E01-C7D6-4DEE-C64B-54C286BA1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" y="228600"/>
            <a:ext cx="8727440" cy="777240"/>
          </a:xfrm>
        </p:spPr>
        <p:txBody>
          <a:bodyPr>
            <a:normAutofit/>
          </a:bodyPr>
          <a:lstStyle/>
          <a:p>
            <a:r>
              <a:rPr lang="en-ZA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HPV +</a:t>
            </a:r>
            <a:endParaRPr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7B1CC-523E-73FC-261B-E2A947517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005840"/>
            <a:ext cx="7772400" cy="5090160"/>
          </a:xfrm>
        </p:spPr>
        <p:txBody>
          <a:bodyPr/>
          <a:lstStyle/>
          <a:p>
            <a:r>
              <a:rPr dirty="0"/>
              <a:t>HPV</a:t>
            </a:r>
            <a:r>
              <a:rPr lang="en-ZA" dirty="0"/>
              <a:t>(</a:t>
            </a:r>
            <a:r>
              <a:rPr dirty="0"/>
              <a:t>+</a:t>
            </a:r>
            <a:r>
              <a:rPr lang="en-ZA" dirty="0"/>
              <a:t>)</a:t>
            </a:r>
            <a:r>
              <a:rPr dirty="0"/>
              <a:t> </a:t>
            </a:r>
            <a:r>
              <a:rPr lang="en-ZA" dirty="0"/>
              <a:t>with </a:t>
            </a:r>
            <a:r>
              <a:rPr dirty="0"/>
              <a:t>&amp; VIA</a:t>
            </a:r>
            <a:r>
              <a:rPr lang="en-ZA" dirty="0"/>
              <a:t> (</a:t>
            </a:r>
            <a:r>
              <a:rPr dirty="0"/>
              <a:t>+</a:t>
            </a:r>
            <a:r>
              <a:rPr lang="en-ZA" dirty="0"/>
              <a:t>) -</a:t>
            </a:r>
            <a:r>
              <a:rPr dirty="0"/>
              <a:t> treat or refer</a:t>
            </a:r>
          </a:p>
          <a:p>
            <a:r>
              <a:rPr dirty="0"/>
              <a:t>HPV</a:t>
            </a:r>
            <a:r>
              <a:rPr lang="en-ZA" dirty="0"/>
              <a:t>(</a:t>
            </a:r>
            <a:r>
              <a:rPr dirty="0"/>
              <a:t>+</a:t>
            </a:r>
            <a:r>
              <a:rPr lang="en-ZA" dirty="0"/>
              <a:t>)</a:t>
            </a:r>
            <a:r>
              <a:rPr dirty="0"/>
              <a:t> &amp; VIA</a:t>
            </a:r>
            <a:r>
              <a:rPr lang="en-ZA" dirty="0"/>
              <a:t> (</a:t>
            </a:r>
            <a:r>
              <a:rPr dirty="0"/>
              <a:t>-</a:t>
            </a:r>
            <a:r>
              <a:rPr lang="en-ZA" dirty="0"/>
              <a:t>) – then </a:t>
            </a:r>
            <a:r>
              <a:rPr dirty="0"/>
              <a:t>repeat in 1 year</a:t>
            </a:r>
          </a:p>
          <a:p>
            <a:r>
              <a:rPr lang="en-ZA" dirty="0"/>
              <a:t>Treatment:  Triage &amp; Manage of HPV+ depends on:</a:t>
            </a:r>
          </a:p>
          <a:p>
            <a:pPr lvl="1"/>
            <a:r>
              <a:rPr lang="en-ZA" b="1" dirty="0"/>
              <a:t>HIV status</a:t>
            </a:r>
            <a:r>
              <a:rPr lang="en-ZA" dirty="0"/>
              <a:t> (because of increased risk and persistence of HPV)</a:t>
            </a:r>
          </a:p>
          <a:p>
            <a:pPr lvl="1"/>
            <a:r>
              <a:rPr lang="en-ZA" b="1" dirty="0"/>
              <a:t>Type of screening</a:t>
            </a:r>
            <a:r>
              <a:rPr lang="en-ZA" dirty="0"/>
              <a:t> used (HPV DNA, VIA, or cytology)</a:t>
            </a:r>
          </a:p>
          <a:p>
            <a:pPr lvl="1"/>
            <a:r>
              <a:rPr lang="en-ZA" b="1" dirty="0"/>
              <a:t>Availability of follow-up</a:t>
            </a:r>
            <a:r>
              <a:rPr lang="en-ZA" dirty="0"/>
              <a:t> services (colposcopy, treatment)</a:t>
            </a:r>
          </a:p>
          <a:p>
            <a:pPr lvl="1"/>
            <a:endParaRPr lang="en-ZA" dirty="0"/>
          </a:p>
          <a:p>
            <a:endParaRPr lang="en-ZA" dirty="0"/>
          </a:p>
          <a:p>
            <a:pPr lvl="1"/>
            <a:endParaRPr lang="en-ZA" dirty="0"/>
          </a:p>
          <a:p>
            <a:pPr lvl="1"/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73DB9C-4843-1595-5645-B45321A8714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940" y="5725160"/>
            <a:ext cx="807720" cy="9042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81890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89287-68D2-76E1-1123-849B51A8D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BF960-A488-2C92-4256-4FCE8E6FD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" y="228600"/>
            <a:ext cx="8727440" cy="777240"/>
          </a:xfrm>
        </p:spPr>
        <p:txBody>
          <a:bodyPr>
            <a:normAutofit/>
          </a:bodyPr>
          <a:lstStyle/>
          <a:p>
            <a:r>
              <a:rPr lang="en-ZA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HPV + &amp; HIV +</a:t>
            </a:r>
            <a:endParaRPr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2E1E9-C299-6BB4-AA8D-8555C10625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" y="1259840"/>
            <a:ext cx="8587740" cy="4836160"/>
          </a:xfrm>
        </p:spPr>
        <p:txBody>
          <a:bodyPr/>
          <a:lstStyle/>
          <a:p>
            <a:pPr marL="857250" lvl="1" indent="-457200" eaLnBrk="0" hangingPunct="0">
              <a:spcBef>
                <a:spcPct val="0"/>
              </a:spcBef>
            </a:pPr>
            <a:r>
              <a:rPr lang="en-US" altLang="en-US" dirty="0">
                <a:latin typeface="+mj-lt"/>
              </a:rPr>
              <a:t>Start screening </a:t>
            </a:r>
            <a:r>
              <a:rPr lang="en-US" altLang="en-US" b="1" dirty="0">
                <a:latin typeface="+mj-lt"/>
              </a:rPr>
              <a:t>earlier</a:t>
            </a:r>
            <a:r>
              <a:rPr lang="en-US" altLang="en-US" dirty="0">
                <a:latin typeface="+mj-lt"/>
              </a:rPr>
              <a:t> (age 25)</a:t>
            </a:r>
          </a:p>
          <a:p>
            <a:pPr marL="400050" lvl="1" indent="0" eaLnBrk="0" hangingPunct="0">
              <a:spcBef>
                <a:spcPct val="0"/>
              </a:spcBef>
            </a:pPr>
            <a:r>
              <a:rPr lang="en-US" altLang="en-US" dirty="0">
                <a:latin typeface="+mj-lt"/>
              </a:rPr>
              <a:t> 	Screen </a:t>
            </a:r>
            <a:r>
              <a:rPr lang="en-US" altLang="en-US" b="1" dirty="0">
                <a:latin typeface="+mj-lt"/>
              </a:rPr>
              <a:t>more frequently</a:t>
            </a:r>
            <a:r>
              <a:rPr lang="en-US" altLang="en-US" dirty="0">
                <a:latin typeface="+mj-lt"/>
              </a:rPr>
              <a:t> (every 3 years)</a:t>
            </a:r>
          </a:p>
          <a:p>
            <a:pPr marL="400050" lvl="1" indent="0" eaLnBrk="0" hangingPunct="0">
              <a:spcBef>
                <a:spcPct val="0"/>
              </a:spcBef>
            </a:pPr>
            <a:r>
              <a:rPr lang="en-US" altLang="en-US" dirty="0">
                <a:latin typeface="+mj-lt"/>
              </a:rPr>
              <a:t>    More likely to have </a:t>
            </a:r>
            <a:r>
              <a:rPr lang="en-US" altLang="en-US" b="1" dirty="0">
                <a:latin typeface="+mj-lt"/>
              </a:rPr>
              <a:t>persistent infection</a:t>
            </a:r>
            <a:endParaRPr lang="en-US" altLang="en-US" dirty="0">
              <a:latin typeface="+mj-lt"/>
            </a:endParaRPr>
          </a:p>
          <a:p>
            <a:pPr marL="400050" lvl="1" indent="0" eaLnBrk="0" hangingPunct="0">
              <a:spcBef>
                <a:spcPct val="0"/>
              </a:spcBef>
            </a:pPr>
            <a:r>
              <a:rPr lang="en-US" altLang="en-US" dirty="0">
                <a:latin typeface="+mj-lt"/>
              </a:rPr>
              <a:t>    Lower threshold for referral/treatment</a:t>
            </a:r>
          </a:p>
          <a:p>
            <a:pPr marL="400050" lvl="1" indent="0" eaLnBrk="0" hangingPunct="0">
              <a:spcBef>
                <a:spcPct val="0"/>
              </a:spcBef>
            </a:pPr>
            <a:endParaRPr lang="en-US" altLang="en-US" dirty="0">
              <a:latin typeface="+mj-lt"/>
            </a:endParaRPr>
          </a:p>
          <a:p>
            <a:pPr marL="400050" lvl="1" indent="0" eaLnBrk="0" hangingPunct="0">
              <a:spcBef>
                <a:spcPct val="0"/>
              </a:spcBef>
              <a:buNone/>
            </a:pPr>
            <a:r>
              <a:rPr lang="en-US" altLang="en-US" sz="2400" dirty="0">
                <a:latin typeface="+mj-lt"/>
              </a:rPr>
              <a:t>HPV 16/18 regardless of VIA	 	Refer for Colposcopy</a:t>
            </a:r>
          </a:p>
          <a:p>
            <a:pPr marL="400050" lvl="1" indent="0" eaLnBrk="0" hangingPunct="0">
              <a:spcBef>
                <a:spcPct val="0"/>
              </a:spcBef>
              <a:buNone/>
            </a:pPr>
            <a:r>
              <a:rPr lang="en-US" altLang="en-US" sz="2400" dirty="0">
                <a:latin typeface="+mj-lt"/>
              </a:rPr>
              <a:t>HPV Other HR+			 	Treat or refer</a:t>
            </a:r>
          </a:p>
          <a:p>
            <a:pPr marL="400050" lvl="1" indent="0" eaLnBrk="0" hangingPunct="0">
              <a:spcBef>
                <a:spcPct val="0"/>
              </a:spcBef>
              <a:buNone/>
            </a:pPr>
            <a:r>
              <a:rPr lang="en-US" altLang="en-US" sz="2400" dirty="0">
                <a:latin typeface="+mj-lt"/>
              </a:rPr>
              <a:t>HPV other HR+  &amp; VIA -		  	Repeat HPV annually</a:t>
            </a:r>
          </a:p>
          <a:p>
            <a:pPr marL="400050" lvl="1" indent="0" eaLnBrk="0" hangingPunct="0">
              <a:spcBef>
                <a:spcPct val="0"/>
              </a:spcBef>
              <a:buNone/>
            </a:pPr>
            <a:r>
              <a:rPr lang="en-US" altLang="en-US" sz="2400" dirty="0">
                <a:latin typeface="+mj-lt"/>
              </a:rPr>
              <a:t>Any abnormal cytology (ASC-US+)	   	Refer or treat</a:t>
            </a:r>
          </a:p>
          <a:p>
            <a:pPr marL="400050" lvl="1" indent="0" eaLnBrk="0" hangingPunct="0">
              <a:spcBef>
                <a:spcPct val="0"/>
              </a:spcBef>
            </a:pPr>
            <a:endParaRPr lang="en-US" altLang="en-US" dirty="0">
              <a:latin typeface="+mj-lt"/>
            </a:endParaRPr>
          </a:p>
          <a:p>
            <a:pPr marL="400050" lvl="1" indent="0" eaLnBrk="0" hangingPunct="0">
              <a:spcBef>
                <a:spcPct val="0"/>
              </a:spcBef>
            </a:pPr>
            <a:endParaRPr lang="en-US" altLang="en-US" dirty="0">
              <a:latin typeface="+mj-lt"/>
            </a:endParaRPr>
          </a:p>
          <a:p>
            <a:pPr marL="400050" lvl="1" indent="0" eaLnBrk="0" hangingPunct="0">
              <a:spcBef>
                <a:spcPct val="0"/>
              </a:spcBef>
            </a:pPr>
            <a:endParaRPr lang="en-US" altLang="en-US" dirty="0">
              <a:latin typeface="+mj-lt"/>
            </a:endParaRPr>
          </a:p>
          <a:p>
            <a:pPr lvl="1"/>
            <a:endParaRPr lang="en-ZA" dirty="0"/>
          </a:p>
          <a:p>
            <a:endParaRPr lang="en-ZA" dirty="0"/>
          </a:p>
          <a:p>
            <a:pPr lvl="1"/>
            <a:endParaRPr lang="en-ZA" dirty="0"/>
          </a:p>
          <a:p>
            <a:pPr lvl="1"/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C77C79-B9EC-92B1-69A2-D2F16FD630C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940" y="5725160"/>
            <a:ext cx="807720" cy="9042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234570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CE8AC-5F3F-4BDF-6310-75891FFC3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8E985-61A6-6858-5502-43DD36436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" y="228600"/>
            <a:ext cx="8727440" cy="777240"/>
          </a:xfrm>
        </p:spPr>
        <p:txBody>
          <a:bodyPr>
            <a:normAutofit/>
          </a:bodyPr>
          <a:lstStyle/>
          <a:p>
            <a:r>
              <a:rPr lang="en-ZA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HPV + &amp; HIV -</a:t>
            </a:r>
            <a:endParaRPr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610DC-4490-1CC6-7759-D1D8E2261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" y="1005840"/>
            <a:ext cx="8587740" cy="5090160"/>
          </a:xfrm>
        </p:spPr>
        <p:txBody>
          <a:bodyPr/>
          <a:lstStyle/>
          <a:p>
            <a:pPr marL="400050" lvl="1" indent="0" eaLnBrk="0" hangingPunct="0">
              <a:spcBef>
                <a:spcPct val="0"/>
              </a:spcBef>
              <a:buNone/>
            </a:pPr>
            <a:r>
              <a:rPr lang="en-US" altLang="en-US" sz="2400" dirty="0">
                <a:latin typeface="+mj-lt"/>
              </a:rPr>
              <a:t>HPV 16/18 	 			Colposcopy</a:t>
            </a:r>
          </a:p>
          <a:p>
            <a:pPr marL="400050" lvl="1" indent="0" eaLnBrk="0" hangingPunct="0">
              <a:spcBef>
                <a:spcPct val="0"/>
              </a:spcBef>
              <a:buNone/>
            </a:pPr>
            <a:r>
              <a:rPr lang="en-US" altLang="en-US" sz="2400" dirty="0">
                <a:latin typeface="+mj-lt"/>
              </a:rPr>
              <a:t>HPV other HR+			 Triage with VIA or cytology</a:t>
            </a:r>
          </a:p>
          <a:p>
            <a:pPr marL="400050" lvl="1" indent="0" eaLnBrk="0" hangingPunct="0">
              <a:spcBef>
                <a:spcPct val="0"/>
              </a:spcBef>
              <a:buNone/>
            </a:pPr>
            <a:r>
              <a:rPr lang="en-US" altLang="en-US" sz="2400" dirty="0">
                <a:latin typeface="+mj-lt"/>
              </a:rPr>
              <a:t>HPV other HR+  &amp; VIA -		 Repeat HPV annually</a:t>
            </a:r>
          </a:p>
          <a:p>
            <a:pPr marL="400050" lvl="1" indent="0" eaLnBrk="0" hangingPunct="0">
              <a:spcBef>
                <a:spcPct val="0"/>
              </a:spcBef>
              <a:buNone/>
            </a:pPr>
            <a:r>
              <a:rPr lang="en-US" altLang="en-US" sz="2400" dirty="0">
                <a:latin typeface="+mj-lt"/>
              </a:rPr>
              <a:t>VIA+ &amp; ASC-US+		   	Refer or treat</a:t>
            </a:r>
          </a:p>
          <a:p>
            <a:pPr marL="400050" lvl="1" indent="0" eaLnBrk="0" hangingPunct="0">
              <a:spcBef>
                <a:spcPct val="0"/>
              </a:spcBef>
              <a:buNone/>
            </a:pPr>
            <a:endParaRPr lang="en-US" altLang="en-US" sz="2400" dirty="0">
              <a:latin typeface="+mj-lt"/>
            </a:endParaRPr>
          </a:p>
          <a:p>
            <a:pPr marL="400050" lvl="1" indent="0" eaLnBrk="0" hangingPunct="0">
              <a:spcBef>
                <a:spcPct val="0"/>
              </a:spcBef>
              <a:buNone/>
            </a:pPr>
            <a:r>
              <a:rPr lang="en-US" alt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Treatment:</a:t>
            </a:r>
          </a:p>
          <a:p>
            <a:pPr marL="400050" lvl="1" indent="0" eaLnBrk="0" hangingPunct="0">
              <a:spcBef>
                <a:spcPct val="0"/>
              </a:spcBef>
              <a:buNone/>
            </a:pPr>
            <a:r>
              <a:rPr lang="en-US" altLang="en-US" dirty="0">
                <a:latin typeface="+mj-lt"/>
              </a:rPr>
              <a:t>(1) </a:t>
            </a:r>
            <a:r>
              <a:rPr lang="en-US" altLang="en-US" sz="2400" dirty="0">
                <a:latin typeface="+mj-lt"/>
              </a:rPr>
              <a:t>Thermal ablation or Cryotherapy if lesion is visible with no suspicion of cancer and TZ visible</a:t>
            </a:r>
          </a:p>
          <a:p>
            <a:pPr marL="400050" lvl="1" indent="0" eaLnBrk="0" hangingPunct="0">
              <a:spcBef>
                <a:spcPct val="0"/>
              </a:spcBef>
              <a:buNone/>
            </a:pPr>
            <a:r>
              <a:rPr lang="en-US" altLang="en-US" sz="2400" dirty="0">
                <a:latin typeface="+mj-lt"/>
              </a:rPr>
              <a:t>(2)LEEP / Leitz or Excision Biopsy if lesion is extensive or if high index of suspicion</a:t>
            </a:r>
          </a:p>
          <a:p>
            <a:pPr marL="400050" lvl="1" indent="0" eaLnBrk="0" hangingPunct="0">
              <a:spcBef>
                <a:spcPct val="0"/>
              </a:spcBef>
            </a:pPr>
            <a:r>
              <a:rPr lang="en-US" altLang="en-US" sz="2400" dirty="0">
                <a:latin typeface="+mj-lt"/>
              </a:rPr>
              <a:t>All patients who are treated must be followed up annually if Thermal ablation or Cryotherapy </a:t>
            </a:r>
          </a:p>
          <a:p>
            <a:pPr marL="400050" lvl="1" indent="0" eaLnBrk="0" hangingPunct="0">
              <a:spcBef>
                <a:spcPct val="0"/>
              </a:spcBef>
            </a:pPr>
            <a:r>
              <a:rPr lang="en-US" altLang="en-US" sz="2400" dirty="0">
                <a:latin typeface="+mj-lt"/>
              </a:rPr>
              <a:t> If  (2) further Management depends on biopsy findings</a:t>
            </a:r>
          </a:p>
          <a:p>
            <a:pPr marL="400050" lvl="1" indent="0" eaLnBrk="0" hangingPunct="0">
              <a:spcBef>
                <a:spcPct val="0"/>
              </a:spcBef>
            </a:pPr>
            <a:endParaRPr lang="en-US" altLang="en-US" dirty="0">
              <a:latin typeface="+mj-lt"/>
            </a:endParaRPr>
          </a:p>
          <a:p>
            <a:pPr marL="400050" lvl="1" indent="0" eaLnBrk="0" hangingPunct="0">
              <a:spcBef>
                <a:spcPct val="0"/>
              </a:spcBef>
            </a:pPr>
            <a:endParaRPr lang="en-US" altLang="en-US" dirty="0">
              <a:latin typeface="+mj-lt"/>
            </a:endParaRPr>
          </a:p>
          <a:p>
            <a:pPr lvl="1"/>
            <a:endParaRPr lang="en-ZA" dirty="0"/>
          </a:p>
          <a:p>
            <a:endParaRPr lang="en-ZA" dirty="0"/>
          </a:p>
          <a:p>
            <a:pPr lvl="1"/>
            <a:endParaRPr lang="en-ZA" dirty="0"/>
          </a:p>
          <a:p>
            <a:pPr lvl="1"/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DC7450-41AA-3156-49B4-14053351F94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940" y="5725160"/>
            <a:ext cx="807720" cy="9042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8988696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645160"/>
          </a:xfrm>
        </p:spPr>
        <p:txBody>
          <a:bodyPr/>
          <a:lstStyle/>
          <a:p>
            <a:r>
              <a:rPr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HPV Vaccination Protocols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58240"/>
            <a:ext cx="7772400" cy="4937760"/>
          </a:xfrm>
        </p:spPr>
        <p:txBody>
          <a:bodyPr/>
          <a:lstStyle/>
          <a:p>
            <a:r>
              <a:rPr dirty="0"/>
              <a:t>Target: girls aged 9–14</a:t>
            </a:r>
          </a:p>
          <a:p>
            <a:r>
              <a:rPr dirty="0"/>
              <a:t>Bivalent, Quadrivalent, Nona</a:t>
            </a:r>
            <a:r>
              <a:rPr lang="en-ZA" dirty="0"/>
              <a:t>-</a:t>
            </a:r>
            <a:r>
              <a:rPr dirty="0"/>
              <a:t>valent vaccines</a:t>
            </a:r>
          </a:p>
          <a:p>
            <a:r>
              <a:rPr dirty="0"/>
              <a:t>1-dose effective (WHO 2022)</a:t>
            </a:r>
          </a:p>
          <a:p>
            <a:r>
              <a:rPr dirty="0"/>
              <a:t>2-dose or 3-dose based on age</a:t>
            </a:r>
            <a:r>
              <a:rPr lang="en-ZA" dirty="0"/>
              <a:t> and /or </a:t>
            </a:r>
            <a:r>
              <a:rPr dirty="0"/>
              <a:t>immunocompetence</a:t>
            </a:r>
            <a:endParaRPr lang="en-ZA" dirty="0"/>
          </a:p>
          <a:p>
            <a:r>
              <a:rPr lang="en-ZA" dirty="0"/>
              <a:t>Should also be given to all HPV – female who are &gt;14 years</a:t>
            </a:r>
          </a:p>
          <a:p>
            <a:r>
              <a:rPr lang="en-ZA" dirty="0"/>
              <a:t>Ideally should be given to all girls &amp; boys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F1E7A9-1614-FC74-7357-F5B3F0ED7BD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940" y="5725160"/>
            <a:ext cx="807720" cy="904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" y="228600"/>
            <a:ext cx="8768080" cy="904240"/>
          </a:xfrm>
        </p:spPr>
        <p:txBody>
          <a:bodyPr>
            <a:noAutofit/>
          </a:bodyPr>
          <a:lstStyle/>
          <a:p>
            <a:r>
              <a:rPr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HPV Vaccination in </a:t>
            </a:r>
            <a:r>
              <a:rPr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People</a:t>
            </a:r>
            <a:r>
              <a:rPr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Living with HIV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" y="1981200"/>
            <a:ext cx="4025900" cy="4114800"/>
          </a:xfrm>
        </p:spPr>
        <p:txBody>
          <a:bodyPr/>
          <a:lstStyle/>
          <a:p>
            <a:r>
              <a:rPr dirty="0"/>
              <a:t>3 doses recommended: 0, 1–2, 6 months</a:t>
            </a:r>
          </a:p>
          <a:p>
            <a:r>
              <a:rPr dirty="0"/>
              <a:t>Safe &amp; immunogenic</a:t>
            </a:r>
          </a:p>
          <a:p>
            <a:r>
              <a:rPr dirty="0"/>
              <a:t>Still need screening post-vaccination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7264CA-32BB-C362-142E-F26E56F4E18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940" y="5725160"/>
            <a:ext cx="807720" cy="904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261BA5-2E9F-7EC7-9B20-F54DBEF7DD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8480" y="1132840"/>
            <a:ext cx="4500880" cy="618236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60400"/>
          </a:xfrm>
        </p:spPr>
        <p:txBody>
          <a:bodyPr/>
          <a:lstStyle/>
          <a:p>
            <a:r>
              <a:rPr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Integrating Services for Impact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Integrate HPV, HIV care, family planning</a:t>
            </a:r>
          </a:p>
          <a:p>
            <a:r>
              <a:rPr dirty="0"/>
              <a:t>Task-shifting, </a:t>
            </a:r>
            <a:r>
              <a:rPr lang="en-ZA" dirty="0"/>
              <a:t>GPs, clinics, </a:t>
            </a:r>
            <a:r>
              <a:rPr dirty="0"/>
              <a:t>mobile units</a:t>
            </a:r>
          </a:p>
          <a:p>
            <a:r>
              <a:rPr dirty="0"/>
              <a:t>Self-sampling </a:t>
            </a:r>
            <a:r>
              <a:rPr lang="en-ZA" dirty="0"/>
              <a:t>with collection points </a:t>
            </a:r>
            <a:r>
              <a:rPr dirty="0"/>
              <a:t>for scale-up</a:t>
            </a:r>
          </a:p>
          <a:p>
            <a:r>
              <a:rPr dirty="0"/>
              <a:t>Track data &amp; follow-up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C98112-8390-A083-2AE0-B964F1A8245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940" y="5725160"/>
            <a:ext cx="807720" cy="904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 &amp; Call to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Cervical cancer is preventable</a:t>
            </a:r>
            <a:r>
              <a:rPr lang="en-ZA" dirty="0"/>
              <a:t> and can be made obsolete </a:t>
            </a:r>
            <a:endParaRPr dirty="0"/>
          </a:p>
          <a:p>
            <a:r>
              <a:rPr dirty="0"/>
              <a:t>Screen with HPV, vaccinate early</a:t>
            </a:r>
          </a:p>
          <a:p>
            <a:r>
              <a:rPr dirty="0"/>
              <a:t>Prioritize HIV+ women</a:t>
            </a:r>
          </a:p>
          <a:p>
            <a:r>
              <a:rPr dirty="0"/>
              <a:t>Support elimination goals (90-70-90)</a:t>
            </a:r>
            <a:endParaRPr lang="en-ZA" dirty="0"/>
          </a:p>
          <a:p>
            <a:r>
              <a:rPr lang="en-ZA" dirty="0">
                <a:hlinkClick r:id="rId3"/>
              </a:rPr>
              <a:t>https://youtu.be/KOz-bNhEHhQ</a:t>
            </a:r>
            <a:endParaRPr lang="en-ZA" dirty="0"/>
          </a:p>
          <a:p>
            <a:endParaRPr lang="en-Z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B23E57-397B-34DE-8E9A-71A68EE43CD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940" y="5725160"/>
            <a:ext cx="807720" cy="904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162C8-E42F-075F-8086-EDC0C5C02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6072"/>
          </a:xfrm>
        </p:spPr>
        <p:txBody>
          <a:bodyPr>
            <a:normAutofit/>
          </a:bodyPr>
          <a:lstStyle/>
          <a:p>
            <a:r>
              <a:rPr lang="en-ZA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Resources – 7 Webinars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B5D695-5FBC-4B3B-895B-62857A454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7020"/>
            <a:ext cx="8229600" cy="4779144"/>
          </a:xfrm>
        </p:spPr>
        <p:txBody>
          <a:bodyPr/>
          <a:lstStyle/>
          <a:p>
            <a:r>
              <a:rPr lang="en-ZA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https://youtu.be/vBkPsQZZqqE</a:t>
            </a:r>
            <a:endParaRPr lang="en-ZA" dirty="0"/>
          </a:p>
          <a:p>
            <a:r>
              <a:rPr lang="en-ZA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https://youtu.be/c0almr2_XEk</a:t>
            </a:r>
            <a:endParaRPr lang="en-ZA" dirty="0"/>
          </a:p>
          <a:p>
            <a:r>
              <a:rPr lang="en-ZA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https://youtu.be/I5eTCO1IEyE</a:t>
            </a:r>
            <a:endParaRPr lang="en-ZA" dirty="0"/>
          </a:p>
          <a:p>
            <a:r>
              <a:rPr lang="en-ZA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https://youtu.be/rvfAvBZ10JQ</a:t>
            </a:r>
            <a:endParaRPr lang="en-ZA" dirty="0"/>
          </a:p>
          <a:p>
            <a:r>
              <a:rPr lang="en-ZA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https://youtu.be/TbXLFCDczdQ</a:t>
            </a:r>
            <a:endParaRPr lang="en-ZA" dirty="0"/>
          </a:p>
          <a:p>
            <a:r>
              <a:rPr lang="en-ZA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https://youtu.be/K2LPj0qAuvw</a:t>
            </a:r>
            <a:endParaRPr lang="en-ZA" dirty="0"/>
          </a:p>
          <a:p>
            <a:r>
              <a:rPr lang="en-ZA" dirty="0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https://youtu.be/-J6PgkIrgyc</a:t>
            </a:r>
            <a:endParaRPr lang="en-ZA" dirty="0"/>
          </a:p>
          <a:p>
            <a:endParaRPr lang="en-ZA" dirty="0"/>
          </a:p>
          <a:p>
            <a:endParaRPr lang="en-Z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911590-D049-1083-F33C-0984F6D59807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940" y="5725160"/>
            <a:ext cx="807720" cy="9042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7238013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13A05-2EF8-8757-31BE-76B094AA4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5" name="Content Placeholder 4" descr="A screenshot of a computer">
            <a:extLst>
              <a:ext uri="{FF2B5EF4-FFF2-40B4-BE49-F238E27FC236}">
                <a16:creationId xmlns:a16="http://schemas.microsoft.com/office/drawing/2014/main" id="{7E2049C2-083B-F594-85EF-42F2C980EB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656373248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8013"/>
          </a:xfrm>
        </p:spPr>
        <p:txBody>
          <a:bodyPr/>
          <a:lstStyle/>
          <a:p>
            <a:pPr>
              <a:defRPr/>
            </a:pPr>
            <a:r>
              <a:rPr lang="en-US" sz="3600" b="1" dirty="0">
                <a:solidFill>
                  <a:srgbClr val="FF0000"/>
                </a:solidFill>
              </a:rPr>
              <a:t>The New Approach to Medicine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266092"/>
            <a:ext cx="8080636" cy="5115658"/>
          </a:xfrm>
        </p:spPr>
        <p:txBody>
          <a:bodyPr/>
          <a:lstStyle/>
          <a:p>
            <a:pPr>
              <a:lnSpc>
                <a:spcPct val="80000"/>
              </a:lnSpc>
              <a:buNone/>
              <a:defRPr/>
            </a:pPr>
            <a:r>
              <a:rPr lang="en-US" dirty="0"/>
              <a:t>The new approach will adhere to the teachings of Hippocrates – in that we will learn from the past, research the present and predict the future</a:t>
            </a:r>
          </a:p>
          <a:p>
            <a:pPr>
              <a:lnSpc>
                <a:spcPct val="80000"/>
              </a:lnSpc>
              <a:buNone/>
              <a:defRPr/>
            </a:pPr>
            <a:endParaRPr lang="en-US" sz="1000" dirty="0"/>
          </a:p>
          <a:p>
            <a:pPr>
              <a:lnSpc>
                <a:spcPct val="80000"/>
              </a:lnSpc>
              <a:buNone/>
              <a:defRPr/>
            </a:pPr>
            <a:r>
              <a:rPr lang="en-US" dirty="0"/>
              <a:t>and ..</a:t>
            </a:r>
          </a:p>
          <a:p>
            <a:pPr>
              <a:lnSpc>
                <a:spcPct val="80000"/>
              </a:lnSpc>
              <a:buNone/>
              <a:defRPr/>
            </a:pPr>
            <a:endParaRPr lang="en-US" sz="1000" dirty="0"/>
          </a:p>
          <a:p>
            <a:pPr>
              <a:lnSpc>
                <a:spcPct val="80000"/>
              </a:lnSpc>
              <a:buNone/>
              <a:defRPr/>
            </a:pPr>
            <a:r>
              <a:rPr lang="en-US" dirty="0"/>
              <a:t>The pronouncements of Galileo, that the language of God is mathematics and that we should measure everything that is measurable and make measurable everything that is not measurable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A00AA4A-5DDC-F9CC-3C36-A0BDCFE326F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940" y="5725160"/>
            <a:ext cx="807720" cy="904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2175"/>
            <a:ext cx="7772400" cy="1467059"/>
          </a:xfrm>
        </p:spPr>
        <p:txBody>
          <a:bodyPr/>
          <a:lstStyle/>
          <a:p>
            <a:pPr>
              <a:defRPr/>
            </a:pPr>
            <a:br>
              <a:rPr lang="en-US" sz="4000" b="1" dirty="0">
                <a:solidFill>
                  <a:srgbClr val="FF0000"/>
                </a:solidFill>
              </a:rPr>
            </a:b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1596" y="2331218"/>
            <a:ext cx="8460712" cy="4050532"/>
          </a:xfrm>
        </p:spPr>
        <p:txBody>
          <a:bodyPr/>
          <a:lstStyle/>
          <a:p>
            <a:pPr lvl="0"/>
            <a:endParaRPr lang="en-ZA" sz="2800" dirty="0"/>
          </a:p>
          <a:p>
            <a:pPr>
              <a:lnSpc>
                <a:spcPct val="80000"/>
              </a:lnSpc>
              <a:buNone/>
              <a:defRPr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0C792D-2F81-49F4-BE38-D1415D9E942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734" y="5700416"/>
            <a:ext cx="807720" cy="904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E25D3340-A94C-4FE7-8F7B-5D8442307E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817" y="943897"/>
            <a:ext cx="7514944" cy="467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159938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pregnant-woman">
  <a:themeElements>
    <a:clrScheme name="Office Them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ustom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pregnant-woman.pot</Template>
  <TotalTime>9999</TotalTime>
  <Words>912</Words>
  <Application>Microsoft Office PowerPoint</Application>
  <PresentationFormat>On-screen Show (4:3)</PresentationFormat>
  <Paragraphs>115</Paragraphs>
  <Slides>18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Calibri</vt:lpstr>
      <vt:lpstr>Times New Roman</vt:lpstr>
      <vt:lpstr>pregnant-woman</vt:lpstr>
      <vt:lpstr>Advances in Cervical Cancer  Screening and HPV Management</vt:lpstr>
      <vt:lpstr>PowerPoint Presentation</vt:lpstr>
      <vt:lpstr>Global &amp; Local Burden of Cervical Cancer</vt:lpstr>
      <vt:lpstr>Missed Opportunity for a Preventable condition!</vt:lpstr>
      <vt:lpstr>Why HPV before Pap !</vt:lpstr>
      <vt:lpstr>Screening Guidelines – General Population</vt:lpstr>
      <vt:lpstr>Screening in Women Living with HIV</vt:lpstr>
      <vt:lpstr>If HPV +</vt:lpstr>
      <vt:lpstr>If HPV + &amp; HIV +</vt:lpstr>
      <vt:lpstr>If HPV + &amp; HIV -</vt:lpstr>
      <vt:lpstr>HPV Vaccination Protocols</vt:lpstr>
      <vt:lpstr>HPV Vaccination in People Living with HIV</vt:lpstr>
      <vt:lpstr>Integrating Services for Impact</vt:lpstr>
      <vt:lpstr>Conclusion &amp; Call to Action</vt:lpstr>
      <vt:lpstr>Resources – 7 Webinars</vt:lpstr>
      <vt:lpstr>PowerPoint Presentation</vt:lpstr>
      <vt:lpstr>The New Approach to Medicine</vt:lpstr>
      <vt:lpstr> </vt:lpstr>
    </vt:vector>
  </TitlesOfParts>
  <Company>Second Opinion2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Obstetrical Ultrasound</dc:title>
  <dc:creator>Office 2004 Test Drive User</dc:creator>
  <cp:lastModifiedBy>Govindsamy - Jeff Govender</cp:lastModifiedBy>
  <cp:revision>343</cp:revision>
  <dcterms:created xsi:type="dcterms:W3CDTF">2012-01-15T15:23:48Z</dcterms:created>
  <dcterms:modified xsi:type="dcterms:W3CDTF">2025-06-25T22:48:37Z</dcterms:modified>
</cp:coreProperties>
</file>