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72" r:id="rId3"/>
    <p:sldId id="273" r:id="rId4"/>
    <p:sldId id="258" r:id="rId5"/>
    <p:sldId id="259" r:id="rId6"/>
    <p:sldId id="262" r:id="rId7"/>
    <p:sldId id="264" r:id="rId8"/>
    <p:sldId id="265" r:id="rId9"/>
    <p:sldId id="269" r:id="rId10"/>
    <p:sldId id="27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3241023762906202E-2"/>
          <c:y val="2.3694059118512502E-2"/>
          <c:w val="0.91677564454711502"/>
          <c:h val="0.67389943622985571"/>
        </c:manualLayout>
      </c:layout>
      <c:barChart>
        <c:barDir val="col"/>
        <c:grouping val="stacked"/>
        <c:varyColors val="0"/>
        <c:ser>
          <c:idx val="10"/>
          <c:order val="4"/>
          <c:tx>
            <c:strRef>
              <c:f>'epi_curve (2024-2025)'!$H$1</c:f>
              <c:strCache>
                <c:ptCount val="1"/>
                <c:pt idx="0">
                  <c:v>Gauteng respiratory cases</c:v>
                </c:pt>
              </c:strCache>
            </c:strRef>
          </c:tx>
          <c:spPr>
            <a:solidFill>
              <a:srgbClr val="276A7C"/>
            </a:solidFill>
            <a:ln>
              <a:solidFill>
                <a:schemeClr val="accent1">
                  <a:lumMod val="75000"/>
                </a:schemeClr>
              </a:solidFill>
            </a:ln>
            <a:effectLst/>
          </c:spPr>
          <c:invertIfNegative val="0"/>
          <c:dPt>
            <c:idx val="53"/>
            <c:invertIfNegative val="0"/>
            <c:bubble3D val="0"/>
            <c:spPr>
              <a:solidFill>
                <a:srgbClr val="276A7C"/>
              </a:solidFill>
              <a:ln w="15875">
                <a:solidFill>
                  <a:schemeClr val="accent1">
                    <a:lumMod val="7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17-4EDA-BE81-1F4B4B73B4E5}"/>
              </c:ext>
            </c:extLst>
          </c:dPt>
          <c:cat>
            <c:multiLvlStrRef>
              <c:f>'epi_curve (2024-2025)'!$A$2:$B$86</c:f>
              <c:multiLvlStrCache>
                <c:ptCount val="85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31</c:v>
                  </c:pt>
                  <c:pt idx="31">
                    <c:v>32</c:v>
                  </c:pt>
                  <c:pt idx="32">
                    <c:v>33</c:v>
                  </c:pt>
                  <c:pt idx="33">
                    <c:v>34</c:v>
                  </c:pt>
                  <c:pt idx="34">
                    <c:v>35</c:v>
                  </c:pt>
                  <c:pt idx="35">
                    <c:v>36</c:v>
                  </c:pt>
                  <c:pt idx="36">
                    <c:v>37</c:v>
                  </c:pt>
                  <c:pt idx="37">
                    <c:v>38</c:v>
                  </c:pt>
                  <c:pt idx="38">
                    <c:v>39</c:v>
                  </c:pt>
                  <c:pt idx="39">
                    <c:v>40</c:v>
                  </c:pt>
                  <c:pt idx="40">
                    <c:v>41</c:v>
                  </c:pt>
                  <c:pt idx="41">
                    <c:v>42</c:v>
                  </c:pt>
                  <c:pt idx="42">
                    <c:v>43</c:v>
                  </c:pt>
                  <c:pt idx="43">
                    <c:v>44</c:v>
                  </c:pt>
                  <c:pt idx="44">
                    <c:v>45</c:v>
                  </c:pt>
                  <c:pt idx="45">
                    <c:v>46</c:v>
                  </c:pt>
                  <c:pt idx="46">
                    <c:v>47</c:v>
                  </c:pt>
                  <c:pt idx="47">
                    <c:v>48</c:v>
                  </c:pt>
                  <c:pt idx="48">
                    <c:v>49</c:v>
                  </c:pt>
                  <c:pt idx="49">
                    <c:v>50</c:v>
                  </c:pt>
                  <c:pt idx="50">
                    <c:v>51</c:v>
                  </c:pt>
                  <c:pt idx="51">
                    <c:v>52</c:v>
                  </c:pt>
                  <c:pt idx="52">
                    <c:v>1</c:v>
                  </c:pt>
                  <c:pt idx="53">
                    <c:v>2</c:v>
                  </c:pt>
                  <c:pt idx="54">
                    <c:v>3</c:v>
                  </c:pt>
                  <c:pt idx="55">
                    <c:v>4</c:v>
                  </c:pt>
                  <c:pt idx="56">
                    <c:v>5</c:v>
                  </c:pt>
                  <c:pt idx="57">
                    <c:v>6</c:v>
                  </c:pt>
                  <c:pt idx="58">
                    <c:v>7</c:v>
                  </c:pt>
                  <c:pt idx="59">
                    <c:v>8</c:v>
                  </c:pt>
                  <c:pt idx="60">
                    <c:v>9</c:v>
                  </c:pt>
                  <c:pt idx="61">
                    <c:v>10</c:v>
                  </c:pt>
                  <c:pt idx="62">
                    <c:v>11</c:v>
                  </c:pt>
                  <c:pt idx="63">
                    <c:v>12</c:v>
                  </c:pt>
                  <c:pt idx="64">
                    <c:v>13</c:v>
                  </c:pt>
                  <c:pt idx="65">
                    <c:v>14</c:v>
                  </c:pt>
                  <c:pt idx="66">
                    <c:v>15</c:v>
                  </c:pt>
                  <c:pt idx="67">
                    <c:v>16</c:v>
                  </c:pt>
                  <c:pt idx="68">
                    <c:v>17</c:v>
                  </c:pt>
                  <c:pt idx="69">
                    <c:v>18</c:v>
                  </c:pt>
                  <c:pt idx="70">
                    <c:v>19</c:v>
                  </c:pt>
                  <c:pt idx="71">
                    <c:v>20</c:v>
                  </c:pt>
                  <c:pt idx="72">
                    <c:v>21</c:v>
                  </c:pt>
                  <c:pt idx="73">
                    <c:v>22</c:v>
                  </c:pt>
                  <c:pt idx="74">
                    <c:v>23</c:v>
                  </c:pt>
                  <c:pt idx="75">
                    <c:v>24</c:v>
                  </c:pt>
                  <c:pt idx="76">
                    <c:v>25</c:v>
                  </c:pt>
                  <c:pt idx="77">
                    <c:v>26</c:v>
                  </c:pt>
                  <c:pt idx="78">
                    <c:v>27</c:v>
                  </c:pt>
                  <c:pt idx="79">
                    <c:v>28</c:v>
                  </c:pt>
                  <c:pt idx="80">
                    <c:v>29</c:v>
                  </c:pt>
                  <c:pt idx="81">
                    <c:v>30</c:v>
                  </c:pt>
                  <c:pt idx="82">
                    <c:v>31</c:v>
                  </c:pt>
                  <c:pt idx="83">
                    <c:v>32</c:v>
                  </c:pt>
                  <c:pt idx="84">
                    <c:v>33</c:v>
                  </c:pt>
                </c:lvl>
                <c:lvl>
                  <c:pt idx="0">
                    <c:v>2024</c:v>
                  </c:pt>
                  <c:pt idx="52">
                    <c:v>2025</c:v>
                  </c:pt>
                </c:lvl>
              </c:multiLvlStrCache>
            </c:multiLvlStrRef>
          </c:cat>
          <c:val>
            <c:numRef>
              <c:f>'epi_curve (2024-2025)'!$H$2:$H$86</c:f>
              <c:numCache>
                <c:formatCode>General</c:formatCode>
                <c:ptCount val="8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2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2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2-CE17-4EDA-BE81-1F4B4B73B4E5}"/>
            </c:ext>
          </c:extLst>
        </c:ser>
        <c:ser>
          <c:idx val="25"/>
          <c:order val="5"/>
          <c:tx>
            <c:strRef>
              <c:f>'epi_curve (2024-2025)'!$P$1</c:f>
              <c:strCache>
                <c:ptCount val="1"/>
                <c:pt idx="0">
                  <c:v>Limpopo respiratory cases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  <a:effectLst/>
          </c:spPr>
          <c:invertIfNegative val="0"/>
          <c:cat>
            <c:multiLvlStrRef>
              <c:f>'epi_curve (2024-2025)'!$A$2:$B$86</c:f>
              <c:multiLvlStrCache>
                <c:ptCount val="85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31</c:v>
                  </c:pt>
                  <c:pt idx="31">
                    <c:v>32</c:v>
                  </c:pt>
                  <c:pt idx="32">
                    <c:v>33</c:v>
                  </c:pt>
                  <c:pt idx="33">
                    <c:v>34</c:v>
                  </c:pt>
                  <c:pt idx="34">
                    <c:v>35</c:v>
                  </c:pt>
                  <c:pt idx="35">
                    <c:v>36</c:v>
                  </c:pt>
                  <c:pt idx="36">
                    <c:v>37</c:v>
                  </c:pt>
                  <c:pt idx="37">
                    <c:v>38</c:v>
                  </c:pt>
                  <c:pt idx="38">
                    <c:v>39</c:v>
                  </c:pt>
                  <c:pt idx="39">
                    <c:v>40</c:v>
                  </c:pt>
                  <c:pt idx="40">
                    <c:v>41</c:v>
                  </c:pt>
                  <c:pt idx="41">
                    <c:v>42</c:v>
                  </c:pt>
                  <c:pt idx="42">
                    <c:v>43</c:v>
                  </c:pt>
                  <c:pt idx="43">
                    <c:v>44</c:v>
                  </c:pt>
                  <c:pt idx="44">
                    <c:v>45</c:v>
                  </c:pt>
                  <c:pt idx="45">
                    <c:v>46</c:v>
                  </c:pt>
                  <c:pt idx="46">
                    <c:v>47</c:v>
                  </c:pt>
                  <c:pt idx="47">
                    <c:v>48</c:v>
                  </c:pt>
                  <c:pt idx="48">
                    <c:v>49</c:v>
                  </c:pt>
                  <c:pt idx="49">
                    <c:v>50</c:v>
                  </c:pt>
                  <c:pt idx="50">
                    <c:v>51</c:v>
                  </c:pt>
                  <c:pt idx="51">
                    <c:v>52</c:v>
                  </c:pt>
                  <c:pt idx="52">
                    <c:v>1</c:v>
                  </c:pt>
                  <c:pt idx="53">
                    <c:v>2</c:v>
                  </c:pt>
                  <c:pt idx="54">
                    <c:v>3</c:v>
                  </c:pt>
                  <c:pt idx="55">
                    <c:v>4</c:v>
                  </c:pt>
                  <c:pt idx="56">
                    <c:v>5</c:v>
                  </c:pt>
                  <c:pt idx="57">
                    <c:v>6</c:v>
                  </c:pt>
                  <c:pt idx="58">
                    <c:v>7</c:v>
                  </c:pt>
                  <c:pt idx="59">
                    <c:v>8</c:v>
                  </c:pt>
                  <c:pt idx="60">
                    <c:v>9</c:v>
                  </c:pt>
                  <c:pt idx="61">
                    <c:v>10</c:v>
                  </c:pt>
                  <c:pt idx="62">
                    <c:v>11</c:v>
                  </c:pt>
                  <c:pt idx="63">
                    <c:v>12</c:v>
                  </c:pt>
                  <c:pt idx="64">
                    <c:v>13</c:v>
                  </c:pt>
                  <c:pt idx="65">
                    <c:v>14</c:v>
                  </c:pt>
                  <c:pt idx="66">
                    <c:v>15</c:v>
                  </c:pt>
                  <c:pt idx="67">
                    <c:v>16</c:v>
                  </c:pt>
                  <c:pt idx="68">
                    <c:v>17</c:v>
                  </c:pt>
                  <c:pt idx="69">
                    <c:v>18</c:v>
                  </c:pt>
                  <c:pt idx="70">
                    <c:v>19</c:v>
                  </c:pt>
                  <c:pt idx="71">
                    <c:v>20</c:v>
                  </c:pt>
                  <c:pt idx="72">
                    <c:v>21</c:v>
                  </c:pt>
                  <c:pt idx="73">
                    <c:v>22</c:v>
                  </c:pt>
                  <c:pt idx="74">
                    <c:v>23</c:v>
                  </c:pt>
                  <c:pt idx="75">
                    <c:v>24</c:v>
                  </c:pt>
                  <c:pt idx="76">
                    <c:v>25</c:v>
                  </c:pt>
                  <c:pt idx="77">
                    <c:v>26</c:v>
                  </c:pt>
                  <c:pt idx="78">
                    <c:v>27</c:v>
                  </c:pt>
                  <c:pt idx="79">
                    <c:v>28</c:v>
                  </c:pt>
                  <c:pt idx="80">
                    <c:v>29</c:v>
                  </c:pt>
                  <c:pt idx="81">
                    <c:v>30</c:v>
                  </c:pt>
                  <c:pt idx="82">
                    <c:v>31</c:v>
                  </c:pt>
                  <c:pt idx="83">
                    <c:v>32</c:v>
                  </c:pt>
                  <c:pt idx="84">
                    <c:v>33</c:v>
                  </c:pt>
                </c:lvl>
                <c:lvl>
                  <c:pt idx="0">
                    <c:v>2024</c:v>
                  </c:pt>
                  <c:pt idx="52">
                    <c:v>2025</c:v>
                  </c:pt>
                </c:lvl>
              </c:multiLvlStrCache>
            </c:multiLvlStrRef>
          </c:cat>
          <c:val>
            <c:numRef>
              <c:f>'epi_curve (2024-2025)'!$P$2:$P$86</c:f>
              <c:numCache>
                <c:formatCode>General</c:formatCode>
                <c:ptCount val="85"/>
                <c:pt idx="63">
                  <c:v>1</c:v>
                </c:pt>
                <c:pt idx="64">
                  <c:v>0</c:v>
                </c:pt>
                <c:pt idx="65">
                  <c:v>2</c:v>
                </c:pt>
                <c:pt idx="66">
                  <c:v>1</c:v>
                </c:pt>
                <c:pt idx="67">
                  <c:v>2</c:v>
                </c:pt>
                <c:pt idx="68">
                  <c:v>1</c:v>
                </c:pt>
                <c:pt idx="69">
                  <c:v>0</c:v>
                </c:pt>
                <c:pt idx="70">
                  <c:v>1</c:v>
                </c:pt>
                <c:pt idx="71">
                  <c:v>1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E17-4EDA-BE81-1F4B4B73B4E5}"/>
            </c:ext>
          </c:extLst>
        </c:ser>
        <c:ser>
          <c:idx val="16"/>
          <c:order val="6"/>
          <c:tx>
            <c:strRef>
              <c:f>'epi_curve (2024-2025)'!$N$1</c:f>
              <c:strCache>
                <c:ptCount val="1"/>
                <c:pt idx="0">
                  <c:v>Mpumalanga respiratory cases</c:v>
                </c:pt>
              </c:strCache>
              <c:extLst xmlns:c15="http://schemas.microsoft.com/office/drawing/2012/chart"/>
            </c:strRef>
          </c:tx>
          <c:spPr>
            <a:solidFill>
              <a:srgbClr val="6FBDD1"/>
            </a:solidFill>
            <a:ln>
              <a:solidFill>
                <a:srgbClr val="6FBDD1"/>
              </a:solidFill>
            </a:ln>
            <a:effectLst/>
          </c:spPr>
          <c:invertIfNegative val="0"/>
          <c:dPt>
            <c:idx val="65"/>
            <c:invertIfNegative val="0"/>
            <c:bubble3D val="0"/>
            <c:spPr>
              <a:solidFill>
                <a:srgbClr val="6FBDD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E17-4EDA-BE81-1F4B4B73B4E5}"/>
              </c:ext>
            </c:extLst>
          </c:dPt>
          <c:cat>
            <c:multiLvlStrRef>
              <c:f>'epi_curve (2024-2025)'!$A$2:$B$86</c:f>
              <c:multiLvlStrCache>
                <c:ptCount val="85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31</c:v>
                  </c:pt>
                  <c:pt idx="31">
                    <c:v>32</c:v>
                  </c:pt>
                  <c:pt idx="32">
                    <c:v>33</c:v>
                  </c:pt>
                  <c:pt idx="33">
                    <c:v>34</c:v>
                  </c:pt>
                  <c:pt idx="34">
                    <c:v>35</c:v>
                  </c:pt>
                  <c:pt idx="35">
                    <c:v>36</c:v>
                  </c:pt>
                  <c:pt idx="36">
                    <c:v>37</c:v>
                  </c:pt>
                  <c:pt idx="37">
                    <c:v>38</c:v>
                  </c:pt>
                  <c:pt idx="38">
                    <c:v>39</c:v>
                  </c:pt>
                  <c:pt idx="39">
                    <c:v>40</c:v>
                  </c:pt>
                  <c:pt idx="40">
                    <c:v>41</c:v>
                  </c:pt>
                  <c:pt idx="41">
                    <c:v>42</c:v>
                  </c:pt>
                  <c:pt idx="42">
                    <c:v>43</c:v>
                  </c:pt>
                  <c:pt idx="43">
                    <c:v>44</c:v>
                  </c:pt>
                  <c:pt idx="44">
                    <c:v>45</c:v>
                  </c:pt>
                  <c:pt idx="45">
                    <c:v>46</c:v>
                  </c:pt>
                  <c:pt idx="46">
                    <c:v>47</c:v>
                  </c:pt>
                  <c:pt idx="47">
                    <c:v>48</c:v>
                  </c:pt>
                  <c:pt idx="48">
                    <c:v>49</c:v>
                  </c:pt>
                  <c:pt idx="49">
                    <c:v>50</c:v>
                  </c:pt>
                  <c:pt idx="50">
                    <c:v>51</c:v>
                  </c:pt>
                  <c:pt idx="51">
                    <c:v>52</c:v>
                  </c:pt>
                  <c:pt idx="52">
                    <c:v>1</c:v>
                  </c:pt>
                  <c:pt idx="53">
                    <c:v>2</c:v>
                  </c:pt>
                  <c:pt idx="54">
                    <c:v>3</c:v>
                  </c:pt>
                  <c:pt idx="55">
                    <c:v>4</c:v>
                  </c:pt>
                  <c:pt idx="56">
                    <c:v>5</c:v>
                  </c:pt>
                  <c:pt idx="57">
                    <c:v>6</c:v>
                  </c:pt>
                  <c:pt idx="58">
                    <c:v>7</c:v>
                  </c:pt>
                  <c:pt idx="59">
                    <c:v>8</c:v>
                  </c:pt>
                  <c:pt idx="60">
                    <c:v>9</c:v>
                  </c:pt>
                  <c:pt idx="61">
                    <c:v>10</c:v>
                  </c:pt>
                  <c:pt idx="62">
                    <c:v>11</c:v>
                  </c:pt>
                  <c:pt idx="63">
                    <c:v>12</c:v>
                  </c:pt>
                  <c:pt idx="64">
                    <c:v>13</c:v>
                  </c:pt>
                  <c:pt idx="65">
                    <c:v>14</c:v>
                  </c:pt>
                  <c:pt idx="66">
                    <c:v>15</c:v>
                  </c:pt>
                  <c:pt idx="67">
                    <c:v>16</c:v>
                  </c:pt>
                  <c:pt idx="68">
                    <c:v>17</c:v>
                  </c:pt>
                  <c:pt idx="69">
                    <c:v>18</c:v>
                  </c:pt>
                  <c:pt idx="70">
                    <c:v>19</c:v>
                  </c:pt>
                  <c:pt idx="71">
                    <c:v>20</c:v>
                  </c:pt>
                  <c:pt idx="72">
                    <c:v>21</c:v>
                  </c:pt>
                  <c:pt idx="73">
                    <c:v>22</c:v>
                  </c:pt>
                  <c:pt idx="74">
                    <c:v>23</c:v>
                  </c:pt>
                  <c:pt idx="75">
                    <c:v>24</c:v>
                  </c:pt>
                  <c:pt idx="76">
                    <c:v>25</c:v>
                  </c:pt>
                  <c:pt idx="77">
                    <c:v>26</c:v>
                  </c:pt>
                  <c:pt idx="78">
                    <c:v>27</c:v>
                  </c:pt>
                  <c:pt idx="79">
                    <c:v>28</c:v>
                  </c:pt>
                  <c:pt idx="80">
                    <c:v>29</c:v>
                  </c:pt>
                  <c:pt idx="81">
                    <c:v>30</c:v>
                  </c:pt>
                  <c:pt idx="82">
                    <c:v>31</c:v>
                  </c:pt>
                  <c:pt idx="83">
                    <c:v>32</c:v>
                  </c:pt>
                  <c:pt idx="84">
                    <c:v>33</c:v>
                  </c:pt>
                </c:lvl>
                <c:lvl>
                  <c:pt idx="0">
                    <c:v>2024</c:v>
                  </c:pt>
                  <c:pt idx="52">
                    <c:v>2025</c:v>
                  </c:pt>
                </c:lvl>
              </c:multiLvlStrCache>
            </c:multiLvlStrRef>
          </c:cat>
          <c:val>
            <c:numRef>
              <c:f>'epi_curve (2024-2025)'!$N$2:$N$86</c:f>
              <c:numCache>
                <c:formatCode>General</c:formatCode>
                <c:ptCount val="8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1</c:v>
                </c:pt>
                <c:pt idx="61">
                  <c:v>0</c:v>
                </c:pt>
                <c:pt idx="62">
                  <c:v>2</c:v>
                </c:pt>
                <c:pt idx="63">
                  <c:v>0</c:v>
                </c:pt>
                <c:pt idx="64">
                  <c:v>0</c:v>
                </c:pt>
                <c:pt idx="65">
                  <c:v>1</c:v>
                </c:pt>
                <c:pt idx="66">
                  <c:v>1</c:v>
                </c:pt>
                <c:pt idx="67">
                  <c:v>1</c:v>
                </c:pt>
                <c:pt idx="68">
                  <c:v>0</c:v>
                </c:pt>
                <c:pt idx="69">
                  <c:v>1</c:v>
                </c:pt>
                <c:pt idx="70">
                  <c:v>0</c:v>
                </c:pt>
                <c:pt idx="71">
                  <c:v>1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6-CE17-4EDA-BE81-1F4B4B73B4E5}"/>
            </c:ext>
          </c:extLst>
        </c:ser>
        <c:ser>
          <c:idx val="13"/>
          <c:order val="7"/>
          <c:tx>
            <c:strRef>
              <c:f>'epi_curve (2024-2025)'!$L$1</c:f>
              <c:strCache>
                <c:ptCount val="1"/>
                <c:pt idx="0">
                  <c:v>KwaZulu-Natal respiratory cases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rgbClr val="F79646"/>
              </a:solidFill>
            </a:ln>
            <a:effectLst/>
          </c:spPr>
          <c:invertIfNegative val="0"/>
          <c:dPt>
            <c:idx val="23"/>
            <c:invertIfNegative val="0"/>
            <c:bubble3D val="0"/>
            <c:spPr>
              <a:solidFill>
                <a:schemeClr val="accent6"/>
              </a:solidFill>
              <a:ln>
                <a:solidFill>
                  <a:srgbClr val="F79646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CE17-4EDA-BE81-1F4B4B73B4E5}"/>
              </c:ext>
            </c:extLst>
          </c:dPt>
          <c:cat>
            <c:multiLvlStrRef>
              <c:f>'epi_curve (2024-2025)'!$A$2:$B$86</c:f>
              <c:multiLvlStrCache>
                <c:ptCount val="85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31</c:v>
                  </c:pt>
                  <c:pt idx="31">
                    <c:v>32</c:v>
                  </c:pt>
                  <c:pt idx="32">
                    <c:v>33</c:v>
                  </c:pt>
                  <c:pt idx="33">
                    <c:v>34</c:v>
                  </c:pt>
                  <c:pt idx="34">
                    <c:v>35</c:v>
                  </c:pt>
                  <c:pt idx="35">
                    <c:v>36</c:v>
                  </c:pt>
                  <c:pt idx="36">
                    <c:v>37</c:v>
                  </c:pt>
                  <c:pt idx="37">
                    <c:v>38</c:v>
                  </c:pt>
                  <c:pt idx="38">
                    <c:v>39</c:v>
                  </c:pt>
                  <c:pt idx="39">
                    <c:v>40</c:v>
                  </c:pt>
                  <c:pt idx="40">
                    <c:v>41</c:v>
                  </c:pt>
                  <c:pt idx="41">
                    <c:v>42</c:v>
                  </c:pt>
                  <c:pt idx="42">
                    <c:v>43</c:v>
                  </c:pt>
                  <c:pt idx="43">
                    <c:v>44</c:v>
                  </c:pt>
                  <c:pt idx="44">
                    <c:v>45</c:v>
                  </c:pt>
                  <c:pt idx="45">
                    <c:v>46</c:v>
                  </c:pt>
                  <c:pt idx="46">
                    <c:v>47</c:v>
                  </c:pt>
                  <c:pt idx="47">
                    <c:v>48</c:v>
                  </c:pt>
                  <c:pt idx="48">
                    <c:v>49</c:v>
                  </c:pt>
                  <c:pt idx="49">
                    <c:v>50</c:v>
                  </c:pt>
                  <c:pt idx="50">
                    <c:v>51</c:v>
                  </c:pt>
                  <c:pt idx="51">
                    <c:v>52</c:v>
                  </c:pt>
                  <c:pt idx="52">
                    <c:v>1</c:v>
                  </c:pt>
                  <c:pt idx="53">
                    <c:v>2</c:v>
                  </c:pt>
                  <c:pt idx="54">
                    <c:v>3</c:v>
                  </c:pt>
                  <c:pt idx="55">
                    <c:v>4</c:v>
                  </c:pt>
                  <c:pt idx="56">
                    <c:v>5</c:v>
                  </c:pt>
                  <c:pt idx="57">
                    <c:v>6</c:v>
                  </c:pt>
                  <c:pt idx="58">
                    <c:v>7</c:v>
                  </c:pt>
                  <c:pt idx="59">
                    <c:v>8</c:v>
                  </c:pt>
                  <c:pt idx="60">
                    <c:v>9</c:v>
                  </c:pt>
                  <c:pt idx="61">
                    <c:v>10</c:v>
                  </c:pt>
                  <c:pt idx="62">
                    <c:v>11</c:v>
                  </c:pt>
                  <c:pt idx="63">
                    <c:v>12</c:v>
                  </c:pt>
                  <c:pt idx="64">
                    <c:v>13</c:v>
                  </c:pt>
                  <c:pt idx="65">
                    <c:v>14</c:v>
                  </c:pt>
                  <c:pt idx="66">
                    <c:v>15</c:v>
                  </c:pt>
                  <c:pt idx="67">
                    <c:v>16</c:v>
                  </c:pt>
                  <c:pt idx="68">
                    <c:v>17</c:v>
                  </c:pt>
                  <c:pt idx="69">
                    <c:v>18</c:v>
                  </c:pt>
                  <c:pt idx="70">
                    <c:v>19</c:v>
                  </c:pt>
                  <c:pt idx="71">
                    <c:v>20</c:v>
                  </c:pt>
                  <c:pt idx="72">
                    <c:v>21</c:v>
                  </c:pt>
                  <c:pt idx="73">
                    <c:v>22</c:v>
                  </c:pt>
                  <c:pt idx="74">
                    <c:v>23</c:v>
                  </c:pt>
                  <c:pt idx="75">
                    <c:v>24</c:v>
                  </c:pt>
                  <c:pt idx="76">
                    <c:v>25</c:v>
                  </c:pt>
                  <c:pt idx="77">
                    <c:v>26</c:v>
                  </c:pt>
                  <c:pt idx="78">
                    <c:v>27</c:v>
                  </c:pt>
                  <c:pt idx="79">
                    <c:v>28</c:v>
                  </c:pt>
                  <c:pt idx="80">
                    <c:v>29</c:v>
                  </c:pt>
                  <c:pt idx="81">
                    <c:v>30</c:v>
                  </c:pt>
                  <c:pt idx="82">
                    <c:v>31</c:v>
                  </c:pt>
                  <c:pt idx="83">
                    <c:v>32</c:v>
                  </c:pt>
                  <c:pt idx="84">
                    <c:v>33</c:v>
                  </c:pt>
                </c:lvl>
                <c:lvl>
                  <c:pt idx="0">
                    <c:v>2024</c:v>
                  </c:pt>
                  <c:pt idx="52">
                    <c:v>2025</c:v>
                  </c:pt>
                </c:lvl>
              </c:multiLvlStrCache>
            </c:multiLvlStrRef>
          </c:cat>
          <c:val>
            <c:numRef>
              <c:f>'epi_curve (2024-2025)'!$L$2:$L$86</c:f>
              <c:numCache>
                <c:formatCode>General</c:formatCode>
                <c:ptCount val="8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1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1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E17-4EDA-BE81-1F4B4B73B4E5}"/>
            </c:ext>
          </c:extLst>
        </c:ser>
        <c:ser>
          <c:idx val="22"/>
          <c:order val="9"/>
          <c:tx>
            <c:strRef>
              <c:f>'epi_curve (2024-2025)'!$U$1</c:f>
              <c:strCache>
                <c:ptCount val="1"/>
                <c:pt idx="0">
                  <c:v>Western Cape respiratory cases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92D050"/>
              </a:solidFill>
            </a:ln>
            <a:effectLst/>
          </c:spPr>
          <c:invertIfNegative val="0"/>
          <c:dPt>
            <c:idx val="53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CE17-4EDA-BE81-1F4B4B73B4E5}"/>
              </c:ext>
            </c:extLst>
          </c:dPt>
          <c:cat>
            <c:multiLvlStrRef>
              <c:f>'epi_curve (2024-2025)'!$A$2:$B$86</c:f>
              <c:multiLvlStrCache>
                <c:ptCount val="85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31</c:v>
                  </c:pt>
                  <c:pt idx="31">
                    <c:v>32</c:v>
                  </c:pt>
                  <c:pt idx="32">
                    <c:v>33</c:v>
                  </c:pt>
                  <c:pt idx="33">
                    <c:v>34</c:v>
                  </c:pt>
                  <c:pt idx="34">
                    <c:v>35</c:v>
                  </c:pt>
                  <c:pt idx="35">
                    <c:v>36</c:v>
                  </c:pt>
                  <c:pt idx="36">
                    <c:v>37</c:v>
                  </c:pt>
                  <c:pt idx="37">
                    <c:v>38</c:v>
                  </c:pt>
                  <c:pt idx="38">
                    <c:v>39</c:v>
                  </c:pt>
                  <c:pt idx="39">
                    <c:v>40</c:v>
                  </c:pt>
                  <c:pt idx="40">
                    <c:v>41</c:v>
                  </c:pt>
                  <c:pt idx="41">
                    <c:v>42</c:v>
                  </c:pt>
                  <c:pt idx="42">
                    <c:v>43</c:v>
                  </c:pt>
                  <c:pt idx="43">
                    <c:v>44</c:v>
                  </c:pt>
                  <c:pt idx="44">
                    <c:v>45</c:v>
                  </c:pt>
                  <c:pt idx="45">
                    <c:v>46</c:v>
                  </c:pt>
                  <c:pt idx="46">
                    <c:v>47</c:v>
                  </c:pt>
                  <c:pt idx="47">
                    <c:v>48</c:v>
                  </c:pt>
                  <c:pt idx="48">
                    <c:v>49</c:v>
                  </c:pt>
                  <c:pt idx="49">
                    <c:v>50</c:v>
                  </c:pt>
                  <c:pt idx="50">
                    <c:v>51</c:v>
                  </c:pt>
                  <c:pt idx="51">
                    <c:v>52</c:v>
                  </c:pt>
                  <c:pt idx="52">
                    <c:v>1</c:v>
                  </c:pt>
                  <c:pt idx="53">
                    <c:v>2</c:v>
                  </c:pt>
                  <c:pt idx="54">
                    <c:v>3</c:v>
                  </c:pt>
                  <c:pt idx="55">
                    <c:v>4</c:v>
                  </c:pt>
                  <c:pt idx="56">
                    <c:v>5</c:v>
                  </c:pt>
                  <c:pt idx="57">
                    <c:v>6</c:v>
                  </c:pt>
                  <c:pt idx="58">
                    <c:v>7</c:v>
                  </c:pt>
                  <c:pt idx="59">
                    <c:v>8</c:v>
                  </c:pt>
                  <c:pt idx="60">
                    <c:v>9</c:v>
                  </c:pt>
                  <c:pt idx="61">
                    <c:v>10</c:v>
                  </c:pt>
                  <c:pt idx="62">
                    <c:v>11</c:v>
                  </c:pt>
                  <c:pt idx="63">
                    <c:v>12</c:v>
                  </c:pt>
                  <c:pt idx="64">
                    <c:v>13</c:v>
                  </c:pt>
                  <c:pt idx="65">
                    <c:v>14</c:v>
                  </c:pt>
                  <c:pt idx="66">
                    <c:v>15</c:v>
                  </c:pt>
                  <c:pt idx="67">
                    <c:v>16</c:v>
                  </c:pt>
                  <c:pt idx="68">
                    <c:v>17</c:v>
                  </c:pt>
                  <c:pt idx="69">
                    <c:v>18</c:v>
                  </c:pt>
                  <c:pt idx="70">
                    <c:v>19</c:v>
                  </c:pt>
                  <c:pt idx="71">
                    <c:v>20</c:v>
                  </c:pt>
                  <c:pt idx="72">
                    <c:v>21</c:v>
                  </c:pt>
                  <c:pt idx="73">
                    <c:v>22</c:v>
                  </c:pt>
                  <c:pt idx="74">
                    <c:v>23</c:v>
                  </c:pt>
                  <c:pt idx="75">
                    <c:v>24</c:v>
                  </c:pt>
                  <c:pt idx="76">
                    <c:v>25</c:v>
                  </c:pt>
                  <c:pt idx="77">
                    <c:v>26</c:v>
                  </c:pt>
                  <c:pt idx="78">
                    <c:v>27</c:v>
                  </c:pt>
                  <c:pt idx="79">
                    <c:v>28</c:v>
                  </c:pt>
                  <c:pt idx="80">
                    <c:v>29</c:v>
                  </c:pt>
                  <c:pt idx="81">
                    <c:v>30</c:v>
                  </c:pt>
                  <c:pt idx="82">
                    <c:v>31</c:v>
                  </c:pt>
                  <c:pt idx="83">
                    <c:v>32</c:v>
                  </c:pt>
                  <c:pt idx="84">
                    <c:v>33</c:v>
                  </c:pt>
                </c:lvl>
                <c:lvl>
                  <c:pt idx="0">
                    <c:v>2024</c:v>
                  </c:pt>
                  <c:pt idx="52">
                    <c:v>2025</c:v>
                  </c:pt>
                </c:lvl>
              </c:multiLvlStrCache>
            </c:multiLvlStrRef>
          </c:cat>
          <c:val>
            <c:numRef>
              <c:f>'epi_curve (2024-2025)'!$U$2:$U$86</c:f>
              <c:numCache>
                <c:formatCode>General</c:formatCode>
                <c:ptCount val="8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2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1</c:v>
                </c:pt>
                <c:pt idx="46">
                  <c:v>0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2</c:v>
                </c:pt>
                <c:pt idx="51">
                  <c:v>1</c:v>
                </c:pt>
                <c:pt idx="52">
                  <c:v>2</c:v>
                </c:pt>
                <c:pt idx="53">
                  <c:v>3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2</c:v>
                </c:pt>
                <c:pt idx="58">
                  <c:v>1</c:v>
                </c:pt>
                <c:pt idx="59">
                  <c:v>4</c:v>
                </c:pt>
                <c:pt idx="60">
                  <c:v>1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1</c:v>
                </c:pt>
                <c:pt idx="65">
                  <c:v>0</c:v>
                </c:pt>
                <c:pt idx="66">
                  <c:v>1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3</c:v>
                </c:pt>
                <c:pt idx="72">
                  <c:v>0</c:v>
                </c:pt>
                <c:pt idx="73">
                  <c:v>0</c:v>
                </c:pt>
                <c:pt idx="74">
                  <c:v>2</c:v>
                </c:pt>
                <c:pt idx="75">
                  <c:v>1</c:v>
                </c:pt>
                <c:pt idx="76">
                  <c:v>0</c:v>
                </c:pt>
                <c:pt idx="77">
                  <c:v>2</c:v>
                </c:pt>
                <c:pt idx="78">
                  <c:v>0</c:v>
                </c:pt>
                <c:pt idx="79">
                  <c:v>0</c:v>
                </c:pt>
                <c:pt idx="80">
                  <c:v>2</c:v>
                </c:pt>
                <c:pt idx="81">
                  <c:v>0</c:v>
                </c:pt>
                <c:pt idx="82">
                  <c:v>1</c:v>
                </c:pt>
                <c:pt idx="83">
                  <c:v>1</c:v>
                </c:pt>
                <c:pt idx="8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CE17-4EDA-BE81-1F4B4B73B4E5}"/>
            </c:ext>
          </c:extLst>
        </c:ser>
        <c:ser>
          <c:idx val="8"/>
          <c:order val="11"/>
          <c:tx>
            <c:strRef>
              <c:f>'epi_curve (2024-2025)'!$I$1</c:f>
              <c:strCache>
                <c:ptCount val="1"/>
                <c:pt idx="0">
                  <c:v>Gauteng asymptomatic carriers</c:v>
                </c:pt>
              </c:strCache>
              <c:extLst xmlns:c15="http://schemas.microsoft.com/office/drawing/2012/chart"/>
            </c:strRef>
          </c:tx>
          <c:spPr>
            <a:pattFill prst="wdDnDiag">
              <a:fgClr>
                <a:schemeClr val="accent1"/>
              </a:fgClr>
              <a:bgClr>
                <a:schemeClr val="bg1"/>
              </a:bgClr>
            </a:patt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'epi_curve (2024-2025)'!$A$2:$B$86</c:f>
              <c:multiLvlStrCache>
                <c:ptCount val="85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31</c:v>
                  </c:pt>
                  <c:pt idx="31">
                    <c:v>32</c:v>
                  </c:pt>
                  <c:pt idx="32">
                    <c:v>33</c:v>
                  </c:pt>
                  <c:pt idx="33">
                    <c:v>34</c:v>
                  </c:pt>
                  <c:pt idx="34">
                    <c:v>35</c:v>
                  </c:pt>
                  <c:pt idx="35">
                    <c:v>36</c:v>
                  </c:pt>
                  <c:pt idx="36">
                    <c:v>37</c:v>
                  </c:pt>
                  <c:pt idx="37">
                    <c:v>38</c:v>
                  </c:pt>
                  <c:pt idx="38">
                    <c:v>39</c:v>
                  </c:pt>
                  <c:pt idx="39">
                    <c:v>40</c:v>
                  </c:pt>
                  <c:pt idx="40">
                    <c:v>41</c:v>
                  </c:pt>
                  <c:pt idx="41">
                    <c:v>42</c:v>
                  </c:pt>
                  <c:pt idx="42">
                    <c:v>43</c:v>
                  </c:pt>
                  <c:pt idx="43">
                    <c:v>44</c:v>
                  </c:pt>
                  <c:pt idx="44">
                    <c:v>45</c:v>
                  </c:pt>
                  <c:pt idx="45">
                    <c:v>46</c:v>
                  </c:pt>
                  <c:pt idx="46">
                    <c:v>47</c:v>
                  </c:pt>
                  <c:pt idx="47">
                    <c:v>48</c:v>
                  </c:pt>
                  <c:pt idx="48">
                    <c:v>49</c:v>
                  </c:pt>
                  <c:pt idx="49">
                    <c:v>50</c:v>
                  </c:pt>
                  <c:pt idx="50">
                    <c:v>51</c:v>
                  </c:pt>
                  <c:pt idx="51">
                    <c:v>52</c:v>
                  </c:pt>
                  <c:pt idx="52">
                    <c:v>1</c:v>
                  </c:pt>
                  <c:pt idx="53">
                    <c:v>2</c:v>
                  </c:pt>
                  <c:pt idx="54">
                    <c:v>3</c:v>
                  </c:pt>
                  <c:pt idx="55">
                    <c:v>4</c:v>
                  </c:pt>
                  <c:pt idx="56">
                    <c:v>5</c:v>
                  </c:pt>
                  <c:pt idx="57">
                    <c:v>6</c:v>
                  </c:pt>
                  <c:pt idx="58">
                    <c:v>7</c:v>
                  </c:pt>
                  <c:pt idx="59">
                    <c:v>8</c:v>
                  </c:pt>
                  <c:pt idx="60">
                    <c:v>9</c:v>
                  </c:pt>
                  <c:pt idx="61">
                    <c:v>10</c:v>
                  </c:pt>
                  <c:pt idx="62">
                    <c:v>11</c:v>
                  </c:pt>
                  <c:pt idx="63">
                    <c:v>12</c:v>
                  </c:pt>
                  <c:pt idx="64">
                    <c:v>13</c:v>
                  </c:pt>
                  <c:pt idx="65">
                    <c:v>14</c:v>
                  </c:pt>
                  <c:pt idx="66">
                    <c:v>15</c:v>
                  </c:pt>
                  <c:pt idx="67">
                    <c:v>16</c:v>
                  </c:pt>
                  <c:pt idx="68">
                    <c:v>17</c:v>
                  </c:pt>
                  <c:pt idx="69">
                    <c:v>18</c:v>
                  </c:pt>
                  <c:pt idx="70">
                    <c:v>19</c:v>
                  </c:pt>
                  <c:pt idx="71">
                    <c:v>20</c:v>
                  </c:pt>
                  <c:pt idx="72">
                    <c:v>21</c:v>
                  </c:pt>
                  <c:pt idx="73">
                    <c:v>22</c:v>
                  </c:pt>
                  <c:pt idx="74">
                    <c:v>23</c:v>
                  </c:pt>
                  <c:pt idx="75">
                    <c:v>24</c:v>
                  </c:pt>
                  <c:pt idx="76">
                    <c:v>25</c:v>
                  </c:pt>
                  <c:pt idx="77">
                    <c:v>26</c:v>
                  </c:pt>
                  <c:pt idx="78">
                    <c:v>27</c:v>
                  </c:pt>
                  <c:pt idx="79">
                    <c:v>28</c:v>
                  </c:pt>
                  <c:pt idx="80">
                    <c:v>29</c:v>
                  </c:pt>
                  <c:pt idx="81">
                    <c:v>30</c:v>
                  </c:pt>
                  <c:pt idx="82">
                    <c:v>31</c:v>
                  </c:pt>
                  <c:pt idx="83">
                    <c:v>32</c:v>
                  </c:pt>
                  <c:pt idx="84">
                    <c:v>33</c:v>
                  </c:pt>
                </c:lvl>
                <c:lvl>
                  <c:pt idx="0">
                    <c:v>2024</c:v>
                  </c:pt>
                  <c:pt idx="52">
                    <c:v>2025</c:v>
                  </c:pt>
                </c:lvl>
              </c:multiLvlStrCache>
            </c:multiLvlStrRef>
          </c:cat>
          <c:val>
            <c:numRef>
              <c:f>'epi_curve (2024-2025)'!$I$2:$I$86</c:f>
              <c:numCache>
                <c:formatCode>General</c:formatCode>
                <c:ptCount val="8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2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D-CE17-4EDA-BE81-1F4B4B73B4E5}"/>
            </c:ext>
          </c:extLst>
        </c:ser>
        <c:ser>
          <c:idx val="27"/>
          <c:order val="12"/>
          <c:tx>
            <c:strRef>
              <c:f>'epi_curve (2024-2025)'!$J$1</c:f>
              <c:strCache>
                <c:ptCount val="1"/>
                <c:pt idx="0">
                  <c:v>Gauteng cutaneous cases</c:v>
                </c:pt>
              </c:strCache>
            </c:strRef>
          </c:tx>
          <c:spPr>
            <a:pattFill prst="dkHorz">
              <a:fgClr>
                <a:srgbClr val="276A7C"/>
              </a:fgClr>
              <a:bgClr>
                <a:schemeClr val="bg1"/>
              </a:bgClr>
            </a:pattFill>
            <a:ln>
              <a:solidFill>
                <a:srgbClr val="276A7C"/>
              </a:solidFill>
            </a:ln>
            <a:effectLst/>
          </c:spPr>
          <c:invertIfNegative val="0"/>
          <c:cat>
            <c:multiLvlStrRef>
              <c:f>'epi_curve (2024-2025)'!$A$2:$B$86</c:f>
              <c:multiLvlStrCache>
                <c:ptCount val="85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31</c:v>
                  </c:pt>
                  <c:pt idx="31">
                    <c:v>32</c:v>
                  </c:pt>
                  <c:pt idx="32">
                    <c:v>33</c:v>
                  </c:pt>
                  <c:pt idx="33">
                    <c:v>34</c:v>
                  </c:pt>
                  <c:pt idx="34">
                    <c:v>35</c:v>
                  </c:pt>
                  <c:pt idx="35">
                    <c:v>36</c:v>
                  </c:pt>
                  <c:pt idx="36">
                    <c:v>37</c:v>
                  </c:pt>
                  <c:pt idx="37">
                    <c:v>38</c:v>
                  </c:pt>
                  <c:pt idx="38">
                    <c:v>39</c:v>
                  </c:pt>
                  <c:pt idx="39">
                    <c:v>40</c:v>
                  </c:pt>
                  <c:pt idx="40">
                    <c:v>41</c:v>
                  </c:pt>
                  <c:pt idx="41">
                    <c:v>42</c:v>
                  </c:pt>
                  <c:pt idx="42">
                    <c:v>43</c:v>
                  </c:pt>
                  <c:pt idx="43">
                    <c:v>44</c:v>
                  </c:pt>
                  <c:pt idx="44">
                    <c:v>45</c:v>
                  </c:pt>
                  <c:pt idx="45">
                    <c:v>46</c:v>
                  </c:pt>
                  <c:pt idx="46">
                    <c:v>47</c:v>
                  </c:pt>
                  <c:pt idx="47">
                    <c:v>48</c:v>
                  </c:pt>
                  <c:pt idx="48">
                    <c:v>49</c:v>
                  </c:pt>
                  <c:pt idx="49">
                    <c:v>50</c:v>
                  </c:pt>
                  <c:pt idx="50">
                    <c:v>51</c:v>
                  </c:pt>
                  <c:pt idx="51">
                    <c:v>52</c:v>
                  </c:pt>
                  <c:pt idx="52">
                    <c:v>1</c:v>
                  </c:pt>
                  <c:pt idx="53">
                    <c:v>2</c:v>
                  </c:pt>
                  <c:pt idx="54">
                    <c:v>3</c:v>
                  </c:pt>
                  <c:pt idx="55">
                    <c:v>4</c:v>
                  </c:pt>
                  <c:pt idx="56">
                    <c:v>5</c:v>
                  </c:pt>
                  <c:pt idx="57">
                    <c:v>6</c:v>
                  </c:pt>
                  <c:pt idx="58">
                    <c:v>7</c:v>
                  </c:pt>
                  <c:pt idx="59">
                    <c:v>8</c:v>
                  </c:pt>
                  <c:pt idx="60">
                    <c:v>9</c:v>
                  </c:pt>
                  <c:pt idx="61">
                    <c:v>10</c:v>
                  </c:pt>
                  <c:pt idx="62">
                    <c:v>11</c:v>
                  </c:pt>
                  <c:pt idx="63">
                    <c:v>12</c:v>
                  </c:pt>
                  <c:pt idx="64">
                    <c:v>13</c:v>
                  </c:pt>
                  <c:pt idx="65">
                    <c:v>14</c:v>
                  </c:pt>
                  <c:pt idx="66">
                    <c:v>15</c:v>
                  </c:pt>
                  <c:pt idx="67">
                    <c:v>16</c:v>
                  </c:pt>
                  <c:pt idx="68">
                    <c:v>17</c:v>
                  </c:pt>
                  <c:pt idx="69">
                    <c:v>18</c:v>
                  </c:pt>
                  <c:pt idx="70">
                    <c:v>19</c:v>
                  </c:pt>
                  <c:pt idx="71">
                    <c:v>20</c:v>
                  </c:pt>
                  <c:pt idx="72">
                    <c:v>21</c:v>
                  </c:pt>
                  <c:pt idx="73">
                    <c:v>22</c:v>
                  </c:pt>
                  <c:pt idx="74">
                    <c:v>23</c:v>
                  </c:pt>
                  <c:pt idx="75">
                    <c:v>24</c:v>
                  </c:pt>
                  <c:pt idx="76">
                    <c:v>25</c:v>
                  </c:pt>
                  <c:pt idx="77">
                    <c:v>26</c:v>
                  </c:pt>
                  <c:pt idx="78">
                    <c:v>27</c:v>
                  </c:pt>
                  <c:pt idx="79">
                    <c:v>28</c:v>
                  </c:pt>
                  <c:pt idx="80">
                    <c:v>29</c:v>
                  </c:pt>
                  <c:pt idx="81">
                    <c:v>30</c:v>
                  </c:pt>
                  <c:pt idx="82">
                    <c:v>31</c:v>
                  </c:pt>
                  <c:pt idx="83">
                    <c:v>32</c:v>
                  </c:pt>
                  <c:pt idx="84">
                    <c:v>33</c:v>
                  </c:pt>
                </c:lvl>
                <c:lvl>
                  <c:pt idx="0">
                    <c:v>2024</c:v>
                  </c:pt>
                  <c:pt idx="52">
                    <c:v>2025</c:v>
                  </c:pt>
                </c:lvl>
              </c:multiLvlStrCache>
            </c:multiLvlStrRef>
          </c:cat>
          <c:val>
            <c:numRef>
              <c:f>'epi_curve (2024-2025)'!$J$2:$J$86</c:f>
              <c:numCache>
                <c:formatCode>General</c:formatCode>
                <c:ptCount val="85"/>
                <c:pt idx="68">
                  <c:v>1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CE17-4EDA-BE81-1F4B4B73B4E5}"/>
            </c:ext>
          </c:extLst>
        </c:ser>
        <c:ser>
          <c:idx val="24"/>
          <c:order val="13"/>
          <c:tx>
            <c:strRef>
              <c:f>'epi_curve (2024-2025)'!$O$1</c:f>
              <c:strCache>
                <c:ptCount val="1"/>
                <c:pt idx="0">
                  <c:v>Limpopo asymptomatic carriers</c:v>
                </c:pt>
              </c:strCache>
              <c:extLst xmlns:c15="http://schemas.microsoft.com/office/drawing/2012/chart"/>
            </c:strRef>
          </c:tx>
          <c:spPr>
            <a:pattFill prst="wdDnDiag">
              <a:fgClr>
                <a:schemeClr val="accent2">
                  <a:lumMod val="75000"/>
                </a:schemeClr>
              </a:fgClr>
              <a:bgClr>
                <a:schemeClr val="bg1"/>
              </a:bgClr>
            </a:pattFill>
            <a:ln>
              <a:solidFill>
                <a:schemeClr val="accent2">
                  <a:lumMod val="75000"/>
                </a:schemeClr>
              </a:solidFill>
            </a:ln>
            <a:effectLst/>
          </c:spPr>
          <c:invertIfNegative val="0"/>
          <c:dPt>
            <c:idx val="66"/>
            <c:invertIfNegative val="0"/>
            <c:bubble3D val="0"/>
            <c:spPr>
              <a:pattFill prst="wdDnDiag">
                <a:fgClr>
                  <a:schemeClr val="accent2">
                    <a:lumMod val="75000"/>
                  </a:schemeClr>
                </a:fgClr>
                <a:bgClr>
                  <a:schemeClr val="bg1"/>
                </a:bgClr>
              </a:pattFill>
              <a:ln>
                <a:solidFill>
                  <a:schemeClr val="accent2">
                    <a:lumMod val="7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0-CE17-4EDA-BE81-1F4B4B73B4E5}"/>
              </c:ext>
            </c:extLst>
          </c:dPt>
          <c:cat>
            <c:multiLvlStrRef>
              <c:f>'epi_curve (2024-2025)'!$A$2:$B$86</c:f>
              <c:multiLvlStrCache>
                <c:ptCount val="85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31</c:v>
                  </c:pt>
                  <c:pt idx="31">
                    <c:v>32</c:v>
                  </c:pt>
                  <c:pt idx="32">
                    <c:v>33</c:v>
                  </c:pt>
                  <c:pt idx="33">
                    <c:v>34</c:v>
                  </c:pt>
                  <c:pt idx="34">
                    <c:v>35</c:v>
                  </c:pt>
                  <c:pt idx="35">
                    <c:v>36</c:v>
                  </c:pt>
                  <c:pt idx="36">
                    <c:v>37</c:v>
                  </c:pt>
                  <c:pt idx="37">
                    <c:v>38</c:v>
                  </c:pt>
                  <c:pt idx="38">
                    <c:v>39</c:v>
                  </c:pt>
                  <c:pt idx="39">
                    <c:v>40</c:v>
                  </c:pt>
                  <c:pt idx="40">
                    <c:v>41</c:v>
                  </c:pt>
                  <c:pt idx="41">
                    <c:v>42</c:v>
                  </c:pt>
                  <c:pt idx="42">
                    <c:v>43</c:v>
                  </c:pt>
                  <c:pt idx="43">
                    <c:v>44</c:v>
                  </c:pt>
                  <c:pt idx="44">
                    <c:v>45</c:v>
                  </c:pt>
                  <c:pt idx="45">
                    <c:v>46</c:v>
                  </c:pt>
                  <c:pt idx="46">
                    <c:v>47</c:v>
                  </c:pt>
                  <c:pt idx="47">
                    <c:v>48</c:v>
                  </c:pt>
                  <c:pt idx="48">
                    <c:v>49</c:v>
                  </c:pt>
                  <c:pt idx="49">
                    <c:v>50</c:v>
                  </c:pt>
                  <c:pt idx="50">
                    <c:v>51</c:v>
                  </c:pt>
                  <c:pt idx="51">
                    <c:v>52</c:v>
                  </c:pt>
                  <c:pt idx="52">
                    <c:v>1</c:v>
                  </c:pt>
                  <c:pt idx="53">
                    <c:v>2</c:v>
                  </c:pt>
                  <c:pt idx="54">
                    <c:v>3</c:v>
                  </c:pt>
                  <c:pt idx="55">
                    <c:v>4</c:v>
                  </c:pt>
                  <c:pt idx="56">
                    <c:v>5</c:v>
                  </c:pt>
                  <c:pt idx="57">
                    <c:v>6</c:v>
                  </c:pt>
                  <c:pt idx="58">
                    <c:v>7</c:v>
                  </c:pt>
                  <c:pt idx="59">
                    <c:v>8</c:v>
                  </c:pt>
                  <c:pt idx="60">
                    <c:v>9</c:v>
                  </c:pt>
                  <c:pt idx="61">
                    <c:v>10</c:v>
                  </c:pt>
                  <c:pt idx="62">
                    <c:v>11</c:v>
                  </c:pt>
                  <c:pt idx="63">
                    <c:v>12</c:v>
                  </c:pt>
                  <c:pt idx="64">
                    <c:v>13</c:v>
                  </c:pt>
                  <c:pt idx="65">
                    <c:v>14</c:v>
                  </c:pt>
                  <c:pt idx="66">
                    <c:v>15</c:v>
                  </c:pt>
                  <c:pt idx="67">
                    <c:v>16</c:v>
                  </c:pt>
                  <c:pt idx="68">
                    <c:v>17</c:v>
                  </c:pt>
                  <c:pt idx="69">
                    <c:v>18</c:v>
                  </c:pt>
                  <c:pt idx="70">
                    <c:v>19</c:v>
                  </c:pt>
                  <c:pt idx="71">
                    <c:v>20</c:v>
                  </c:pt>
                  <c:pt idx="72">
                    <c:v>21</c:v>
                  </c:pt>
                  <c:pt idx="73">
                    <c:v>22</c:v>
                  </c:pt>
                  <c:pt idx="74">
                    <c:v>23</c:v>
                  </c:pt>
                  <c:pt idx="75">
                    <c:v>24</c:v>
                  </c:pt>
                  <c:pt idx="76">
                    <c:v>25</c:v>
                  </c:pt>
                  <c:pt idx="77">
                    <c:v>26</c:v>
                  </c:pt>
                  <c:pt idx="78">
                    <c:v>27</c:v>
                  </c:pt>
                  <c:pt idx="79">
                    <c:v>28</c:v>
                  </c:pt>
                  <c:pt idx="80">
                    <c:v>29</c:v>
                  </c:pt>
                  <c:pt idx="81">
                    <c:v>30</c:v>
                  </c:pt>
                  <c:pt idx="82">
                    <c:v>31</c:v>
                  </c:pt>
                  <c:pt idx="83">
                    <c:v>32</c:v>
                  </c:pt>
                  <c:pt idx="84">
                    <c:v>33</c:v>
                  </c:pt>
                </c:lvl>
                <c:lvl>
                  <c:pt idx="0">
                    <c:v>2024</c:v>
                  </c:pt>
                  <c:pt idx="52">
                    <c:v>2025</c:v>
                  </c:pt>
                </c:lvl>
              </c:multiLvlStrCache>
            </c:multiLvlStrRef>
          </c:cat>
          <c:val>
            <c:numRef>
              <c:f>'epi_curve (2024-2025)'!$O$2:$O$86</c:f>
              <c:numCache>
                <c:formatCode>General</c:formatCode>
                <c:ptCount val="85"/>
                <c:pt idx="64">
                  <c:v>0</c:v>
                </c:pt>
                <c:pt idx="65">
                  <c:v>0</c:v>
                </c:pt>
                <c:pt idx="66">
                  <c:v>2</c:v>
                </c:pt>
                <c:pt idx="67">
                  <c:v>0</c:v>
                </c:pt>
                <c:pt idx="68">
                  <c:v>2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1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11-CE17-4EDA-BE81-1F4B4B73B4E5}"/>
            </c:ext>
          </c:extLst>
        </c:ser>
        <c:ser>
          <c:idx val="23"/>
          <c:order val="14"/>
          <c:tx>
            <c:strRef>
              <c:f>'epi_curve (2024-2025)'!$Q$1</c:f>
              <c:strCache>
                <c:ptCount val="1"/>
                <c:pt idx="0">
                  <c:v>Limpopo probable case</c:v>
                </c:pt>
              </c:strCache>
            </c:strRef>
          </c:tx>
          <c:spPr>
            <a:pattFill prst="lgCheck">
              <a:fgClr>
                <a:schemeClr val="accent2">
                  <a:lumMod val="75000"/>
                </a:schemeClr>
              </a:fgClr>
              <a:bgClr>
                <a:schemeClr val="bg1"/>
              </a:bgClr>
            </a:pattFill>
            <a:ln>
              <a:solidFill>
                <a:schemeClr val="accent2">
                  <a:lumMod val="75000"/>
                </a:schemeClr>
              </a:solidFill>
            </a:ln>
            <a:effectLst/>
          </c:spPr>
          <c:invertIfNegative val="0"/>
          <c:dPt>
            <c:idx val="61"/>
            <c:invertIfNegative val="0"/>
            <c:bubble3D val="0"/>
            <c:spPr>
              <a:pattFill prst="solidDmnd">
                <a:fgClr>
                  <a:schemeClr val="accent2">
                    <a:lumMod val="75000"/>
                  </a:schemeClr>
                </a:fgClr>
                <a:bgClr>
                  <a:schemeClr val="bg1"/>
                </a:bgClr>
              </a:pattFill>
              <a:ln>
                <a:solidFill>
                  <a:schemeClr val="accent2">
                    <a:lumMod val="7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CE17-4EDA-BE81-1F4B4B73B4E5}"/>
              </c:ext>
            </c:extLst>
          </c:dPt>
          <c:cat>
            <c:multiLvlStrRef>
              <c:f>'epi_curve (2024-2025)'!$A$2:$B$86</c:f>
              <c:multiLvlStrCache>
                <c:ptCount val="85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31</c:v>
                  </c:pt>
                  <c:pt idx="31">
                    <c:v>32</c:v>
                  </c:pt>
                  <c:pt idx="32">
                    <c:v>33</c:v>
                  </c:pt>
                  <c:pt idx="33">
                    <c:v>34</c:v>
                  </c:pt>
                  <c:pt idx="34">
                    <c:v>35</c:v>
                  </c:pt>
                  <c:pt idx="35">
                    <c:v>36</c:v>
                  </c:pt>
                  <c:pt idx="36">
                    <c:v>37</c:v>
                  </c:pt>
                  <c:pt idx="37">
                    <c:v>38</c:v>
                  </c:pt>
                  <c:pt idx="38">
                    <c:v>39</c:v>
                  </c:pt>
                  <c:pt idx="39">
                    <c:v>40</c:v>
                  </c:pt>
                  <c:pt idx="40">
                    <c:v>41</c:v>
                  </c:pt>
                  <c:pt idx="41">
                    <c:v>42</c:v>
                  </c:pt>
                  <c:pt idx="42">
                    <c:v>43</c:v>
                  </c:pt>
                  <c:pt idx="43">
                    <c:v>44</c:v>
                  </c:pt>
                  <c:pt idx="44">
                    <c:v>45</c:v>
                  </c:pt>
                  <c:pt idx="45">
                    <c:v>46</c:v>
                  </c:pt>
                  <c:pt idx="46">
                    <c:v>47</c:v>
                  </c:pt>
                  <c:pt idx="47">
                    <c:v>48</c:v>
                  </c:pt>
                  <c:pt idx="48">
                    <c:v>49</c:v>
                  </c:pt>
                  <c:pt idx="49">
                    <c:v>50</c:v>
                  </c:pt>
                  <c:pt idx="50">
                    <c:v>51</c:v>
                  </c:pt>
                  <c:pt idx="51">
                    <c:v>52</c:v>
                  </c:pt>
                  <c:pt idx="52">
                    <c:v>1</c:v>
                  </c:pt>
                  <c:pt idx="53">
                    <c:v>2</c:v>
                  </c:pt>
                  <c:pt idx="54">
                    <c:v>3</c:v>
                  </c:pt>
                  <c:pt idx="55">
                    <c:v>4</c:v>
                  </c:pt>
                  <c:pt idx="56">
                    <c:v>5</c:v>
                  </c:pt>
                  <c:pt idx="57">
                    <c:v>6</c:v>
                  </c:pt>
                  <c:pt idx="58">
                    <c:v>7</c:v>
                  </c:pt>
                  <c:pt idx="59">
                    <c:v>8</c:v>
                  </c:pt>
                  <c:pt idx="60">
                    <c:v>9</c:v>
                  </c:pt>
                  <c:pt idx="61">
                    <c:v>10</c:v>
                  </c:pt>
                  <c:pt idx="62">
                    <c:v>11</c:v>
                  </c:pt>
                  <c:pt idx="63">
                    <c:v>12</c:v>
                  </c:pt>
                  <c:pt idx="64">
                    <c:v>13</c:v>
                  </c:pt>
                  <c:pt idx="65">
                    <c:v>14</c:v>
                  </c:pt>
                  <c:pt idx="66">
                    <c:v>15</c:v>
                  </c:pt>
                  <c:pt idx="67">
                    <c:v>16</c:v>
                  </c:pt>
                  <c:pt idx="68">
                    <c:v>17</c:v>
                  </c:pt>
                  <c:pt idx="69">
                    <c:v>18</c:v>
                  </c:pt>
                  <c:pt idx="70">
                    <c:v>19</c:v>
                  </c:pt>
                  <c:pt idx="71">
                    <c:v>20</c:v>
                  </c:pt>
                  <c:pt idx="72">
                    <c:v>21</c:v>
                  </c:pt>
                  <c:pt idx="73">
                    <c:v>22</c:v>
                  </c:pt>
                  <c:pt idx="74">
                    <c:v>23</c:v>
                  </c:pt>
                  <c:pt idx="75">
                    <c:v>24</c:v>
                  </c:pt>
                  <c:pt idx="76">
                    <c:v>25</c:v>
                  </c:pt>
                  <c:pt idx="77">
                    <c:v>26</c:v>
                  </c:pt>
                  <c:pt idx="78">
                    <c:v>27</c:v>
                  </c:pt>
                  <c:pt idx="79">
                    <c:v>28</c:v>
                  </c:pt>
                  <c:pt idx="80">
                    <c:v>29</c:v>
                  </c:pt>
                  <c:pt idx="81">
                    <c:v>30</c:v>
                  </c:pt>
                  <c:pt idx="82">
                    <c:v>31</c:v>
                  </c:pt>
                  <c:pt idx="83">
                    <c:v>32</c:v>
                  </c:pt>
                  <c:pt idx="84">
                    <c:v>33</c:v>
                  </c:pt>
                </c:lvl>
                <c:lvl>
                  <c:pt idx="0">
                    <c:v>2024</c:v>
                  </c:pt>
                  <c:pt idx="52">
                    <c:v>2025</c:v>
                  </c:pt>
                </c:lvl>
              </c:multiLvlStrCache>
            </c:multiLvlStrRef>
          </c:cat>
          <c:val>
            <c:numRef>
              <c:f>'epi_curve (2024-2025)'!$Q$2:$Q$86</c:f>
              <c:numCache>
                <c:formatCode>General</c:formatCode>
                <c:ptCount val="85"/>
                <c:pt idx="61">
                  <c:v>1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CE17-4EDA-BE81-1F4B4B73B4E5}"/>
            </c:ext>
          </c:extLst>
        </c:ser>
        <c:ser>
          <c:idx val="11"/>
          <c:order val="15"/>
          <c:tx>
            <c:strRef>
              <c:f>'epi_curve (2024-2025)'!$K$1</c:f>
              <c:strCache>
                <c:ptCount val="1"/>
                <c:pt idx="0">
                  <c:v>KwaZulu-Natal asymptomatic carriers</c:v>
                </c:pt>
              </c:strCache>
            </c:strRef>
          </c:tx>
          <c:spPr>
            <a:pattFill prst="wdDnDiag">
              <a:fgClr>
                <a:schemeClr val="accent6"/>
              </a:fgClr>
              <a:bgClr>
                <a:schemeClr val="bg1"/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'epi_curve (2024-2025)'!$A$2:$B$86</c:f>
              <c:multiLvlStrCache>
                <c:ptCount val="85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31</c:v>
                  </c:pt>
                  <c:pt idx="31">
                    <c:v>32</c:v>
                  </c:pt>
                  <c:pt idx="32">
                    <c:v>33</c:v>
                  </c:pt>
                  <c:pt idx="33">
                    <c:v>34</c:v>
                  </c:pt>
                  <c:pt idx="34">
                    <c:v>35</c:v>
                  </c:pt>
                  <c:pt idx="35">
                    <c:v>36</c:v>
                  </c:pt>
                  <c:pt idx="36">
                    <c:v>37</c:v>
                  </c:pt>
                  <c:pt idx="37">
                    <c:v>38</c:v>
                  </c:pt>
                  <c:pt idx="38">
                    <c:v>39</c:v>
                  </c:pt>
                  <c:pt idx="39">
                    <c:v>40</c:v>
                  </c:pt>
                  <c:pt idx="40">
                    <c:v>41</c:v>
                  </c:pt>
                  <c:pt idx="41">
                    <c:v>42</c:v>
                  </c:pt>
                  <c:pt idx="42">
                    <c:v>43</c:v>
                  </c:pt>
                  <c:pt idx="43">
                    <c:v>44</c:v>
                  </c:pt>
                  <c:pt idx="44">
                    <c:v>45</c:v>
                  </c:pt>
                  <c:pt idx="45">
                    <c:v>46</c:v>
                  </c:pt>
                  <c:pt idx="46">
                    <c:v>47</c:v>
                  </c:pt>
                  <c:pt idx="47">
                    <c:v>48</c:v>
                  </c:pt>
                  <c:pt idx="48">
                    <c:v>49</c:v>
                  </c:pt>
                  <c:pt idx="49">
                    <c:v>50</c:v>
                  </c:pt>
                  <c:pt idx="50">
                    <c:v>51</c:v>
                  </c:pt>
                  <c:pt idx="51">
                    <c:v>52</c:v>
                  </c:pt>
                  <c:pt idx="52">
                    <c:v>1</c:v>
                  </c:pt>
                  <c:pt idx="53">
                    <c:v>2</c:v>
                  </c:pt>
                  <c:pt idx="54">
                    <c:v>3</c:v>
                  </c:pt>
                  <c:pt idx="55">
                    <c:v>4</c:v>
                  </c:pt>
                  <c:pt idx="56">
                    <c:v>5</c:v>
                  </c:pt>
                  <c:pt idx="57">
                    <c:v>6</c:v>
                  </c:pt>
                  <c:pt idx="58">
                    <c:v>7</c:v>
                  </c:pt>
                  <c:pt idx="59">
                    <c:v>8</c:v>
                  </c:pt>
                  <c:pt idx="60">
                    <c:v>9</c:v>
                  </c:pt>
                  <c:pt idx="61">
                    <c:v>10</c:v>
                  </c:pt>
                  <c:pt idx="62">
                    <c:v>11</c:v>
                  </c:pt>
                  <c:pt idx="63">
                    <c:v>12</c:v>
                  </c:pt>
                  <c:pt idx="64">
                    <c:v>13</c:v>
                  </c:pt>
                  <c:pt idx="65">
                    <c:v>14</c:v>
                  </c:pt>
                  <c:pt idx="66">
                    <c:v>15</c:v>
                  </c:pt>
                  <c:pt idx="67">
                    <c:v>16</c:v>
                  </c:pt>
                  <c:pt idx="68">
                    <c:v>17</c:v>
                  </c:pt>
                  <c:pt idx="69">
                    <c:v>18</c:v>
                  </c:pt>
                  <c:pt idx="70">
                    <c:v>19</c:v>
                  </c:pt>
                  <c:pt idx="71">
                    <c:v>20</c:v>
                  </c:pt>
                  <c:pt idx="72">
                    <c:v>21</c:v>
                  </c:pt>
                  <c:pt idx="73">
                    <c:v>22</c:v>
                  </c:pt>
                  <c:pt idx="74">
                    <c:v>23</c:v>
                  </c:pt>
                  <c:pt idx="75">
                    <c:v>24</c:v>
                  </c:pt>
                  <c:pt idx="76">
                    <c:v>25</c:v>
                  </c:pt>
                  <c:pt idx="77">
                    <c:v>26</c:v>
                  </c:pt>
                  <c:pt idx="78">
                    <c:v>27</c:v>
                  </c:pt>
                  <c:pt idx="79">
                    <c:v>28</c:v>
                  </c:pt>
                  <c:pt idx="80">
                    <c:v>29</c:v>
                  </c:pt>
                  <c:pt idx="81">
                    <c:v>30</c:v>
                  </c:pt>
                  <c:pt idx="82">
                    <c:v>31</c:v>
                  </c:pt>
                  <c:pt idx="83">
                    <c:v>32</c:v>
                  </c:pt>
                  <c:pt idx="84">
                    <c:v>33</c:v>
                  </c:pt>
                </c:lvl>
                <c:lvl>
                  <c:pt idx="0">
                    <c:v>2024</c:v>
                  </c:pt>
                  <c:pt idx="52">
                    <c:v>2025</c:v>
                  </c:pt>
                </c:lvl>
              </c:multiLvlStrCache>
            </c:multiLvlStrRef>
          </c:cat>
          <c:val>
            <c:numRef>
              <c:f>'epi_curve (2024-2025)'!$K$2:$K$86</c:f>
              <c:numCache>
                <c:formatCode>General</c:formatCode>
                <c:ptCount val="8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2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CE17-4EDA-BE81-1F4B4B73B4E5}"/>
            </c:ext>
          </c:extLst>
        </c:ser>
        <c:ser>
          <c:idx val="14"/>
          <c:order val="17"/>
          <c:tx>
            <c:strRef>
              <c:f>'epi_curve (2024-2025)'!$M$1</c:f>
              <c:strCache>
                <c:ptCount val="1"/>
                <c:pt idx="0">
                  <c:v>Mpumalanga asymptomatic carriers</c:v>
                </c:pt>
              </c:strCache>
              <c:extLst xmlns:c15="http://schemas.microsoft.com/office/drawing/2012/chart"/>
            </c:strRef>
          </c:tx>
          <c:spPr>
            <a:pattFill prst="wdDnDiag">
              <a:fgClr>
                <a:srgbClr val="6FBDD1"/>
              </a:fgClr>
              <a:bgClr>
                <a:schemeClr val="bg1"/>
              </a:bgClr>
            </a:pattFill>
            <a:ln>
              <a:solidFill>
                <a:srgbClr val="6FBDD1"/>
              </a:solidFill>
            </a:ln>
            <a:effectLst/>
          </c:spPr>
          <c:invertIfNegative val="0"/>
          <c:cat>
            <c:multiLvlStrRef>
              <c:f>'epi_curve (2024-2025)'!$A$2:$B$86</c:f>
              <c:multiLvlStrCache>
                <c:ptCount val="85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31</c:v>
                  </c:pt>
                  <c:pt idx="31">
                    <c:v>32</c:v>
                  </c:pt>
                  <c:pt idx="32">
                    <c:v>33</c:v>
                  </c:pt>
                  <c:pt idx="33">
                    <c:v>34</c:v>
                  </c:pt>
                  <c:pt idx="34">
                    <c:v>35</c:v>
                  </c:pt>
                  <c:pt idx="35">
                    <c:v>36</c:v>
                  </c:pt>
                  <c:pt idx="36">
                    <c:v>37</c:v>
                  </c:pt>
                  <c:pt idx="37">
                    <c:v>38</c:v>
                  </c:pt>
                  <c:pt idx="38">
                    <c:v>39</c:v>
                  </c:pt>
                  <c:pt idx="39">
                    <c:v>40</c:v>
                  </c:pt>
                  <c:pt idx="40">
                    <c:v>41</c:v>
                  </c:pt>
                  <c:pt idx="41">
                    <c:v>42</c:v>
                  </c:pt>
                  <c:pt idx="42">
                    <c:v>43</c:v>
                  </c:pt>
                  <c:pt idx="43">
                    <c:v>44</c:v>
                  </c:pt>
                  <c:pt idx="44">
                    <c:v>45</c:v>
                  </c:pt>
                  <c:pt idx="45">
                    <c:v>46</c:v>
                  </c:pt>
                  <c:pt idx="46">
                    <c:v>47</c:v>
                  </c:pt>
                  <c:pt idx="47">
                    <c:v>48</c:v>
                  </c:pt>
                  <c:pt idx="48">
                    <c:v>49</c:v>
                  </c:pt>
                  <c:pt idx="49">
                    <c:v>50</c:v>
                  </c:pt>
                  <c:pt idx="50">
                    <c:v>51</c:v>
                  </c:pt>
                  <c:pt idx="51">
                    <c:v>52</c:v>
                  </c:pt>
                  <c:pt idx="52">
                    <c:v>1</c:v>
                  </c:pt>
                  <c:pt idx="53">
                    <c:v>2</c:v>
                  </c:pt>
                  <c:pt idx="54">
                    <c:v>3</c:v>
                  </c:pt>
                  <c:pt idx="55">
                    <c:v>4</c:v>
                  </c:pt>
                  <c:pt idx="56">
                    <c:v>5</c:v>
                  </c:pt>
                  <c:pt idx="57">
                    <c:v>6</c:v>
                  </c:pt>
                  <c:pt idx="58">
                    <c:v>7</c:v>
                  </c:pt>
                  <c:pt idx="59">
                    <c:v>8</c:v>
                  </c:pt>
                  <c:pt idx="60">
                    <c:v>9</c:v>
                  </c:pt>
                  <c:pt idx="61">
                    <c:v>10</c:v>
                  </c:pt>
                  <c:pt idx="62">
                    <c:v>11</c:v>
                  </c:pt>
                  <c:pt idx="63">
                    <c:v>12</c:v>
                  </c:pt>
                  <c:pt idx="64">
                    <c:v>13</c:v>
                  </c:pt>
                  <c:pt idx="65">
                    <c:v>14</c:v>
                  </c:pt>
                  <c:pt idx="66">
                    <c:v>15</c:v>
                  </c:pt>
                  <c:pt idx="67">
                    <c:v>16</c:v>
                  </c:pt>
                  <c:pt idx="68">
                    <c:v>17</c:v>
                  </c:pt>
                  <c:pt idx="69">
                    <c:v>18</c:v>
                  </c:pt>
                  <c:pt idx="70">
                    <c:v>19</c:v>
                  </c:pt>
                  <c:pt idx="71">
                    <c:v>20</c:v>
                  </c:pt>
                  <c:pt idx="72">
                    <c:v>21</c:v>
                  </c:pt>
                  <c:pt idx="73">
                    <c:v>22</c:v>
                  </c:pt>
                  <c:pt idx="74">
                    <c:v>23</c:v>
                  </c:pt>
                  <c:pt idx="75">
                    <c:v>24</c:v>
                  </c:pt>
                  <c:pt idx="76">
                    <c:v>25</c:v>
                  </c:pt>
                  <c:pt idx="77">
                    <c:v>26</c:v>
                  </c:pt>
                  <c:pt idx="78">
                    <c:v>27</c:v>
                  </c:pt>
                  <c:pt idx="79">
                    <c:v>28</c:v>
                  </c:pt>
                  <c:pt idx="80">
                    <c:v>29</c:v>
                  </c:pt>
                  <c:pt idx="81">
                    <c:v>30</c:v>
                  </c:pt>
                  <c:pt idx="82">
                    <c:v>31</c:v>
                  </c:pt>
                  <c:pt idx="83">
                    <c:v>32</c:v>
                  </c:pt>
                  <c:pt idx="84">
                    <c:v>33</c:v>
                  </c:pt>
                </c:lvl>
                <c:lvl>
                  <c:pt idx="0">
                    <c:v>2024</c:v>
                  </c:pt>
                  <c:pt idx="52">
                    <c:v>2025</c:v>
                  </c:pt>
                </c:lvl>
              </c:multiLvlStrCache>
            </c:multiLvlStrRef>
          </c:cat>
          <c:val>
            <c:numRef>
              <c:f>'epi_curve (2024-2025)'!$M$2:$M$86</c:f>
              <c:numCache>
                <c:formatCode>General</c:formatCode>
                <c:ptCount val="8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1</c:v>
                </c:pt>
                <c:pt idx="62">
                  <c:v>2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16-CE17-4EDA-BE81-1F4B4B73B4E5}"/>
            </c:ext>
          </c:extLst>
        </c:ser>
        <c:ser>
          <c:idx val="20"/>
          <c:order val="19"/>
          <c:tx>
            <c:strRef>
              <c:f>'epi_curve (2024-2025)'!$T$1</c:f>
              <c:strCache>
                <c:ptCount val="1"/>
                <c:pt idx="0">
                  <c:v>Western Cape asymptomatic carriers</c:v>
                </c:pt>
              </c:strCache>
            </c:strRef>
          </c:tx>
          <c:spPr>
            <a:pattFill prst="wdDnDiag">
              <a:fgClr>
                <a:srgbClr val="92D050"/>
              </a:fgClr>
              <a:bgClr>
                <a:schemeClr val="bg1"/>
              </a:bgClr>
            </a:pattFill>
            <a:ln>
              <a:solidFill>
                <a:srgbClr val="92D050"/>
              </a:solidFill>
            </a:ln>
            <a:effectLst/>
          </c:spPr>
          <c:invertIfNegative val="0"/>
          <c:cat>
            <c:multiLvlStrRef>
              <c:f>'epi_curve (2024-2025)'!$A$2:$B$86</c:f>
              <c:multiLvlStrCache>
                <c:ptCount val="85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31</c:v>
                  </c:pt>
                  <c:pt idx="31">
                    <c:v>32</c:v>
                  </c:pt>
                  <c:pt idx="32">
                    <c:v>33</c:v>
                  </c:pt>
                  <c:pt idx="33">
                    <c:v>34</c:v>
                  </c:pt>
                  <c:pt idx="34">
                    <c:v>35</c:v>
                  </c:pt>
                  <c:pt idx="35">
                    <c:v>36</c:v>
                  </c:pt>
                  <c:pt idx="36">
                    <c:v>37</c:v>
                  </c:pt>
                  <c:pt idx="37">
                    <c:v>38</c:v>
                  </c:pt>
                  <c:pt idx="38">
                    <c:v>39</c:v>
                  </c:pt>
                  <c:pt idx="39">
                    <c:v>40</c:v>
                  </c:pt>
                  <c:pt idx="40">
                    <c:v>41</c:v>
                  </c:pt>
                  <c:pt idx="41">
                    <c:v>42</c:v>
                  </c:pt>
                  <c:pt idx="42">
                    <c:v>43</c:v>
                  </c:pt>
                  <c:pt idx="43">
                    <c:v>44</c:v>
                  </c:pt>
                  <c:pt idx="44">
                    <c:v>45</c:v>
                  </c:pt>
                  <c:pt idx="45">
                    <c:v>46</c:v>
                  </c:pt>
                  <c:pt idx="46">
                    <c:v>47</c:v>
                  </c:pt>
                  <c:pt idx="47">
                    <c:v>48</c:v>
                  </c:pt>
                  <c:pt idx="48">
                    <c:v>49</c:v>
                  </c:pt>
                  <c:pt idx="49">
                    <c:v>50</c:v>
                  </c:pt>
                  <c:pt idx="50">
                    <c:v>51</c:v>
                  </c:pt>
                  <c:pt idx="51">
                    <c:v>52</c:v>
                  </c:pt>
                  <c:pt idx="52">
                    <c:v>1</c:v>
                  </c:pt>
                  <c:pt idx="53">
                    <c:v>2</c:v>
                  </c:pt>
                  <c:pt idx="54">
                    <c:v>3</c:v>
                  </c:pt>
                  <c:pt idx="55">
                    <c:v>4</c:v>
                  </c:pt>
                  <c:pt idx="56">
                    <c:v>5</c:v>
                  </c:pt>
                  <c:pt idx="57">
                    <c:v>6</c:v>
                  </c:pt>
                  <c:pt idx="58">
                    <c:v>7</c:v>
                  </c:pt>
                  <c:pt idx="59">
                    <c:v>8</c:v>
                  </c:pt>
                  <c:pt idx="60">
                    <c:v>9</c:v>
                  </c:pt>
                  <c:pt idx="61">
                    <c:v>10</c:v>
                  </c:pt>
                  <c:pt idx="62">
                    <c:v>11</c:v>
                  </c:pt>
                  <c:pt idx="63">
                    <c:v>12</c:v>
                  </c:pt>
                  <c:pt idx="64">
                    <c:v>13</c:v>
                  </c:pt>
                  <c:pt idx="65">
                    <c:v>14</c:v>
                  </c:pt>
                  <c:pt idx="66">
                    <c:v>15</c:v>
                  </c:pt>
                  <c:pt idx="67">
                    <c:v>16</c:v>
                  </c:pt>
                  <c:pt idx="68">
                    <c:v>17</c:v>
                  </c:pt>
                  <c:pt idx="69">
                    <c:v>18</c:v>
                  </c:pt>
                  <c:pt idx="70">
                    <c:v>19</c:v>
                  </c:pt>
                  <c:pt idx="71">
                    <c:v>20</c:v>
                  </c:pt>
                  <c:pt idx="72">
                    <c:v>21</c:v>
                  </c:pt>
                  <c:pt idx="73">
                    <c:v>22</c:v>
                  </c:pt>
                  <c:pt idx="74">
                    <c:v>23</c:v>
                  </c:pt>
                  <c:pt idx="75">
                    <c:v>24</c:v>
                  </c:pt>
                  <c:pt idx="76">
                    <c:v>25</c:v>
                  </c:pt>
                  <c:pt idx="77">
                    <c:v>26</c:v>
                  </c:pt>
                  <c:pt idx="78">
                    <c:v>27</c:v>
                  </c:pt>
                  <c:pt idx="79">
                    <c:v>28</c:v>
                  </c:pt>
                  <c:pt idx="80">
                    <c:v>29</c:v>
                  </c:pt>
                  <c:pt idx="81">
                    <c:v>30</c:v>
                  </c:pt>
                  <c:pt idx="82">
                    <c:v>31</c:v>
                  </c:pt>
                  <c:pt idx="83">
                    <c:v>32</c:v>
                  </c:pt>
                  <c:pt idx="84">
                    <c:v>33</c:v>
                  </c:pt>
                </c:lvl>
                <c:lvl>
                  <c:pt idx="0">
                    <c:v>2024</c:v>
                  </c:pt>
                  <c:pt idx="52">
                    <c:v>2025</c:v>
                  </c:pt>
                </c:lvl>
              </c:multiLvlStrCache>
            </c:multiLvlStrRef>
          </c:cat>
          <c:val>
            <c:numRef>
              <c:f>'epi_curve (2024-2025)'!$T$2:$T$86</c:f>
              <c:numCache>
                <c:formatCode>General</c:formatCode>
                <c:ptCount val="8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1</c:v>
                </c:pt>
                <c:pt idx="33">
                  <c:v>2</c:v>
                </c:pt>
                <c:pt idx="34">
                  <c:v>4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2</c:v>
                </c:pt>
                <c:pt idx="50">
                  <c:v>10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13</c:v>
                </c:pt>
                <c:pt idx="59">
                  <c:v>1</c:v>
                </c:pt>
                <c:pt idx="60">
                  <c:v>2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2</c:v>
                </c:pt>
                <c:pt idx="73">
                  <c:v>1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2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CE17-4EDA-BE81-1F4B4B73B4E5}"/>
            </c:ext>
          </c:extLst>
        </c:ser>
        <c:ser>
          <c:idx val="28"/>
          <c:order val="28"/>
          <c:tx>
            <c:strRef>
              <c:f>'epi_curve (2024-2025)'!$V$1</c:f>
              <c:strCache>
                <c:ptCount val="1"/>
                <c:pt idx="0">
                  <c:v>Western Cape cutaneous cases</c:v>
                </c:pt>
              </c:strCache>
            </c:strRef>
          </c:tx>
          <c:spPr>
            <a:pattFill prst="dkHorz">
              <a:fgClr>
                <a:srgbClr val="92D050"/>
              </a:fgClr>
              <a:bgClr>
                <a:schemeClr val="bg1"/>
              </a:bgClr>
            </a:pattFill>
            <a:ln>
              <a:solidFill>
                <a:srgbClr val="92D050"/>
              </a:solidFill>
            </a:ln>
            <a:effectLst/>
          </c:spPr>
          <c:invertIfNegative val="0"/>
          <c:cat>
            <c:multiLvlStrRef>
              <c:f>'epi_curve (2024-2025)'!$A$2:$B$86</c:f>
              <c:multiLvlStrCache>
                <c:ptCount val="85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31</c:v>
                  </c:pt>
                  <c:pt idx="31">
                    <c:v>32</c:v>
                  </c:pt>
                  <c:pt idx="32">
                    <c:v>33</c:v>
                  </c:pt>
                  <c:pt idx="33">
                    <c:v>34</c:v>
                  </c:pt>
                  <c:pt idx="34">
                    <c:v>35</c:v>
                  </c:pt>
                  <c:pt idx="35">
                    <c:v>36</c:v>
                  </c:pt>
                  <c:pt idx="36">
                    <c:v>37</c:v>
                  </c:pt>
                  <c:pt idx="37">
                    <c:v>38</c:v>
                  </c:pt>
                  <c:pt idx="38">
                    <c:v>39</c:v>
                  </c:pt>
                  <c:pt idx="39">
                    <c:v>40</c:v>
                  </c:pt>
                  <c:pt idx="40">
                    <c:v>41</c:v>
                  </c:pt>
                  <c:pt idx="41">
                    <c:v>42</c:v>
                  </c:pt>
                  <c:pt idx="42">
                    <c:v>43</c:v>
                  </c:pt>
                  <c:pt idx="43">
                    <c:v>44</c:v>
                  </c:pt>
                  <c:pt idx="44">
                    <c:v>45</c:v>
                  </c:pt>
                  <c:pt idx="45">
                    <c:v>46</c:v>
                  </c:pt>
                  <c:pt idx="46">
                    <c:v>47</c:v>
                  </c:pt>
                  <c:pt idx="47">
                    <c:v>48</c:v>
                  </c:pt>
                  <c:pt idx="48">
                    <c:v>49</c:v>
                  </c:pt>
                  <c:pt idx="49">
                    <c:v>50</c:v>
                  </c:pt>
                  <c:pt idx="50">
                    <c:v>51</c:v>
                  </c:pt>
                  <c:pt idx="51">
                    <c:v>52</c:v>
                  </c:pt>
                  <c:pt idx="52">
                    <c:v>1</c:v>
                  </c:pt>
                  <c:pt idx="53">
                    <c:v>2</c:v>
                  </c:pt>
                  <c:pt idx="54">
                    <c:v>3</c:v>
                  </c:pt>
                  <c:pt idx="55">
                    <c:v>4</c:v>
                  </c:pt>
                  <c:pt idx="56">
                    <c:v>5</c:v>
                  </c:pt>
                  <c:pt idx="57">
                    <c:v>6</c:v>
                  </c:pt>
                  <c:pt idx="58">
                    <c:v>7</c:v>
                  </c:pt>
                  <c:pt idx="59">
                    <c:v>8</c:v>
                  </c:pt>
                  <c:pt idx="60">
                    <c:v>9</c:v>
                  </c:pt>
                  <c:pt idx="61">
                    <c:v>10</c:v>
                  </c:pt>
                  <c:pt idx="62">
                    <c:v>11</c:v>
                  </c:pt>
                  <c:pt idx="63">
                    <c:v>12</c:v>
                  </c:pt>
                  <c:pt idx="64">
                    <c:v>13</c:v>
                  </c:pt>
                  <c:pt idx="65">
                    <c:v>14</c:v>
                  </c:pt>
                  <c:pt idx="66">
                    <c:v>15</c:v>
                  </c:pt>
                  <c:pt idx="67">
                    <c:v>16</c:v>
                  </c:pt>
                  <c:pt idx="68">
                    <c:v>17</c:v>
                  </c:pt>
                  <c:pt idx="69">
                    <c:v>18</c:v>
                  </c:pt>
                  <c:pt idx="70">
                    <c:v>19</c:v>
                  </c:pt>
                  <c:pt idx="71">
                    <c:v>20</c:v>
                  </c:pt>
                  <c:pt idx="72">
                    <c:v>21</c:v>
                  </c:pt>
                  <c:pt idx="73">
                    <c:v>22</c:v>
                  </c:pt>
                  <c:pt idx="74">
                    <c:v>23</c:v>
                  </c:pt>
                  <c:pt idx="75">
                    <c:v>24</c:v>
                  </c:pt>
                  <c:pt idx="76">
                    <c:v>25</c:v>
                  </c:pt>
                  <c:pt idx="77">
                    <c:v>26</c:v>
                  </c:pt>
                  <c:pt idx="78">
                    <c:v>27</c:v>
                  </c:pt>
                  <c:pt idx="79">
                    <c:v>28</c:v>
                  </c:pt>
                  <c:pt idx="80">
                    <c:v>29</c:v>
                  </c:pt>
                  <c:pt idx="81">
                    <c:v>30</c:v>
                  </c:pt>
                  <c:pt idx="82">
                    <c:v>31</c:v>
                  </c:pt>
                  <c:pt idx="83">
                    <c:v>32</c:v>
                  </c:pt>
                  <c:pt idx="84">
                    <c:v>33</c:v>
                  </c:pt>
                </c:lvl>
                <c:lvl>
                  <c:pt idx="0">
                    <c:v>2024</c:v>
                  </c:pt>
                  <c:pt idx="52">
                    <c:v>2025</c:v>
                  </c:pt>
                </c:lvl>
              </c:multiLvlStrCache>
            </c:multiLvlStrRef>
          </c:cat>
          <c:val>
            <c:numRef>
              <c:f>'epi_curve (2024-2025)'!$V$2:$V$86</c:f>
              <c:numCache>
                <c:formatCode>General</c:formatCode>
                <c:ptCount val="85"/>
                <c:pt idx="78">
                  <c:v>1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CE17-4EDA-BE81-1F4B4B73B4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701321055"/>
        <c:axId val="765692687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'epi_curve (2024-2025)'!$A$1</c15:sqref>
                        </c15:formulaRef>
                      </c:ext>
                    </c:extLst>
                    <c:strCache>
                      <c:ptCount val="1"/>
                      <c:pt idx="0">
                        <c:v>year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multiLvlStrRef>
                    <c:extLst>
                      <c:ext uri="{02D57815-91ED-43cb-92C2-25804820EDAC}">
                        <c15:formulaRef>
                          <c15:sqref>'epi_curve (2024-2025)'!$A$2:$B$86</c15:sqref>
                        </c15:formulaRef>
                      </c:ext>
                    </c:extLst>
                    <c:multiLvlStrCache>
                      <c:ptCount val="85"/>
                      <c:lvl>
                        <c:pt idx="0">
                          <c:v>1</c:v>
                        </c:pt>
                        <c:pt idx="1">
                          <c:v>2</c:v>
                        </c:pt>
                        <c:pt idx="2">
                          <c:v>3</c:v>
                        </c:pt>
                        <c:pt idx="3">
                          <c:v>4</c:v>
                        </c:pt>
                        <c:pt idx="4">
                          <c:v>5</c:v>
                        </c:pt>
                        <c:pt idx="5">
                          <c:v>6</c:v>
                        </c:pt>
                        <c:pt idx="6">
                          <c:v>7</c:v>
                        </c:pt>
                        <c:pt idx="7">
                          <c:v>8</c:v>
                        </c:pt>
                        <c:pt idx="8">
                          <c:v>9</c:v>
                        </c:pt>
                        <c:pt idx="9">
                          <c:v>10</c:v>
                        </c:pt>
                        <c:pt idx="10">
                          <c:v>11</c:v>
                        </c:pt>
                        <c:pt idx="11">
                          <c:v>12</c:v>
                        </c:pt>
                        <c:pt idx="12">
                          <c:v>13</c:v>
                        </c:pt>
                        <c:pt idx="13">
                          <c:v>14</c:v>
                        </c:pt>
                        <c:pt idx="14">
                          <c:v>15</c:v>
                        </c:pt>
                        <c:pt idx="15">
                          <c:v>16</c:v>
                        </c:pt>
                        <c:pt idx="16">
                          <c:v>17</c:v>
                        </c:pt>
                        <c:pt idx="17">
                          <c:v>18</c:v>
                        </c:pt>
                        <c:pt idx="18">
                          <c:v>19</c:v>
                        </c:pt>
                        <c:pt idx="19">
                          <c:v>20</c:v>
                        </c:pt>
                        <c:pt idx="20">
                          <c:v>21</c:v>
                        </c:pt>
                        <c:pt idx="21">
                          <c:v>22</c:v>
                        </c:pt>
                        <c:pt idx="22">
                          <c:v>23</c:v>
                        </c:pt>
                        <c:pt idx="23">
                          <c:v>24</c:v>
                        </c:pt>
                        <c:pt idx="24">
                          <c:v>25</c:v>
                        </c:pt>
                        <c:pt idx="25">
                          <c:v>26</c:v>
                        </c:pt>
                        <c:pt idx="26">
                          <c:v>27</c:v>
                        </c:pt>
                        <c:pt idx="27">
                          <c:v>28</c:v>
                        </c:pt>
                        <c:pt idx="28">
                          <c:v>29</c:v>
                        </c:pt>
                        <c:pt idx="29">
                          <c:v>30</c:v>
                        </c:pt>
                        <c:pt idx="30">
                          <c:v>31</c:v>
                        </c:pt>
                        <c:pt idx="31">
                          <c:v>32</c:v>
                        </c:pt>
                        <c:pt idx="32">
                          <c:v>33</c:v>
                        </c:pt>
                        <c:pt idx="33">
                          <c:v>34</c:v>
                        </c:pt>
                        <c:pt idx="34">
                          <c:v>35</c:v>
                        </c:pt>
                        <c:pt idx="35">
                          <c:v>36</c:v>
                        </c:pt>
                        <c:pt idx="36">
                          <c:v>37</c:v>
                        </c:pt>
                        <c:pt idx="37">
                          <c:v>38</c:v>
                        </c:pt>
                        <c:pt idx="38">
                          <c:v>39</c:v>
                        </c:pt>
                        <c:pt idx="39">
                          <c:v>40</c:v>
                        </c:pt>
                        <c:pt idx="40">
                          <c:v>41</c:v>
                        </c:pt>
                        <c:pt idx="41">
                          <c:v>42</c:v>
                        </c:pt>
                        <c:pt idx="42">
                          <c:v>43</c:v>
                        </c:pt>
                        <c:pt idx="43">
                          <c:v>44</c:v>
                        </c:pt>
                        <c:pt idx="44">
                          <c:v>45</c:v>
                        </c:pt>
                        <c:pt idx="45">
                          <c:v>46</c:v>
                        </c:pt>
                        <c:pt idx="46">
                          <c:v>47</c:v>
                        </c:pt>
                        <c:pt idx="47">
                          <c:v>48</c:v>
                        </c:pt>
                        <c:pt idx="48">
                          <c:v>49</c:v>
                        </c:pt>
                        <c:pt idx="49">
                          <c:v>50</c:v>
                        </c:pt>
                        <c:pt idx="50">
                          <c:v>51</c:v>
                        </c:pt>
                        <c:pt idx="51">
                          <c:v>52</c:v>
                        </c:pt>
                        <c:pt idx="52">
                          <c:v>1</c:v>
                        </c:pt>
                        <c:pt idx="53">
                          <c:v>2</c:v>
                        </c:pt>
                        <c:pt idx="54">
                          <c:v>3</c:v>
                        </c:pt>
                        <c:pt idx="55">
                          <c:v>4</c:v>
                        </c:pt>
                        <c:pt idx="56">
                          <c:v>5</c:v>
                        </c:pt>
                        <c:pt idx="57">
                          <c:v>6</c:v>
                        </c:pt>
                        <c:pt idx="58">
                          <c:v>7</c:v>
                        </c:pt>
                        <c:pt idx="59">
                          <c:v>8</c:v>
                        </c:pt>
                        <c:pt idx="60">
                          <c:v>9</c:v>
                        </c:pt>
                        <c:pt idx="61">
                          <c:v>10</c:v>
                        </c:pt>
                        <c:pt idx="62">
                          <c:v>11</c:v>
                        </c:pt>
                        <c:pt idx="63">
                          <c:v>12</c:v>
                        </c:pt>
                        <c:pt idx="64">
                          <c:v>13</c:v>
                        </c:pt>
                        <c:pt idx="65">
                          <c:v>14</c:v>
                        </c:pt>
                        <c:pt idx="66">
                          <c:v>15</c:v>
                        </c:pt>
                        <c:pt idx="67">
                          <c:v>16</c:v>
                        </c:pt>
                        <c:pt idx="68">
                          <c:v>17</c:v>
                        </c:pt>
                        <c:pt idx="69">
                          <c:v>18</c:v>
                        </c:pt>
                        <c:pt idx="70">
                          <c:v>19</c:v>
                        </c:pt>
                        <c:pt idx="71">
                          <c:v>20</c:v>
                        </c:pt>
                        <c:pt idx="72">
                          <c:v>21</c:v>
                        </c:pt>
                        <c:pt idx="73">
                          <c:v>22</c:v>
                        </c:pt>
                        <c:pt idx="74">
                          <c:v>23</c:v>
                        </c:pt>
                        <c:pt idx="75">
                          <c:v>24</c:v>
                        </c:pt>
                        <c:pt idx="76">
                          <c:v>25</c:v>
                        </c:pt>
                        <c:pt idx="77">
                          <c:v>26</c:v>
                        </c:pt>
                        <c:pt idx="78">
                          <c:v>27</c:v>
                        </c:pt>
                        <c:pt idx="79">
                          <c:v>28</c:v>
                        </c:pt>
                        <c:pt idx="80">
                          <c:v>29</c:v>
                        </c:pt>
                        <c:pt idx="81">
                          <c:v>30</c:v>
                        </c:pt>
                        <c:pt idx="82">
                          <c:v>31</c:v>
                        </c:pt>
                        <c:pt idx="83">
                          <c:v>32</c:v>
                        </c:pt>
                        <c:pt idx="84">
                          <c:v>33</c:v>
                        </c:pt>
                      </c:lvl>
                      <c:lvl>
                        <c:pt idx="0">
                          <c:v>2024</c:v>
                        </c:pt>
                        <c:pt idx="52">
                          <c:v>2025</c:v>
                        </c:pt>
                      </c:lvl>
                    </c:multiLvlStrCache>
                  </c:multiLvlStrRef>
                </c:cat>
                <c:val>
                  <c:numRef>
                    <c:extLst>
                      <c:ext uri="{02D57815-91ED-43cb-92C2-25804820EDAC}">
                        <c15:formulaRef>
                          <c15:sqref>'epi_curve (2024-2025)'!$A$2:$A$4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2024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9-CE17-4EDA-BE81-1F4B4B73B4E5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'epi_curve (2024-2025)'!$B$1</c15:sqref>
                        </c15:formulaRef>
                      </c:ext>
                    </c:extLst>
                    <c:strCache>
                      <c:ptCount val="1"/>
                      <c:pt idx="0">
                        <c:v>week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'epi_curve (2024-2025)'!$A$2:$B$86</c15:sqref>
                        </c15:formulaRef>
                      </c:ext>
                    </c:extLst>
                    <c:multiLvlStrCache>
                      <c:ptCount val="85"/>
                      <c:lvl>
                        <c:pt idx="0">
                          <c:v>1</c:v>
                        </c:pt>
                        <c:pt idx="1">
                          <c:v>2</c:v>
                        </c:pt>
                        <c:pt idx="2">
                          <c:v>3</c:v>
                        </c:pt>
                        <c:pt idx="3">
                          <c:v>4</c:v>
                        </c:pt>
                        <c:pt idx="4">
                          <c:v>5</c:v>
                        </c:pt>
                        <c:pt idx="5">
                          <c:v>6</c:v>
                        </c:pt>
                        <c:pt idx="6">
                          <c:v>7</c:v>
                        </c:pt>
                        <c:pt idx="7">
                          <c:v>8</c:v>
                        </c:pt>
                        <c:pt idx="8">
                          <c:v>9</c:v>
                        </c:pt>
                        <c:pt idx="9">
                          <c:v>10</c:v>
                        </c:pt>
                        <c:pt idx="10">
                          <c:v>11</c:v>
                        </c:pt>
                        <c:pt idx="11">
                          <c:v>12</c:v>
                        </c:pt>
                        <c:pt idx="12">
                          <c:v>13</c:v>
                        </c:pt>
                        <c:pt idx="13">
                          <c:v>14</c:v>
                        </c:pt>
                        <c:pt idx="14">
                          <c:v>15</c:v>
                        </c:pt>
                        <c:pt idx="15">
                          <c:v>16</c:v>
                        </c:pt>
                        <c:pt idx="16">
                          <c:v>17</c:v>
                        </c:pt>
                        <c:pt idx="17">
                          <c:v>18</c:v>
                        </c:pt>
                        <c:pt idx="18">
                          <c:v>19</c:v>
                        </c:pt>
                        <c:pt idx="19">
                          <c:v>20</c:v>
                        </c:pt>
                        <c:pt idx="20">
                          <c:v>21</c:v>
                        </c:pt>
                        <c:pt idx="21">
                          <c:v>22</c:v>
                        </c:pt>
                        <c:pt idx="22">
                          <c:v>23</c:v>
                        </c:pt>
                        <c:pt idx="23">
                          <c:v>24</c:v>
                        </c:pt>
                        <c:pt idx="24">
                          <c:v>25</c:v>
                        </c:pt>
                        <c:pt idx="25">
                          <c:v>26</c:v>
                        </c:pt>
                        <c:pt idx="26">
                          <c:v>27</c:v>
                        </c:pt>
                        <c:pt idx="27">
                          <c:v>28</c:v>
                        </c:pt>
                        <c:pt idx="28">
                          <c:v>29</c:v>
                        </c:pt>
                        <c:pt idx="29">
                          <c:v>30</c:v>
                        </c:pt>
                        <c:pt idx="30">
                          <c:v>31</c:v>
                        </c:pt>
                        <c:pt idx="31">
                          <c:v>32</c:v>
                        </c:pt>
                        <c:pt idx="32">
                          <c:v>33</c:v>
                        </c:pt>
                        <c:pt idx="33">
                          <c:v>34</c:v>
                        </c:pt>
                        <c:pt idx="34">
                          <c:v>35</c:v>
                        </c:pt>
                        <c:pt idx="35">
                          <c:v>36</c:v>
                        </c:pt>
                        <c:pt idx="36">
                          <c:v>37</c:v>
                        </c:pt>
                        <c:pt idx="37">
                          <c:v>38</c:v>
                        </c:pt>
                        <c:pt idx="38">
                          <c:v>39</c:v>
                        </c:pt>
                        <c:pt idx="39">
                          <c:v>40</c:v>
                        </c:pt>
                        <c:pt idx="40">
                          <c:v>41</c:v>
                        </c:pt>
                        <c:pt idx="41">
                          <c:v>42</c:v>
                        </c:pt>
                        <c:pt idx="42">
                          <c:v>43</c:v>
                        </c:pt>
                        <c:pt idx="43">
                          <c:v>44</c:v>
                        </c:pt>
                        <c:pt idx="44">
                          <c:v>45</c:v>
                        </c:pt>
                        <c:pt idx="45">
                          <c:v>46</c:v>
                        </c:pt>
                        <c:pt idx="46">
                          <c:v>47</c:v>
                        </c:pt>
                        <c:pt idx="47">
                          <c:v>48</c:v>
                        </c:pt>
                        <c:pt idx="48">
                          <c:v>49</c:v>
                        </c:pt>
                        <c:pt idx="49">
                          <c:v>50</c:v>
                        </c:pt>
                        <c:pt idx="50">
                          <c:v>51</c:v>
                        </c:pt>
                        <c:pt idx="51">
                          <c:v>52</c:v>
                        </c:pt>
                        <c:pt idx="52">
                          <c:v>1</c:v>
                        </c:pt>
                        <c:pt idx="53">
                          <c:v>2</c:v>
                        </c:pt>
                        <c:pt idx="54">
                          <c:v>3</c:v>
                        </c:pt>
                        <c:pt idx="55">
                          <c:v>4</c:v>
                        </c:pt>
                        <c:pt idx="56">
                          <c:v>5</c:v>
                        </c:pt>
                        <c:pt idx="57">
                          <c:v>6</c:v>
                        </c:pt>
                        <c:pt idx="58">
                          <c:v>7</c:v>
                        </c:pt>
                        <c:pt idx="59">
                          <c:v>8</c:v>
                        </c:pt>
                        <c:pt idx="60">
                          <c:v>9</c:v>
                        </c:pt>
                        <c:pt idx="61">
                          <c:v>10</c:v>
                        </c:pt>
                        <c:pt idx="62">
                          <c:v>11</c:v>
                        </c:pt>
                        <c:pt idx="63">
                          <c:v>12</c:v>
                        </c:pt>
                        <c:pt idx="64">
                          <c:v>13</c:v>
                        </c:pt>
                        <c:pt idx="65">
                          <c:v>14</c:v>
                        </c:pt>
                        <c:pt idx="66">
                          <c:v>15</c:v>
                        </c:pt>
                        <c:pt idx="67">
                          <c:v>16</c:v>
                        </c:pt>
                        <c:pt idx="68">
                          <c:v>17</c:v>
                        </c:pt>
                        <c:pt idx="69">
                          <c:v>18</c:v>
                        </c:pt>
                        <c:pt idx="70">
                          <c:v>19</c:v>
                        </c:pt>
                        <c:pt idx="71">
                          <c:v>20</c:v>
                        </c:pt>
                        <c:pt idx="72">
                          <c:v>21</c:v>
                        </c:pt>
                        <c:pt idx="73">
                          <c:v>22</c:v>
                        </c:pt>
                        <c:pt idx="74">
                          <c:v>23</c:v>
                        </c:pt>
                        <c:pt idx="75">
                          <c:v>24</c:v>
                        </c:pt>
                        <c:pt idx="76">
                          <c:v>25</c:v>
                        </c:pt>
                        <c:pt idx="77">
                          <c:v>26</c:v>
                        </c:pt>
                        <c:pt idx="78">
                          <c:v>27</c:v>
                        </c:pt>
                        <c:pt idx="79">
                          <c:v>28</c:v>
                        </c:pt>
                        <c:pt idx="80">
                          <c:v>29</c:v>
                        </c:pt>
                        <c:pt idx="81">
                          <c:v>30</c:v>
                        </c:pt>
                        <c:pt idx="82">
                          <c:v>31</c:v>
                        </c:pt>
                        <c:pt idx="83">
                          <c:v>32</c:v>
                        </c:pt>
                        <c:pt idx="84">
                          <c:v>33</c:v>
                        </c:pt>
                      </c:lvl>
                      <c:lvl>
                        <c:pt idx="0">
                          <c:v>2024</c:v>
                        </c:pt>
                        <c:pt idx="52">
                          <c:v>2025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'epi_curve (2024-2025)'!$B$2:$B$58</c15:sqref>
                        </c15:formulaRef>
                      </c:ext>
                    </c:extLst>
                    <c:numCache>
                      <c:formatCode>General</c:formatCode>
                      <c:ptCount val="57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  <c:pt idx="8">
                        <c:v>9</c:v>
                      </c:pt>
                      <c:pt idx="9">
                        <c:v>10</c:v>
                      </c:pt>
                      <c:pt idx="10">
                        <c:v>11</c:v>
                      </c:pt>
                      <c:pt idx="11">
                        <c:v>12</c:v>
                      </c:pt>
                      <c:pt idx="12">
                        <c:v>13</c:v>
                      </c:pt>
                      <c:pt idx="13">
                        <c:v>14</c:v>
                      </c:pt>
                      <c:pt idx="14">
                        <c:v>15</c:v>
                      </c:pt>
                      <c:pt idx="15">
                        <c:v>16</c:v>
                      </c:pt>
                      <c:pt idx="16">
                        <c:v>17</c:v>
                      </c:pt>
                      <c:pt idx="17">
                        <c:v>18</c:v>
                      </c:pt>
                      <c:pt idx="18">
                        <c:v>19</c:v>
                      </c:pt>
                      <c:pt idx="19">
                        <c:v>20</c:v>
                      </c:pt>
                      <c:pt idx="20">
                        <c:v>21</c:v>
                      </c:pt>
                      <c:pt idx="21">
                        <c:v>22</c:v>
                      </c:pt>
                      <c:pt idx="22">
                        <c:v>23</c:v>
                      </c:pt>
                      <c:pt idx="23">
                        <c:v>24</c:v>
                      </c:pt>
                      <c:pt idx="24">
                        <c:v>25</c:v>
                      </c:pt>
                      <c:pt idx="25">
                        <c:v>26</c:v>
                      </c:pt>
                      <c:pt idx="26">
                        <c:v>27</c:v>
                      </c:pt>
                      <c:pt idx="27">
                        <c:v>28</c:v>
                      </c:pt>
                      <c:pt idx="28">
                        <c:v>29</c:v>
                      </c:pt>
                      <c:pt idx="29">
                        <c:v>30</c:v>
                      </c:pt>
                      <c:pt idx="30">
                        <c:v>31</c:v>
                      </c:pt>
                      <c:pt idx="31">
                        <c:v>32</c:v>
                      </c:pt>
                      <c:pt idx="32">
                        <c:v>33</c:v>
                      </c:pt>
                      <c:pt idx="33">
                        <c:v>34</c:v>
                      </c:pt>
                      <c:pt idx="34">
                        <c:v>35</c:v>
                      </c:pt>
                      <c:pt idx="35">
                        <c:v>36</c:v>
                      </c:pt>
                      <c:pt idx="36">
                        <c:v>37</c:v>
                      </c:pt>
                      <c:pt idx="37">
                        <c:v>38</c:v>
                      </c:pt>
                      <c:pt idx="38">
                        <c:v>39</c:v>
                      </c:pt>
                      <c:pt idx="39">
                        <c:v>40</c:v>
                      </c:pt>
                      <c:pt idx="40">
                        <c:v>41</c:v>
                      </c:pt>
                      <c:pt idx="41">
                        <c:v>42</c:v>
                      </c:pt>
                      <c:pt idx="42">
                        <c:v>43</c:v>
                      </c:pt>
                      <c:pt idx="43">
                        <c:v>44</c:v>
                      </c:pt>
                      <c:pt idx="44">
                        <c:v>45</c:v>
                      </c:pt>
                      <c:pt idx="45">
                        <c:v>46</c:v>
                      </c:pt>
                      <c:pt idx="46">
                        <c:v>47</c:v>
                      </c:pt>
                      <c:pt idx="47">
                        <c:v>48</c:v>
                      </c:pt>
                      <c:pt idx="48">
                        <c:v>49</c:v>
                      </c:pt>
                      <c:pt idx="49">
                        <c:v>50</c:v>
                      </c:pt>
                      <c:pt idx="50">
                        <c:v>51</c:v>
                      </c:pt>
                      <c:pt idx="51">
                        <c:v>52</c:v>
                      </c:pt>
                      <c:pt idx="52">
                        <c:v>1</c:v>
                      </c:pt>
                      <c:pt idx="53">
                        <c:v>2</c:v>
                      </c:pt>
                      <c:pt idx="54">
                        <c:v>3</c:v>
                      </c:pt>
                      <c:pt idx="55">
                        <c:v>4</c:v>
                      </c:pt>
                      <c:pt idx="56">
                        <c:v>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A-CE17-4EDA-BE81-1F4B4B73B4E5}"/>
                  </c:ext>
                </c:extLst>
              </c15:ser>
            </c15:filteredBarSeries>
            <c15:filteredBarSeries>
              <c15:ser>
                <c:idx val="4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'epi_curve (2024-2025)'!$E$1</c15:sqref>
                        </c15:formulaRef>
                      </c:ext>
                    </c:extLst>
                    <c:strCache>
                      <c:ptCount val="1"/>
                      <c:pt idx="0">
                        <c:v>Eastern Cape respiratory cases</c:v>
                      </c:pt>
                    </c:strCache>
                  </c:strRef>
                </c:tx>
                <c:spPr>
                  <a:solidFill>
                    <a:schemeClr val="accent6"/>
                  </a:solidFill>
                  <a:ln>
                    <a:solidFill>
                      <a:schemeClr val="accent6"/>
                    </a:solidFill>
                  </a:ln>
                  <a:effectLst/>
                </c:spPr>
                <c:invertIfNegative val="0"/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'epi_curve (2024-2025)'!$A$2:$B$86</c15:sqref>
                        </c15:formulaRef>
                      </c:ext>
                    </c:extLst>
                    <c:multiLvlStrCache>
                      <c:ptCount val="85"/>
                      <c:lvl>
                        <c:pt idx="0">
                          <c:v>1</c:v>
                        </c:pt>
                        <c:pt idx="1">
                          <c:v>2</c:v>
                        </c:pt>
                        <c:pt idx="2">
                          <c:v>3</c:v>
                        </c:pt>
                        <c:pt idx="3">
                          <c:v>4</c:v>
                        </c:pt>
                        <c:pt idx="4">
                          <c:v>5</c:v>
                        </c:pt>
                        <c:pt idx="5">
                          <c:v>6</c:v>
                        </c:pt>
                        <c:pt idx="6">
                          <c:v>7</c:v>
                        </c:pt>
                        <c:pt idx="7">
                          <c:v>8</c:v>
                        </c:pt>
                        <c:pt idx="8">
                          <c:v>9</c:v>
                        </c:pt>
                        <c:pt idx="9">
                          <c:v>10</c:v>
                        </c:pt>
                        <c:pt idx="10">
                          <c:v>11</c:v>
                        </c:pt>
                        <c:pt idx="11">
                          <c:v>12</c:v>
                        </c:pt>
                        <c:pt idx="12">
                          <c:v>13</c:v>
                        </c:pt>
                        <c:pt idx="13">
                          <c:v>14</c:v>
                        </c:pt>
                        <c:pt idx="14">
                          <c:v>15</c:v>
                        </c:pt>
                        <c:pt idx="15">
                          <c:v>16</c:v>
                        </c:pt>
                        <c:pt idx="16">
                          <c:v>17</c:v>
                        </c:pt>
                        <c:pt idx="17">
                          <c:v>18</c:v>
                        </c:pt>
                        <c:pt idx="18">
                          <c:v>19</c:v>
                        </c:pt>
                        <c:pt idx="19">
                          <c:v>20</c:v>
                        </c:pt>
                        <c:pt idx="20">
                          <c:v>21</c:v>
                        </c:pt>
                        <c:pt idx="21">
                          <c:v>22</c:v>
                        </c:pt>
                        <c:pt idx="22">
                          <c:v>23</c:v>
                        </c:pt>
                        <c:pt idx="23">
                          <c:v>24</c:v>
                        </c:pt>
                        <c:pt idx="24">
                          <c:v>25</c:v>
                        </c:pt>
                        <c:pt idx="25">
                          <c:v>26</c:v>
                        </c:pt>
                        <c:pt idx="26">
                          <c:v>27</c:v>
                        </c:pt>
                        <c:pt idx="27">
                          <c:v>28</c:v>
                        </c:pt>
                        <c:pt idx="28">
                          <c:v>29</c:v>
                        </c:pt>
                        <c:pt idx="29">
                          <c:v>30</c:v>
                        </c:pt>
                        <c:pt idx="30">
                          <c:v>31</c:v>
                        </c:pt>
                        <c:pt idx="31">
                          <c:v>32</c:v>
                        </c:pt>
                        <c:pt idx="32">
                          <c:v>33</c:v>
                        </c:pt>
                        <c:pt idx="33">
                          <c:v>34</c:v>
                        </c:pt>
                        <c:pt idx="34">
                          <c:v>35</c:v>
                        </c:pt>
                        <c:pt idx="35">
                          <c:v>36</c:v>
                        </c:pt>
                        <c:pt idx="36">
                          <c:v>37</c:v>
                        </c:pt>
                        <c:pt idx="37">
                          <c:v>38</c:v>
                        </c:pt>
                        <c:pt idx="38">
                          <c:v>39</c:v>
                        </c:pt>
                        <c:pt idx="39">
                          <c:v>40</c:v>
                        </c:pt>
                        <c:pt idx="40">
                          <c:v>41</c:v>
                        </c:pt>
                        <c:pt idx="41">
                          <c:v>42</c:v>
                        </c:pt>
                        <c:pt idx="42">
                          <c:v>43</c:v>
                        </c:pt>
                        <c:pt idx="43">
                          <c:v>44</c:v>
                        </c:pt>
                        <c:pt idx="44">
                          <c:v>45</c:v>
                        </c:pt>
                        <c:pt idx="45">
                          <c:v>46</c:v>
                        </c:pt>
                        <c:pt idx="46">
                          <c:v>47</c:v>
                        </c:pt>
                        <c:pt idx="47">
                          <c:v>48</c:v>
                        </c:pt>
                        <c:pt idx="48">
                          <c:v>49</c:v>
                        </c:pt>
                        <c:pt idx="49">
                          <c:v>50</c:v>
                        </c:pt>
                        <c:pt idx="50">
                          <c:v>51</c:v>
                        </c:pt>
                        <c:pt idx="51">
                          <c:v>52</c:v>
                        </c:pt>
                        <c:pt idx="52">
                          <c:v>1</c:v>
                        </c:pt>
                        <c:pt idx="53">
                          <c:v>2</c:v>
                        </c:pt>
                        <c:pt idx="54">
                          <c:v>3</c:v>
                        </c:pt>
                        <c:pt idx="55">
                          <c:v>4</c:v>
                        </c:pt>
                        <c:pt idx="56">
                          <c:v>5</c:v>
                        </c:pt>
                        <c:pt idx="57">
                          <c:v>6</c:v>
                        </c:pt>
                        <c:pt idx="58">
                          <c:v>7</c:v>
                        </c:pt>
                        <c:pt idx="59">
                          <c:v>8</c:v>
                        </c:pt>
                        <c:pt idx="60">
                          <c:v>9</c:v>
                        </c:pt>
                        <c:pt idx="61">
                          <c:v>10</c:v>
                        </c:pt>
                        <c:pt idx="62">
                          <c:v>11</c:v>
                        </c:pt>
                        <c:pt idx="63">
                          <c:v>12</c:v>
                        </c:pt>
                        <c:pt idx="64">
                          <c:v>13</c:v>
                        </c:pt>
                        <c:pt idx="65">
                          <c:v>14</c:v>
                        </c:pt>
                        <c:pt idx="66">
                          <c:v>15</c:v>
                        </c:pt>
                        <c:pt idx="67">
                          <c:v>16</c:v>
                        </c:pt>
                        <c:pt idx="68">
                          <c:v>17</c:v>
                        </c:pt>
                        <c:pt idx="69">
                          <c:v>18</c:v>
                        </c:pt>
                        <c:pt idx="70">
                          <c:v>19</c:v>
                        </c:pt>
                        <c:pt idx="71">
                          <c:v>20</c:v>
                        </c:pt>
                        <c:pt idx="72">
                          <c:v>21</c:v>
                        </c:pt>
                        <c:pt idx="73">
                          <c:v>22</c:v>
                        </c:pt>
                        <c:pt idx="74">
                          <c:v>23</c:v>
                        </c:pt>
                        <c:pt idx="75">
                          <c:v>24</c:v>
                        </c:pt>
                        <c:pt idx="76">
                          <c:v>25</c:v>
                        </c:pt>
                        <c:pt idx="77">
                          <c:v>26</c:v>
                        </c:pt>
                        <c:pt idx="78">
                          <c:v>27</c:v>
                        </c:pt>
                        <c:pt idx="79">
                          <c:v>28</c:v>
                        </c:pt>
                        <c:pt idx="80">
                          <c:v>29</c:v>
                        </c:pt>
                        <c:pt idx="81">
                          <c:v>30</c:v>
                        </c:pt>
                        <c:pt idx="82">
                          <c:v>31</c:v>
                        </c:pt>
                        <c:pt idx="83">
                          <c:v>32</c:v>
                        </c:pt>
                        <c:pt idx="84">
                          <c:v>33</c:v>
                        </c:pt>
                      </c:lvl>
                      <c:lvl>
                        <c:pt idx="0">
                          <c:v>2024</c:v>
                        </c:pt>
                        <c:pt idx="52">
                          <c:v>2025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'epi_curve (2024-2025)'!$E$2:$E$69</c15:sqref>
                        </c15:formulaRef>
                      </c:ext>
                    </c:extLst>
                    <c:numCache>
                      <c:formatCode>General</c:formatCode>
                      <c:ptCount val="68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0</c:v>
                      </c:pt>
                      <c:pt idx="24">
                        <c:v>0</c:v>
                      </c:pt>
                      <c:pt idx="25">
                        <c:v>0</c:v>
                      </c:pt>
                      <c:pt idx="26">
                        <c:v>0</c:v>
                      </c:pt>
                      <c:pt idx="27">
                        <c:v>0</c:v>
                      </c:pt>
                      <c:pt idx="28">
                        <c:v>0</c:v>
                      </c:pt>
                      <c:pt idx="29">
                        <c:v>0</c:v>
                      </c:pt>
                      <c:pt idx="30">
                        <c:v>0</c:v>
                      </c:pt>
                      <c:pt idx="31">
                        <c:v>0</c:v>
                      </c:pt>
                      <c:pt idx="32">
                        <c:v>0</c:v>
                      </c:pt>
                      <c:pt idx="33">
                        <c:v>0</c:v>
                      </c:pt>
                      <c:pt idx="34">
                        <c:v>0</c:v>
                      </c:pt>
                      <c:pt idx="35">
                        <c:v>0</c:v>
                      </c:pt>
                      <c:pt idx="36">
                        <c:v>0</c:v>
                      </c:pt>
                      <c:pt idx="37">
                        <c:v>0</c:v>
                      </c:pt>
                      <c:pt idx="38">
                        <c:v>0</c:v>
                      </c:pt>
                      <c:pt idx="39">
                        <c:v>0</c:v>
                      </c:pt>
                      <c:pt idx="40">
                        <c:v>0</c:v>
                      </c:pt>
                      <c:pt idx="41">
                        <c:v>0</c:v>
                      </c:pt>
                      <c:pt idx="42">
                        <c:v>0</c:v>
                      </c:pt>
                      <c:pt idx="43">
                        <c:v>0</c:v>
                      </c:pt>
                      <c:pt idx="44">
                        <c:v>0</c:v>
                      </c:pt>
                      <c:pt idx="45">
                        <c:v>0</c:v>
                      </c:pt>
                      <c:pt idx="46">
                        <c:v>0</c:v>
                      </c:pt>
                      <c:pt idx="47">
                        <c:v>0</c:v>
                      </c:pt>
                      <c:pt idx="48">
                        <c:v>0</c:v>
                      </c:pt>
                      <c:pt idx="49">
                        <c:v>0</c:v>
                      </c:pt>
                      <c:pt idx="50">
                        <c:v>0</c:v>
                      </c:pt>
                      <c:pt idx="51">
                        <c:v>0</c:v>
                      </c:pt>
                      <c:pt idx="52">
                        <c:v>0</c:v>
                      </c:pt>
                      <c:pt idx="53">
                        <c:v>0</c:v>
                      </c:pt>
                      <c:pt idx="54">
                        <c:v>0</c:v>
                      </c:pt>
                      <c:pt idx="55">
                        <c:v>0</c:v>
                      </c:pt>
                      <c:pt idx="56">
                        <c:v>0</c:v>
                      </c:pt>
                      <c:pt idx="57">
                        <c:v>0</c:v>
                      </c:pt>
                      <c:pt idx="58">
                        <c:v>0</c:v>
                      </c:pt>
                      <c:pt idx="59">
                        <c:v>0</c:v>
                      </c:pt>
                      <c:pt idx="60">
                        <c:v>0</c:v>
                      </c:pt>
                      <c:pt idx="61">
                        <c:v>0</c:v>
                      </c:pt>
                      <c:pt idx="62">
                        <c:v>0</c:v>
                      </c:pt>
                      <c:pt idx="63">
                        <c:v>0</c:v>
                      </c:pt>
                      <c:pt idx="64">
                        <c:v>0</c:v>
                      </c:pt>
                      <c:pt idx="65">
                        <c:v>0</c:v>
                      </c:pt>
                      <c:pt idx="66">
                        <c:v>0</c:v>
                      </c:pt>
                      <c:pt idx="67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B-CE17-4EDA-BE81-1F4B4B73B4E5}"/>
                  </c:ext>
                </c:extLst>
              </c15:ser>
            </c15:filteredBarSeries>
            <c15:filteredBarSeries>
              <c15:ser>
                <c:idx val="7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'epi_curve (2024-2025)'!$G$1</c15:sqref>
                        </c15:formulaRef>
                      </c:ext>
                    </c:extLst>
                    <c:strCache>
                      <c:ptCount val="1"/>
                      <c:pt idx="0">
                        <c:v>Freestate respiratory cases</c:v>
                      </c:pt>
                    </c:strCache>
                  </c:strRef>
                </c:tx>
                <c:spPr>
                  <a:solidFill>
                    <a:schemeClr val="accent2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'epi_curve (2024-2025)'!$A$2:$B$86</c15:sqref>
                        </c15:formulaRef>
                      </c:ext>
                    </c:extLst>
                    <c:multiLvlStrCache>
                      <c:ptCount val="85"/>
                      <c:lvl>
                        <c:pt idx="0">
                          <c:v>1</c:v>
                        </c:pt>
                        <c:pt idx="1">
                          <c:v>2</c:v>
                        </c:pt>
                        <c:pt idx="2">
                          <c:v>3</c:v>
                        </c:pt>
                        <c:pt idx="3">
                          <c:v>4</c:v>
                        </c:pt>
                        <c:pt idx="4">
                          <c:v>5</c:v>
                        </c:pt>
                        <c:pt idx="5">
                          <c:v>6</c:v>
                        </c:pt>
                        <c:pt idx="6">
                          <c:v>7</c:v>
                        </c:pt>
                        <c:pt idx="7">
                          <c:v>8</c:v>
                        </c:pt>
                        <c:pt idx="8">
                          <c:v>9</c:v>
                        </c:pt>
                        <c:pt idx="9">
                          <c:v>10</c:v>
                        </c:pt>
                        <c:pt idx="10">
                          <c:v>11</c:v>
                        </c:pt>
                        <c:pt idx="11">
                          <c:v>12</c:v>
                        </c:pt>
                        <c:pt idx="12">
                          <c:v>13</c:v>
                        </c:pt>
                        <c:pt idx="13">
                          <c:v>14</c:v>
                        </c:pt>
                        <c:pt idx="14">
                          <c:v>15</c:v>
                        </c:pt>
                        <c:pt idx="15">
                          <c:v>16</c:v>
                        </c:pt>
                        <c:pt idx="16">
                          <c:v>17</c:v>
                        </c:pt>
                        <c:pt idx="17">
                          <c:v>18</c:v>
                        </c:pt>
                        <c:pt idx="18">
                          <c:v>19</c:v>
                        </c:pt>
                        <c:pt idx="19">
                          <c:v>20</c:v>
                        </c:pt>
                        <c:pt idx="20">
                          <c:v>21</c:v>
                        </c:pt>
                        <c:pt idx="21">
                          <c:v>22</c:v>
                        </c:pt>
                        <c:pt idx="22">
                          <c:v>23</c:v>
                        </c:pt>
                        <c:pt idx="23">
                          <c:v>24</c:v>
                        </c:pt>
                        <c:pt idx="24">
                          <c:v>25</c:v>
                        </c:pt>
                        <c:pt idx="25">
                          <c:v>26</c:v>
                        </c:pt>
                        <c:pt idx="26">
                          <c:v>27</c:v>
                        </c:pt>
                        <c:pt idx="27">
                          <c:v>28</c:v>
                        </c:pt>
                        <c:pt idx="28">
                          <c:v>29</c:v>
                        </c:pt>
                        <c:pt idx="29">
                          <c:v>30</c:v>
                        </c:pt>
                        <c:pt idx="30">
                          <c:v>31</c:v>
                        </c:pt>
                        <c:pt idx="31">
                          <c:v>32</c:v>
                        </c:pt>
                        <c:pt idx="32">
                          <c:v>33</c:v>
                        </c:pt>
                        <c:pt idx="33">
                          <c:v>34</c:v>
                        </c:pt>
                        <c:pt idx="34">
                          <c:v>35</c:v>
                        </c:pt>
                        <c:pt idx="35">
                          <c:v>36</c:v>
                        </c:pt>
                        <c:pt idx="36">
                          <c:v>37</c:v>
                        </c:pt>
                        <c:pt idx="37">
                          <c:v>38</c:v>
                        </c:pt>
                        <c:pt idx="38">
                          <c:v>39</c:v>
                        </c:pt>
                        <c:pt idx="39">
                          <c:v>40</c:v>
                        </c:pt>
                        <c:pt idx="40">
                          <c:v>41</c:v>
                        </c:pt>
                        <c:pt idx="41">
                          <c:v>42</c:v>
                        </c:pt>
                        <c:pt idx="42">
                          <c:v>43</c:v>
                        </c:pt>
                        <c:pt idx="43">
                          <c:v>44</c:v>
                        </c:pt>
                        <c:pt idx="44">
                          <c:v>45</c:v>
                        </c:pt>
                        <c:pt idx="45">
                          <c:v>46</c:v>
                        </c:pt>
                        <c:pt idx="46">
                          <c:v>47</c:v>
                        </c:pt>
                        <c:pt idx="47">
                          <c:v>48</c:v>
                        </c:pt>
                        <c:pt idx="48">
                          <c:v>49</c:v>
                        </c:pt>
                        <c:pt idx="49">
                          <c:v>50</c:v>
                        </c:pt>
                        <c:pt idx="50">
                          <c:v>51</c:v>
                        </c:pt>
                        <c:pt idx="51">
                          <c:v>52</c:v>
                        </c:pt>
                        <c:pt idx="52">
                          <c:v>1</c:v>
                        </c:pt>
                        <c:pt idx="53">
                          <c:v>2</c:v>
                        </c:pt>
                        <c:pt idx="54">
                          <c:v>3</c:v>
                        </c:pt>
                        <c:pt idx="55">
                          <c:v>4</c:v>
                        </c:pt>
                        <c:pt idx="56">
                          <c:v>5</c:v>
                        </c:pt>
                        <c:pt idx="57">
                          <c:v>6</c:v>
                        </c:pt>
                        <c:pt idx="58">
                          <c:v>7</c:v>
                        </c:pt>
                        <c:pt idx="59">
                          <c:v>8</c:v>
                        </c:pt>
                        <c:pt idx="60">
                          <c:v>9</c:v>
                        </c:pt>
                        <c:pt idx="61">
                          <c:v>10</c:v>
                        </c:pt>
                        <c:pt idx="62">
                          <c:v>11</c:v>
                        </c:pt>
                        <c:pt idx="63">
                          <c:v>12</c:v>
                        </c:pt>
                        <c:pt idx="64">
                          <c:v>13</c:v>
                        </c:pt>
                        <c:pt idx="65">
                          <c:v>14</c:v>
                        </c:pt>
                        <c:pt idx="66">
                          <c:v>15</c:v>
                        </c:pt>
                        <c:pt idx="67">
                          <c:v>16</c:v>
                        </c:pt>
                        <c:pt idx="68">
                          <c:v>17</c:v>
                        </c:pt>
                        <c:pt idx="69">
                          <c:v>18</c:v>
                        </c:pt>
                        <c:pt idx="70">
                          <c:v>19</c:v>
                        </c:pt>
                        <c:pt idx="71">
                          <c:v>20</c:v>
                        </c:pt>
                        <c:pt idx="72">
                          <c:v>21</c:v>
                        </c:pt>
                        <c:pt idx="73">
                          <c:v>22</c:v>
                        </c:pt>
                        <c:pt idx="74">
                          <c:v>23</c:v>
                        </c:pt>
                        <c:pt idx="75">
                          <c:v>24</c:v>
                        </c:pt>
                        <c:pt idx="76">
                          <c:v>25</c:v>
                        </c:pt>
                        <c:pt idx="77">
                          <c:v>26</c:v>
                        </c:pt>
                        <c:pt idx="78">
                          <c:v>27</c:v>
                        </c:pt>
                        <c:pt idx="79">
                          <c:v>28</c:v>
                        </c:pt>
                        <c:pt idx="80">
                          <c:v>29</c:v>
                        </c:pt>
                        <c:pt idx="81">
                          <c:v>30</c:v>
                        </c:pt>
                        <c:pt idx="82">
                          <c:v>31</c:v>
                        </c:pt>
                        <c:pt idx="83">
                          <c:v>32</c:v>
                        </c:pt>
                        <c:pt idx="84">
                          <c:v>33</c:v>
                        </c:pt>
                      </c:lvl>
                      <c:lvl>
                        <c:pt idx="0">
                          <c:v>2024</c:v>
                        </c:pt>
                        <c:pt idx="52">
                          <c:v>2025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'epi_curve (2024-2025)'!$G$2:$G$69</c15:sqref>
                        </c15:formulaRef>
                      </c:ext>
                    </c:extLst>
                    <c:numCache>
                      <c:formatCode>General</c:formatCode>
                      <c:ptCount val="68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0</c:v>
                      </c:pt>
                      <c:pt idx="24">
                        <c:v>0</c:v>
                      </c:pt>
                      <c:pt idx="25">
                        <c:v>0</c:v>
                      </c:pt>
                      <c:pt idx="26">
                        <c:v>0</c:v>
                      </c:pt>
                      <c:pt idx="27">
                        <c:v>0</c:v>
                      </c:pt>
                      <c:pt idx="28">
                        <c:v>0</c:v>
                      </c:pt>
                      <c:pt idx="29">
                        <c:v>0</c:v>
                      </c:pt>
                      <c:pt idx="30">
                        <c:v>0</c:v>
                      </c:pt>
                      <c:pt idx="31">
                        <c:v>0</c:v>
                      </c:pt>
                      <c:pt idx="32">
                        <c:v>0</c:v>
                      </c:pt>
                      <c:pt idx="33">
                        <c:v>0</c:v>
                      </c:pt>
                      <c:pt idx="34">
                        <c:v>0</c:v>
                      </c:pt>
                      <c:pt idx="35">
                        <c:v>0</c:v>
                      </c:pt>
                      <c:pt idx="36">
                        <c:v>0</c:v>
                      </c:pt>
                      <c:pt idx="37">
                        <c:v>0</c:v>
                      </c:pt>
                      <c:pt idx="38">
                        <c:v>0</c:v>
                      </c:pt>
                      <c:pt idx="39">
                        <c:v>0</c:v>
                      </c:pt>
                      <c:pt idx="40">
                        <c:v>0</c:v>
                      </c:pt>
                      <c:pt idx="41">
                        <c:v>0</c:v>
                      </c:pt>
                      <c:pt idx="42">
                        <c:v>0</c:v>
                      </c:pt>
                      <c:pt idx="43">
                        <c:v>0</c:v>
                      </c:pt>
                      <c:pt idx="44">
                        <c:v>0</c:v>
                      </c:pt>
                      <c:pt idx="45">
                        <c:v>0</c:v>
                      </c:pt>
                      <c:pt idx="46">
                        <c:v>0</c:v>
                      </c:pt>
                      <c:pt idx="47">
                        <c:v>0</c:v>
                      </c:pt>
                      <c:pt idx="48">
                        <c:v>0</c:v>
                      </c:pt>
                      <c:pt idx="49">
                        <c:v>0</c:v>
                      </c:pt>
                      <c:pt idx="50">
                        <c:v>0</c:v>
                      </c:pt>
                      <c:pt idx="51">
                        <c:v>0</c:v>
                      </c:pt>
                      <c:pt idx="52">
                        <c:v>0</c:v>
                      </c:pt>
                      <c:pt idx="53">
                        <c:v>0</c:v>
                      </c:pt>
                      <c:pt idx="54">
                        <c:v>0</c:v>
                      </c:pt>
                      <c:pt idx="55">
                        <c:v>0</c:v>
                      </c:pt>
                      <c:pt idx="56">
                        <c:v>0</c:v>
                      </c:pt>
                      <c:pt idx="57">
                        <c:v>0</c:v>
                      </c:pt>
                      <c:pt idx="58">
                        <c:v>0</c:v>
                      </c:pt>
                      <c:pt idx="59">
                        <c:v>0</c:v>
                      </c:pt>
                      <c:pt idx="60">
                        <c:v>0</c:v>
                      </c:pt>
                      <c:pt idx="61">
                        <c:v>0</c:v>
                      </c:pt>
                      <c:pt idx="62">
                        <c:v>0</c:v>
                      </c:pt>
                      <c:pt idx="63">
                        <c:v>0</c:v>
                      </c:pt>
                      <c:pt idx="64">
                        <c:v>0</c:v>
                      </c:pt>
                      <c:pt idx="65">
                        <c:v>0</c:v>
                      </c:pt>
                      <c:pt idx="66">
                        <c:v>0</c:v>
                      </c:pt>
                      <c:pt idx="67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C-CE17-4EDA-BE81-1F4B4B73B4E5}"/>
                  </c:ext>
                </c:extLst>
              </c15:ser>
            </c15:filteredBarSeries>
            <c15:filteredBarSeries>
              <c15:ser>
                <c:idx val="19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'epi_curve (2024-2025)'!$S$1</c15:sqref>
                        </c15:formulaRef>
                      </c:ext>
                    </c:extLst>
                    <c:strCache>
                      <c:ptCount val="1"/>
                      <c:pt idx="0">
                        <c:v>North West respiratory cases</c:v>
                      </c:pt>
                    </c:strCache>
                  </c:strRef>
                </c:tx>
                <c:spPr>
                  <a:solidFill>
                    <a:schemeClr val="accent2">
                      <a:lumMod val="8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'epi_curve (2024-2025)'!$A$2:$B$86</c15:sqref>
                        </c15:formulaRef>
                      </c:ext>
                    </c:extLst>
                    <c:multiLvlStrCache>
                      <c:ptCount val="85"/>
                      <c:lvl>
                        <c:pt idx="0">
                          <c:v>1</c:v>
                        </c:pt>
                        <c:pt idx="1">
                          <c:v>2</c:v>
                        </c:pt>
                        <c:pt idx="2">
                          <c:v>3</c:v>
                        </c:pt>
                        <c:pt idx="3">
                          <c:v>4</c:v>
                        </c:pt>
                        <c:pt idx="4">
                          <c:v>5</c:v>
                        </c:pt>
                        <c:pt idx="5">
                          <c:v>6</c:v>
                        </c:pt>
                        <c:pt idx="6">
                          <c:v>7</c:v>
                        </c:pt>
                        <c:pt idx="7">
                          <c:v>8</c:v>
                        </c:pt>
                        <c:pt idx="8">
                          <c:v>9</c:v>
                        </c:pt>
                        <c:pt idx="9">
                          <c:v>10</c:v>
                        </c:pt>
                        <c:pt idx="10">
                          <c:v>11</c:v>
                        </c:pt>
                        <c:pt idx="11">
                          <c:v>12</c:v>
                        </c:pt>
                        <c:pt idx="12">
                          <c:v>13</c:v>
                        </c:pt>
                        <c:pt idx="13">
                          <c:v>14</c:v>
                        </c:pt>
                        <c:pt idx="14">
                          <c:v>15</c:v>
                        </c:pt>
                        <c:pt idx="15">
                          <c:v>16</c:v>
                        </c:pt>
                        <c:pt idx="16">
                          <c:v>17</c:v>
                        </c:pt>
                        <c:pt idx="17">
                          <c:v>18</c:v>
                        </c:pt>
                        <c:pt idx="18">
                          <c:v>19</c:v>
                        </c:pt>
                        <c:pt idx="19">
                          <c:v>20</c:v>
                        </c:pt>
                        <c:pt idx="20">
                          <c:v>21</c:v>
                        </c:pt>
                        <c:pt idx="21">
                          <c:v>22</c:v>
                        </c:pt>
                        <c:pt idx="22">
                          <c:v>23</c:v>
                        </c:pt>
                        <c:pt idx="23">
                          <c:v>24</c:v>
                        </c:pt>
                        <c:pt idx="24">
                          <c:v>25</c:v>
                        </c:pt>
                        <c:pt idx="25">
                          <c:v>26</c:v>
                        </c:pt>
                        <c:pt idx="26">
                          <c:v>27</c:v>
                        </c:pt>
                        <c:pt idx="27">
                          <c:v>28</c:v>
                        </c:pt>
                        <c:pt idx="28">
                          <c:v>29</c:v>
                        </c:pt>
                        <c:pt idx="29">
                          <c:v>30</c:v>
                        </c:pt>
                        <c:pt idx="30">
                          <c:v>31</c:v>
                        </c:pt>
                        <c:pt idx="31">
                          <c:v>32</c:v>
                        </c:pt>
                        <c:pt idx="32">
                          <c:v>33</c:v>
                        </c:pt>
                        <c:pt idx="33">
                          <c:v>34</c:v>
                        </c:pt>
                        <c:pt idx="34">
                          <c:v>35</c:v>
                        </c:pt>
                        <c:pt idx="35">
                          <c:v>36</c:v>
                        </c:pt>
                        <c:pt idx="36">
                          <c:v>37</c:v>
                        </c:pt>
                        <c:pt idx="37">
                          <c:v>38</c:v>
                        </c:pt>
                        <c:pt idx="38">
                          <c:v>39</c:v>
                        </c:pt>
                        <c:pt idx="39">
                          <c:v>40</c:v>
                        </c:pt>
                        <c:pt idx="40">
                          <c:v>41</c:v>
                        </c:pt>
                        <c:pt idx="41">
                          <c:v>42</c:v>
                        </c:pt>
                        <c:pt idx="42">
                          <c:v>43</c:v>
                        </c:pt>
                        <c:pt idx="43">
                          <c:v>44</c:v>
                        </c:pt>
                        <c:pt idx="44">
                          <c:v>45</c:v>
                        </c:pt>
                        <c:pt idx="45">
                          <c:v>46</c:v>
                        </c:pt>
                        <c:pt idx="46">
                          <c:v>47</c:v>
                        </c:pt>
                        <c:pt idx="47">
                          <c:v>48</c:v>
                        </c:pt>
                        <c:pt idx="48">
                          <c:v>49</c:v>
                        </c:pt>
                        <c:pt idx="49">
                          <c:v>50</c:v>
                        </c:pt>
                        <c:pt idx="50">
                          <c:v>51</c:v>
                        </c:pt>
                        <c:pt idx="51">
                          <c:v>52</c:v>
                        </c:pt>
                        <c:pt idx="52">
                          <c:v>1</c:v>
                        </c:pt>
                        <c:pt idx="53">
                          <c:v>2</c:v>
                        </c:pt>
                        <c:pt idx="54">
                          <c:v>3</c:v>
                        </c:pt>
                        <c:pt idx="55">
                          <c:v>4</c:v>
                        </c:pt>
                        <c:pt idx="56">
                          <c:v>5</c:v>
                        </c:pt>
                        <c:pt idx="57">
                          <c:v>6</c:v>
                        </c:pt>
                        <c:pt idx="58">
                          <c:v>7</c:v>
                        </c:pt>
                        <c:pt idx="59">
                          <c:v>8</c:v>
                        </c:pt>
                        <c:pt idx="60">
                          <c:v>9</c:v>
                        </c:pt>
                        <c:pt idx="61">
                          <c:v>10</c:v>
                        </c:pt>
                        <c:pt idx="62">
                          <c:v>11</c:v>
                        </c:pt>
                        <c:pt idx="63">
                          <c:v>12</c:v>
                        </c:pt>
                        <c:pt idx="64">
                          <c:v>13</c:v>
                        </c:pt>
                        <c:pt idx="65">
                          <c:v>14</c:v>
                        </c:pt>
                        <c:pt idx="66">
                          <c:v>15</c:v>
                        </c:pt>
                        <c:pt idx="67">
                          <c:v>16</c:v>
                        </c:pt>
                        <c:pt idx="68">
                          <c:v>17</c:v>
                        </c:pt>
                        <c:pt idx="69">
                          <c:v>18</c:v>
                        </c:pt>
                        <c:pt idx="70">
                          <c:v>19</c:v>
                        </c:pt>
                        <c:pt idx="71">
                          <c:v>20</c:v>
                        </c:pt>
                        <c:pt idx="72">
                          <c:v>21</c:v>
                        </c:pt>
                        <c:pt idx="73">
                          <c:v>22</c:v>
                        </c:pt>
                        <c:pt idx="74">
                          <c:v>23</c:v>
                        </c:pt>
                        <c:pt idx="75">
                          <c:v>24</c:v>
                        </c:pt>
                        <c:pt idx="76">
                          <c:v>25</c:v>
                        </c:pt>
                        <c:pt idx="77">
                          <c:v>26</c:v>
                        </c:pt>
                        <c:pt idx="78">
                          <c:v>27</c:v>
                        </c:pt>
                        <c:pt idx="79">
                          <c:v>28</c:v>
                        </c:pt>
                        <c:pt idx="80">
                          <c:v>29</c:v>
                        </c:pt>
                        <c:pt idx="81">
                          <c:v>30</c:v>
                        </c:pt>
                        <c:pt idx="82">
                          <c:v>31</c:v>
                        </c:pt>
                        <c:pt idx="83">
                          <c:v>32</c:v>
                        </c:pt>
                        <c:pt idx="84">
                          <c:v>33</c:v>
                        </c:pt>
                      </c:lvl>
                      <c:lvl>
                        <c:pt idx="0">
                          <c:v>2024</c:v>
                        </c:pt>
                        <c:pt idx="52">
                          <c:v>2025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'epi_curve (2024-2025)'!$S$2:$S$69</c15:sqref>
                        </c15:formulaRef>
                      </c:ext>
                    </c:extLst>
                    <c:numCache>
                      <c:formatCode>General</c:formatCode>
                      <c:ptCount val="68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0</c:v>
                      </c:pt>
                      <c:pt idx="24">
                        <c:v>0</c:v>
                      </c:pt>
                      <c:pt idx="25">
                        <c:v>0</c:v>
                      </c:pt>
                      <c:pt idx="26">
                        <c:v>0</c:v>
                      </c:pt>
                      <c:pt idx="27">
                        <c:v>0</c:v>
                      </c:pt>
                      <c:pt idx="28">
                        <c:v>0</c:v>
                      </c:pt>
                      <c:pt idx="29">
                        <c:v>0</c:v>
                      </c:pt>
                      <c:pt idx="30">
                        <c:v>0</c:v>
                      </c:pt>
                      <c:pt idx="31">
                        <c:v>0</c:v>
                      </c:pt>
                      <c:pt idx="32">
                        <c:v>0</c:v>
                      </c:pt>
                      <c:pt idx="33">
                        <c:v>0</c:v>
                      </c:pt>
                      <c:pt idx="34">
                        <c:v>0</c:v>
                      </c:pt>
                      <c:pt idx="35">
                        <c:v>0</c:v>
                      </c:pt>
                      <c:pt idx="36">
                        <c:v>0</c:v>
                      </c:pt>
                      <c:pt idx="37">
                        <c:v>0</c:v>
                      </c:pt>
                      <c:pt idx="38">
                        <c:v>0</c:v>
                      </c:pt>
                      <c:pt idx="39">
                        <c:v>0</c:v>
                      </c:pt>
                      <c:pt idx="40">
                        <c:v>0</c:v>
                      </c:pt>
                      <c:pt idx="41">
                        <c:v>0</c:v>
                      </c:pt>
                      <c:pt idx="42">
                        <c:v>0</c:v>
                      </c:pt>
                      <c:pt idx="43">
                        <c:v>0</c:v>
                      </c:pt>
                      <c:pt idx="44">
                        <c:v>0</c:v>
                      </c:pt>
                      <c:pt idx="45">
                        <c:v>0</c:v>
                      </c:pt>
                      <c:pt idx="46">
                        <c:v>0</c:v>
                      </c:pt>
                      <c:pt idx="47">
                        <c:v>0</c:v>
                      </c:pt>
                      <c:pt idx="48">
                        <c:v>0</c:v>
                      </c:pt>
                      <c:pt idx="49">
                        <c:v>0</c:v>
                      </c:pt>
                      <c:pt idx="50">
                        <c:v>0</c:v>
                      </c:pt>
                      <c:pt idx="51">
                        <c:v>0</c:v>
                      </c:pt>
                      <c:pt idx="52">
                        <c:v>0</c:v>
                      </c:pt>
                      <c:pt idx="53">
                        <c:v>0</c:v>
                      </c:pt>
                      <c:pt idx="54">
                        <c:v>0</c:v>
                      </c:pt>
                      <c:pt idx="55">
                        <c:v>0</c:v>
                      </c:pt>
                      <c:pt idx="56">
                        <c:v>0</c:v>
                      </c:pt>
                      <c:pt idx="57">
                        <c:v>0</c:v>
                      </c:pt>
                      <c:pt idx="58">
                        <c:v>0</c:v>
                      </c:pt>
                      <c:pt idx="59">
                        <c:v>0</c:v>
                      </c:pt>
                      <c:pt idx="60">
                        <c:v>0</c:v>
                      </c:pt>
                      <c:pt idx="61">
                        <c:v>0</c:v>
                      </c:pt>
                      <c:pt idx="62">
                        <c:v>0</c:v>
                      </c:pt>
                      <c:pt idx="63">
                        <c:v>0</c:v>
                      </c:pt>
                      <c:pt idx="64">
                        <c:v>0</c:v>
                      </c:pt>
                      <c:pt idx="65">
                        <c:v>0</c:v>
                      </c:pt>
                      <c:pt idx="66">
                        <c:v>0</c:v>
                      </c:pt>
                      <c:pt idx="67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D-CE17-4EDA-BE81-1F4B4B73B4E5}"/>
                  </c:ext>
                </c:extLst>
              </c15:ser>
            </c15:filteredBarSeries>
            <c15:filteredBarSeries>
              <c15:ser>
                <c:idx val="2"/>
                <c:order val="1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'epi_curve (2024-2025)'!$D$1</c15:sqref>
                        </c15:formulaRef>
                      </c:ext>
                    </c:extLst>
                    <c:strCache>
                      <c:ptCount val="1"/>
                      <c:pt idx="0">
                        <c:v>Eastern Cape asymptomatic carriers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solidFill>
                      <a:schemeClr val="accent3"/>
                    </a:solidFill>
                  </a:ln>
                  <a:effectLst/>
                </c:spPr>
                <c:invertIfNegative val="0"/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'epi_curve (2024-2025)'!$A$2:$B$86</c15:sqref>
                        </c15:formulaRef>
                      </c:ext>
                    </c:extLst>
                    <c:multiLvlStrCache>
                      <c:ptCount val="85"/>
                      <c:lvl>
                        <c:pt idx="0">
                          <c:v>1</c:v>
                        </c:pt>
                        <c:pt idx="1">
                          <c:v>2</c:v>
                        </c:pt>
                        <c:pt idx="2">
                          <c:v>3</c:v>
                        </c:pt>
                        <c:pt idx="3">
                          <c:v>4</c:v>
                        </c:pt>
                        <c:pt idx="4">
                          <c:v>5</c:v>
                        </c:pt>
                        <c:pt idx="5">
                          <c:v>6</c:v>
                        </c:pt>
                        <c:pt idx="6">
                          <c:v>7</c:v>
                        </c:pt>
                        <c:pt idx="7">
                          <c:v>8</c:v>
                        </c:pt>
                        <c:pt idx="8">
                          <c:v>9</c:v>
                        </c:pt>
                        <c:pt idx="9">
                          <c:v>10</c:v>
                        </c:pt>
                        <c:pt idx="10">
                          <c:v>11</c:v>
                        </c:pt>
                        <c:pt idx="11">
                          <c:v>12</c:v>
                        </c:pt>
                        <c:pt idx="12">
                          <c:v>13</c:v>
                        </c:pt>
                        <c:pt idx="13">
                          <c:v>14</c:v>
                        </c:pt>
                        <c:pt idx="14">
                          <c:v>15</c:v>
                        </c:pt>
                        <c:pt idx="15">
                          <c:v>16</c:v>
                        </c:pt>
                        <c:pt idx="16">
                          <c:v>17</c:v>
                        </c:pt>
                        <c:pt idx="17">
                          <c:v>18</c:v>
                        </c:pt>
                        <c:pt idx="18">
                          <c:v>19</c:v>
                        </c:pt>
                        <c:pt idx="19">
                          <c:v>20</c:v>
                        </c:pt>
                        <c:pt idx="20">
                          <c:v>21</c:v>
                        </c:pt>
                        <c:pt idx="21">
                          <c:v>22</c:v>
                        </c:pt>
                        <c:pt idx="22">
                          <c:v>23</c:v>
                        </c:pt>
                        <c:pt idx="23">
                          <c:v>24</c:v>
                        </c:pt>
                        <c:pt idx="24">
                          <c:v>25</c:v>
                        </c:pt>
                        <c:pt idx="25">
                          <c:v>26</c:v>
                        </c:pt>
                        <c:pt idx="26">
                          <c:v>27</c:v>
                        </c:pt>
                        <c:pt idx="27">
                          <c:v>28</c:v>
                        </c:pt>
                        <c:pt idx="28">
                          <c:v>29</c:v>
                        </c:pt>
                        <c:pt idx="29">
                          <c:v>30</c:v>
                        </c:pt>
                        <c:pt idx="30">
                          <c:v>31</c:v>
                        </c:pt>
                        <c:pt idx="31">
                          <c:v>32</c:v>
                        </c:pt>
                        <c:pt idx="32">
                          <c:v>33</c:v>
                        </c:pt>
                        <c:pt idx="33">
                          <c:v>34</c:v>
                        </c:pt>
                        <c:pt idx="34">
                          <c:v>35</c:v>
                        </c:pt>
                        <c:pt idx="35">
                          <c:v>36</c:v>
                        </c:pt>
                        <c:pt idx="36">
                          <c:v>37</c:v>
                        </c:pt>
                        <c:pt idx="37">
                          <c:v>38</c:v>
                        </c:pt>
                        <c:pt idx="38">
                          <c:v>39</c:v>
                        </c:pt>
                        <c:pt idx="39">
                          <c:v>40</c:v>
                        </c:pt>
                        <c:pt idx="40">
                          <c:v>41</c:v>
                        </c:pt>
                        <c:pt idx="41">
                          <c:v>42</c:v>
                        </c:pt>
                        <c:pt idx="42">
                          <c:v>43</c:v>
                        </c:pt>
                        <c:pt idx="43">
                          <c:v>44</c:v>
                        </c:pt>
                        <c:pt idx="44">
                          <c:v>45</c:v>
                        </c:pt>
                        <c:pt idx="45">
                          <c:v>46</c:v>
                        </c:pt>
                        <c:pt idx="46">
                          <c:v>47</c:v>
                        </c:pt>
                        <c:pt idx="47">
                          <c:v>48</c:v>
                        </c:pt>
                        <c:pt idx="48">
                          <c:v>49</c:v>
                        </c:pt>
                        <c:pt idx="49">
                          <c:v>50</c:v>
                        </c:pt>
                        <c:pt idx="50">
                          <c:v>51</c:v>
                        </c:pt>
                        <c:pt idx="51">
                          <c:v>52</c:v>
                        </c:pt>
                        <c:pt idx="52">
                          <c:v>1</c:v>
                        </c:pt>
                        <c:pt idx="53">
                          <c:v>2</c:v>
                        </c:pt>
                        <c:pt idx="54">
                          <c:v>3</c:v>
                        </c:pt>
                        <c:pt idx="55">
                          <c:v>4</c:v>
                        </c:pt>
                        <c:pt idx="56">
                          <c:v>5</c:v>
                        </c:pt>
                        <c:pt idx="57">
                          <c:v>6</c:v>
                        </c:pt>
                        <c:pt idx="58">
                          <c:v>7</c:v>
                        </c:pt>
                        <c:pt idx="59">
                          <c:v>8</c:v>
                        </c:pt>
                        <c:pt idx="60">
                          <c:v>9</c:v>
                        </c:pt>
                        <c:pt idx="61">
                          <c:v>10</c:v>
                        </c:pt>
                        <c:pt idx="62">
                          <c:v>11</c:v>
                        </c:pt>
                        <c:pt idx="63">
                          <c:v>12</c:v>
                        </c:pt>
                        <c:pt idx="64">
                          <c:v>13</c:v>
                        </c:pt>
                        <c:pt idx="65">
                          <c:v>14</c:v>
                        </c:pt>
                        <c:pt idx="66">
                          <c:v>15</c:v>
                        </c:pt>
                        <c:pt idx="67">
                          <c:v>16</c:v>
                        </c:pt>
                        <c:pt idx="68">
                          <c:v>17</c:v>
                        </c:pt>
                        <c:pt idx="69">
                          <c:v>18</c:v>
                        </c:pt>
                        <c:pt idx="70">
                          <c:v>19</c:v>
                        </c:pt>
                        <c:pt idx="71">
                          <c:v>20</c:v>
                        </c:pt>
                        <c:pt idx="72">
                          <c:v>21</c:v>
                        </c:pt>
                        <c:pt idx="73">
                          <c:v>22</c:v>
                        </c:pt>
                        <c:pt idx="74">
                          <c:v>23</c:v>
                        </c:pt>
                        <c:pt idx="75">
                          <c:v>24</c:v>
                        </c:pt>
                        <c:pt idx="76">
                          <c:v>25</c:v>
                        </c:pt>
                        <c:pt idx="77">
                          <c:v>26</c:v>
                        </c:pt>
                        <c:pt idx="78">
                          <c:v>27</c:v>
                        </c:pt>
                        <c:pt idx="79">
                          <c:v>28</c:v>
                        </c:pt>
                        <c:pt idx="80">
                          <c:v>29</c:v>
                        </c:pt>
                        <c:pt idx="81">
                          <c:v>30</c:v>
                        </c:pt>
                        <c:pt idx="82">
                          <c:v>31</c:v>
                        </c:pt>
                        <c:pt idx="83">
                          <c:v>32</c:v>
                        </c:pt>
                        <c:pt idx="84">
                          <c:v>33</c:v>
                        </c:pt>
                      </c:lvl>
                      <c:lvl>
                        <c:pt idx="0">
                          <c:v>2024</c:v>
                        </c:pt>
                        <c:pt idx="52">
                          <c:v>2025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'epi_curve (2024-2025)'!$D$2:$D$69</c15:sqref>
                        </c15:formulaRef>
                      </c:ext>
                    </c:extLst>
                    <c:numCache>
                      <c:formatCode>General</c:formatCode>
                      <c:ptCount val="68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0</c:v>
                      </c:pt>
                      <c:pt idx="24">
                        <c:v>0</c:v>
                      </c:pt>
                      <c:pt idx="25">
                        <c:v>0</c:v>
                      </c:pt>
                      <c:pt idx="26">
                        <c:v>0</c:v>
                      </c:pt>
                      <c:pt idx="27">
                        <c:v>0</c:v>
                      </c:pt>
                      <c:pt idx="28">
                        <c:v>0</c:v>
                      </c:pt>
                      <c:pt idx="29">
                        <c:v>0</c:v>
                      </c:pt>
                      <c:pt idx="30">
                        <c:v>0</c:v>
                      </c:pt>
                      <c:pt idx="31">
                        <c:v>0</c:v>
                      </c:pt>
                      <c:pt idx="32">
                        <c:v>0</c:v>
                      </c:pt>
                      <c:pt idx="33">
                        <c:v>0</c:v>
                      </c:pt>
                      <c:pt idx="34">
                        <c:v>0</c:v>
                      </c:pt>
                      <c:pt idx="35">
                        <c:v>0</c:v>
                      </c:pt>
                      <c:pt idx="36">
                        <c:v>0</c:v>
                      </c:pt>
                      <c:pt idx="37">
                        <c:v>0</c:v>
                      </c:pt>
                      <c:pt idx="38">
                        <c:v>0</c:v>
                      </c:pt>
                      <c:pt idx="39">
                        <c:v>0</c:v>
                      </c:pt>
                      <c:pt idx="40">
                        <c:v>0</c:v>
                      </c:pt>
                      <c:pt idx="41">
                        <c:v>0</c:v>
                      </c:pt>
                      <c:pt idx="42">
                        <c:v>0</c:v>
                      </c:pt>
                      <c:pt idx="43">
                        <c:v>0</c:v>
                      </c:pt>
                      <c:pt idx="44">
                        <c:v>0</c:v>
                      </c:pt>
                      <c:pt idx="45">
                        <c:v>0</c:v>
                      </c:pt>
                      <c:pt idx="46">
                        <c:v>0</c:v>
                      </c:pt>
                      <c:pt idx="47">
                        <c:v>0</c:v>
                      </c:pt>
                      <c:pt idx="48">
                        <c:v>0</c:v>
                      </c:pt>
                      <c:pt idx="49">
                        <c:v>0</c:v>
                      </c:pt>
                      <c:pt idx="50">
                        <c:v>0</c:v>
                      </c:pt>
                      <c:pt idx="51">
                        <c:v>0</c:v>
                      </c:pt>
                      <c:pt idx="52">
                        <c:v>0</c:v>
                      </c:pt>
                      <c:pt idx="53">
                        <c:v>0</c:v>
                      </c:pt>
                      <c:pt idx="54">
                        <c:v>0</c:v>
                      </c:pt>
                      <c:pt idx="55">
                        <c:v>0</c:v>
                      </c:pt>
                      <c:pt idx="56">
                        <c:v>0</c:v>
                      </c:pt>
                      <c:pt idx="57">
                        <c:v>0</c:v>
                      </c:pt>
                      <c:pt idx="58">
                        <c:v>0</c:v>
                      </c:pt>
                      <c:pt idx="59">
                        <c:v>0</c:v>
                      </c:pt>
                      <c:pt idx="60">
                        <c:v>0</c:v>
                      </c:pt>
                      <c:pt idx="61">
                        <c:v>0</c:v>
                      </c:pt>
                      <c:pt idx="62">
                        <c:v>0</c:v>
                      </c:pt>
                      <c:pt idx="63">
                        <c:v>0</c:v>
                      </c:pt>
                      <c:pt idx="64">
                        <c:v>0</c:v>
                      </c:pt>
                      <c:pt idx="65">
                        <c:v>0</c:v>
                      </c:pt>
                      <c:pt idx="66">
                        <c:v>0</c:v>
                      </c:pt>
                      <c:pt idx="67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E-CE17-4EDA-BE81-1F4B4B73B4E5}"/>
                  </c:ext>
                </c:extLst>
              </c15:ser>
            </c15:filteredBarSeries>
            <c15:filteredBarSeries>
              <c15:ser>
                <c:idx val="5"/>
                <c:order val="1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'epi_curve (2024-2025)'!$F$1</c15:sqref>
                        </c15:formulaRef>
                      </c:ext>
                    </c:extLst>
                    <c:strCache>
                      <c:ptCount val="1"/>
                      <c:pt idx="0">
                        <c:v>Freestate asymptomatic carriers</c:v>
                      </c:pt>
                    </c:strCache>
                  </c:strRef>
                </c:tx>
                <c:spPr>
                  <a:pattFill prst="wdDnDiag">
                    <a:fgClr>
                      <a:schemeClr val="accent3"/>
                    </a:fgClr>
                    <a:bgClr>
                      <a:schemeClr val="bg1"/>
                    </a:bgClr>
                  </a:pattFill>
                  <a:ln>
                    <a:solidFill>
                      <a:schemeClr val="accent3"/>
                    </a:solidFill>
                  </a:ln>
                  <a:effectLst/>
                </c:spPr>
                <c:invertIfNegative val="0"/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'epi_curve (2024-2025)'!$A$2:$B$86</c15:sqref>
                        </c15:formulaRef>
                      </c:ext>
                    </c:extLst>
                    <c:multiLvlStrCache>
                      <c:ptCount val="85"/>
                      <c:lvl>
                        <c:pt idx="0">
                          <c:v>1</c:v>
                        </c:pt>
                        <c:pt idx="1">
                          <c:v>2</c:v>
                        </c:pt>
                        <c:pt idx="2">
                          <c:v>3</c:v>
                        </c:pt>
                        <c:pt idx="3">
                          <c:v>4</c:v>
                        </c:pt>
                        <c:pt idx="4">
                          <c:v>5</c:v>
                        </c:pt>
                        <c:pt idx="5">
                          <c:v>6</c:v>
                        </c:pt>
                        <c:pt idx="6">
                          <c:v>7</c:v>
                        </c:pt>
                        <c:pt idx="7">
                          <c:v>8</c:v>
                        </c:pt>
                        <c:pt idx="8">
                          <c:v>9</c:v>
                        </c:pt>
                        <c:pt idx="9">
                          <c:v>10</c:v>
                        </c:pt>
                        <c:pt idx="10">
                          <c:v>11</c:v>
                        </c:pt>
                        <c:pt idx="11">
                          <c:v>12</c:v>
                        </c:pt>
                        <c:pt idx="12">
                          <c:v>13</c:v>
                        </c:pt>
                        <c:pt idx="13">
                          <c:v>14</c:v>
                        </c:pt>
                        <c:pt idx="14">
                          <c:v>15</c:v>
                        </c:pt>
                        <c:pt idx="15">
                          <c:v>16</c:v>
                        </c:pt>
                        <c:pt idx="16">
                          <c:v>17</c:v>
                        </c:pt>
                        <c:pt idx="17">
                          <c:v>18</c:v>
                        </c:pt>
                        <c:pt idx="18">
                          <c:v>19</c:v>
                        </c:pt>
                        <c:pt idx="19">
                          <c:v>20</c:v>
                        </c:pt>
                        <c:pt idx="20">
                          <c:v>21</c:v>
                        </c:pt>
                        <c:pt idx="21">
                          <c:v>22</c:v>
                        </c:pt>
                        <c:pt idx="22">
                          <c:v>23</c:v>
                        </c:pt>
                        <c:pt idx="23">
                          <c:v>24</c:v>
                        </c:pt>
                        <c:pt idx="24">
                          <c:v>25</c:v>
                        </c:pt>
                        <c:pt idx="25">
                          <c:v>26</c:v>
                        </c:pt>
                        <c:pt idx="26">
                          <c:v>27</c:v>
                        </c:pt>
                        <c:pt idx="27">
                          <c:v>28</c:v>
                        </c:pt>
                        <c:pt idx="28">
                          <c:v>29</c:v>
                        </c:pt>
                        <c:pt idx="29">
                          <c:v>30</c:v>
                        </c:pt>
                        <c:pt idx="30">
                          <c:v>31</c:v>
                        </c:pt>
                        <c:pt idx="31">
                          <c:v>32</c:v>
                        </c:pt>
                        <c:pt idx="32">
                          <c:v>33</c:v>
                        </c:pt>
                        <c:pt idx="33">
                          <c:v>34</c:v>
                        </c:pt>
                        <c:pt idx="34">
                          <c:v>35</c:v>
                        </c:pt>
                        <c:pt idx="35">
                          <c:v>36</c:v>
                        </c:pt>
                        <c:pt idx="36">
                          <c:v>37</c:v>
                        </c:pt>
                        <c:pt idx="37">
                          <c:v>38</c:v>
                        </c:pt>
                        <c:pt idx="38">
                          <c:v>39</c:v>
                        </c:pt>
                        <c:pt idx="39">
                          <c:v>40</c:v>
                        </c:pt>
                        <c:pt idx="40">
                          <c:v>41</c:v>
                        </c:pt>
                        <c:pt idx="41">
                          <c:v>42</c:v>
                        </c:pt>
                        <c:pt idx="42">
                          <c:v>43</c:v>
                        </c:pt>
                        <c:pt idx="43">
                          <c:v>44</c:v>
                        </c:pt>
                        <c:pt idx="44">
                          <c:v>45</c:v>
                        </c:pt>
                        <c:pt idx="45">
                          <c:v>46</c:v>
                        </c:pt>
                        <c:pt idx="46">
                          <c:v>47</c:v>
                        </c:pt>
                        <c:pt idx="47">
                          <c:v>48</c:v>
                        </c:pt>
                        <c:pt idx="48">
                          <c:v>49</c:v>
                        </c:pt>
                        <c:pt idx="49">
                          <c:v>50</c:v>
                        </c:pt>
                        <c:pt idx="50">
                          <c:v>51</c:v>
                        </c:pt>
                        <c:pt idx="51">
                          <c:v>52</c:v>
                        </c:pt>
                        <c:pt idx="52">
                          <c:v>1</c:v>
                        </c:pt>
                        <c:pt idx="53">
                          <c:v>2</c:v>
                        </c:pt>
                        <c:pt idx="54">
                          <c:v>3</c:v>
                        </c:pt>
                        <c:pt idx="55">
                          <c:v>4</c:v>
                        </c:pt>
                        <c:pt idx="56">
                          <c:v>5</c:v>
                        </c:pt>
                        <c:pt idx="57">
                          <c:v>6</c:v>
                        </c:pt>
                        <c:pt idx="58">
                          <c:v>7</c:v>
                        </c:pt>
                        <c:pt idx="59">
                          <c:v>8</c:v>
                        </c:pt>
                        <c:pt idx="60">
                          <c:v>9</c:v>
                        </c:pt>
                        <c:pt idx="61">
                          <c:v>10</c:v>
                        </c:pt>
                        <c:pt idx="62">
                          <c:v>11</c:v>
                        </c:pt>
                        <c:pt idx="63">
                          <c:v>12</c:v>
                        </c:pt>
                        <c:pt idx="64">
                          <c:v>13</c:v>
                        </c:pt>
                        <c:pt idx="65">
                          <c:v>14</c:v>
                        </c:pt>
                        <c:pt idx="66">
                          <c:v>15</c:v>
                        </c:pt>
                        <c:pt idx="67">
                          <c:v>16</c:v>
                        </c:pt>
                        <c:pt idx="68">
                          <c:v>17</c:v>
                        </c:pt>
                        <c:pt idx="69">
                          <c:v>18</c:v>
                        </c:pt>
                        <c:pt idx="70">
                          <c:v>19</c:v>
                        </c:pt>
                        <c:pt idx="71">
                          <c:v>20</c:v>
                        </c:pt>
                        <c:pt idx="72">
                          <c:v>21</c:v>
                        </c:pt>
                        <c:pt idx="73">
                          <c:v>22</c:v>
                        </c:pt>
                        <c:pt idx="74">
                          <c:v>23</c:v>
                        </c:pt>
                        <c:pt idx="75">
                          <c:v>24</c:v>
                        </c:pt>
                        <c:pt idx="76">
                          <c:v>25</c:v>
                        </c:pt>
                        <c:pt idx="77">
                          <c:v>26</c:v>
                        </c:pt>
                        <c:pt idx="78">
                          <c:v>27</c:v>
                        </c:pt>
                        <c:pt idx="79">
                          <c:v>28</c:v>
                        </c:pt>
                        <c:pt idx="80">
                          <c:v>29</c:v>
                        </c:pt>
                        <c:pt idx="81">
                          <c:v>30</c:v>
                        </c:pt>
                        <c:pt idx="82">
                          <c:v>31</c:v>
                        </c:pt>
                        <c:pt idx="83">
                          <c:v>32</c:v>
                        </c:pt>
                        <c:pt idx="84">
                          <c:v>33</c:v>
                        </c:pt>
                      </c:lvl>
                      <c:lvl>
                        <c:pt idx="0">
                          <c:v>2024</c:v>
                        </c:pt>
                        <c:pt idx="52">
                          <c:v>2025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'epi_curve (2024-2025)'!$F$2:$F$69</c15:sqref>
                        </c15:formulaRef>
                      </c:ext>
                    </c:extLst>
                    <c:numCache>
                      <c:formatCode>General</c:formatCode>
                      <c:ptCount val="68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0</c:v>
                      </c:pt>
                      <c:pt idx="24">
                        <c:v>0</c:v>
                      </c:pt>
                      <c:pt idx="25">
                        <c:v>0</c:v>
                      </c:pt>
                      <c:pt idx="26">
                        <c:v>0</c:v>
                      </c:pt>
                      <c:pt idx="27">
                        <c:v>0</c:v>
                      </c:pt>
                      <c:pt idx="28">
                        <c:v>0</c:v>
                      </c:pt>
                      <c:pt idx="29">
                        <c:v>0</c:v>
                      </c:pt>
                      <c:pt idx="30">
                        <c:v>0</c:v>
                      </c:pt>
                      <c:pt idx="31">
                        <c:v>0</c:v>
                      </c:pt>
                      <c:pt idx="32">
                        <c:v>0</c:v>
                      </c:pt>
                      <c:pt idx="33">
                        <c:v>0</c:v>
                      </c:pt>
                      <c:pt idx="34">
                        <c:v>0</c:v>
                      </c:pt>
                      <c:pt idx="35">
                        <c:v>0</c:v>
                      </c:pt>
                      <c:pt idx="36">
                        <c:v>0</c:v>
                      </c:pt>
                      <c:pt idx="37">
                        <c:v>0</c:v>
                      </c:pt>
                      <c:pt idx="38">
                        <c:v>0</c:v>
                      </c:pt>
                      <c:pt idx="39">
                        <c:v>0</c:v>
                      </c:pt>
                      <c:pt idx="40">
                        <c:v>0</c:v>
                      </c:pt>
                      <c:pt idx="41">
                        <c:v>0</c:v>
                      </c:pt>
                      <c:pt idx="42">
                        <c:v>0</c:v>
                      </c:pt>
                      <c:pt idx="43">
                        <c:v>0</c:v>
                      </c:pt>
                      <c:pt idx="44">
                        <c:v>0</c:v>
                      </c:pt>
                      <c:pt idx="45">
                        <c:v>0</c:v>
                      </c:pt>
                      <c:pt idx="46">
                        <c:v>0</c:v>
                      </c:pt>
                      <c:pt idx="47">
                        <c:v>0</c:v>
                      </c:pt>
                      <c:pt idx="48">
                        <c:v>0</c:v>
                      </c:pt>
                      <c:pt idx="49">
                        <c:v>0</c:v>
                      </c:pt>
                      <c:pt idx="50">
                        <c:v>0</c:v>
                      </c:pt>
                      <c:pt idx="51">
                        <c:v>0</c:v>
                      </c:pt>
                      <c:pt idx="52">
                        <c:v>0</c:v>
                      </c:pt>
                      <c:pt idx="53">
                        <c:v>0</c:v>
                      </c:pt>
                      <c:pt idx="54">
                        <c:v>0</c:v>
                      </c:pt>
                      <c:pt idx="55">
                        <c:v>0</c:v>
                      </c:pt>
                      <c:pt idx="56">
                        <c:v>0</c:v>
                      </c:pt>
                      <c:pt idx="57">
                        <c:v>0</c:v>
                      </c:pt>
                      <c:pt idx="58">
                        <c:v>0</c:v>
                      </c:pt>
                      <c:pt idx="59">
                        <c:v>0</c:v>
                      </c:pt>
                      <c:pt idx="60">
                        <c:v>0</c:v>
                      </c:pt>
                      <c:pt idx="61">
                        <c:v>0</c:v>
                      </c:pt>
                      <c:pt idx="62">
                        <c:v>0</c:v>
                      </c:pt>
                      <c:pt idx="63">
                        <c:v>0</c:v>
                      </c:pt>
                      <c:pt idx="64">
                        <c:v>0</c:v>
                      </c:pt>
                      <c:pt idx="65">
                        <c:v>0</c:v>
                      </c:pt>
                      <c:pt idx="66">
                        <c:v>0</c:v>
                      </c:pt>
                      <c:pt idx="67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F-CE17-4EDA-BE81-1F4B4B73B4E5}"/>
                  </c:ext>
                </c:extLst>
              </c15:ser>
            </c15:filteredBarSeries>
            <c15:filteredBarSeries>
              <c15:ser>
                <c:idx val="17"/>
                <c:order val="1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'epi_curve (2024-2025)'!$R$1</c15:sqref>
                        </c15:formulaRef>
                      </c:ext>
                    </c:extLst>
                    <c:strCache>
                      <c:ptCount val="1"/>
                      <c:pt idx="0">
                        <c:v>North West asymptomatic carriers</c:v>
                      </c:pt>
                    </c:strCache>
                  </c:strRef>
                </c:tx>
                <c:spPr>
                  <a:solidFill>
                    <a:schemeClr val="accent6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'epi_curve (2024-2025)'!$A$2:$B$86</c15:sqref>
                        </c15:formulaRef>
                      </c:ext>
                    </c:extLst>
                    <c:multiLvlStrCache>
                      <c:ptCount val="85"/>
                      <c:lvl>
                        <c:pt idx="0">
                          <c:v>1</c:v>
                        </c:pt>
                        <c:pt idx="1">
                          <c:v>2</c:v>
                        </c:pt>
                        <c:pt idx="2">
                          <c:v>3</c:v>
                        </c:pt>
                        <c:pt idx="3">
                          <c:v>4</c:v>
                        </c:pt>
                        <c:pt idx="4">
                          <c:v>5</c:v>
                        </c:pt>
                        <c:pt idx="5">
                          <c:v>6</c:v>
                        </c:pt>
                        <c:pt idx="6">
                          <c:v>7</c:v>
                        </c:pt>
                        <c:pt idx="7">
                          <c:v>8</c:v>
                        </c:pt>
                        <c:pt idx="8">
                          <c:v>9</c:v>
                        </c:pt>
                        <c:pt idx="9">
                          <c:v>10</c:v>
                        </c:pt>
                        <c:pt idx="10">
                          <c:v>11</c:v>
                        </c:pt>
                        <c:pt idx="11">
                          <c:v>12</c:v>
                        </c:pt>
                        <c:pt idx="12">
                          <c:v>13</c:v>
                        </c:pt>
                        <c:pt idx="13">
                          <c:v>14</c:v>
                        </c:pt>
                        <c:pt idx="14">
                          <c:v>15</c:v>
                        </c:pt>
                        <c:pt idx="15">
                          <c:v>16</c:v>
                        </c:pt>
                        <c:pt idx="16">
                          <c:v>17</c:v>
                        </c:pt>
                        <c:pt idx="17">
                          <c:v>18</c:v>
                        </c:pt>
                        <c:pt idx="18">
                          <c:v>19</c:v>
                        </c:pt>
                        <c:pt idx="19">
                          <c:v>20</c:v>
                        </c:pt>
                        <c:pt idx="20">
                          <c:v>21</c:v>
                        </c:pt>
                        <c:pt idx="21">
                          <c:v>22</c:v>
                        </c:pt>
                        <c:pt idx="22">
                          <c:v>23</c:v>
                        </c:pt>
                        <c:pt idx="23">
                          <c:v>24</c:v>
                        </c:pt>
                        <c:pt idx="24">
                          <c:v>25</c:v>
                        </c:pt>
                        <c:pt idx="25">
                          <c:v>26</c:v>
                        </c:pt>
                        <c:pt idx="26">
                          <c:v>27</c:v>
                        </c:pt>
                        <c:pt idx="27">
                          <c:v>28</c:v>
                        </c:pt>
                        <c:pt idx="28">
                          <c:v>29</c:v>
                        </c:pt>
                        <c:pt idx="29">
                          <c:v>30</c:v>
                        </c:pt>
                        <c:pt idx="30">
                          <c:v>31</c:v>
                        </c:pt>
                        <c:pt idx="31">
                          <c:v>32</c:v>
                        </c:pt>
                        <c:pt idx="32">
                          <c:v>33</c:v>
                        </c:pt>
                        <c:pt idx="33">
                          <c:v>34</c:v>
                        </c:pt>
                        <c:pt idx="34">
                          <c:v>35</c:v>
                        </c:pt>
                        <c:pt idx="35">
                          <c:v>36</c:v>
                        </c:pt>
                        <c:pt idx="36">
                          <c:v>37</c:v>
                        </c:pt>
                        <c:pt idx="37">
                          <c:v>38</c:v>
                        </c:pt>
                        <c:pt idx="38">
                          <c:v>39</c:v>
                        </c:pt>
                        <c:pt idx="39">
                          <c:v>40</c:v>
                        </c:pt>
                        <c:pt idx="40">
                          <c:v>41</c:v>
                        </c:pt>
                        <c:pt idx="41">
                          <c:v>42</c:v>
                        </c:pt>
                        <c:pt idx="42">
                          <c:v>43</c:v>
                        </c:pt>
                        <c:pt idx="43">
                          <c:v>44</c:v>
                        </c:pt>
                        <c:pt idx="44">
                          <c:v>45</c:v>
                        </c:pt>
                        <c:pt idx="45">
                          <c:v>46</c:v>
                        </c:pt>
                        <c:pt idx="46">
                          <c:v>47</c:v>
                        </c:pt>
                        <c:pt idx="47">
                          <c:v>48</c:v>
                        </c:pt>
                        <c:pt idx="48">
                          <c:v>49</c:v>
                        </c:pt>
                        <c:pt idx="49">
                          <c:v>50</c:v>
                        </c:pt>
                        <c:pt idx="50">
                          <c:v>51</c:v>
                        </c:pt>
                        <c:pt idx="51">
                          <c:v>52</c:v>
                        </c:pt>
                        <c:pt idx="52">
                          <c:v>1</c:v>
                        </c:pt>
                        <c:pt idx="53">
                          <c:v>2</c:v>
                        </c:pt>
                        <c:pt idx="54">
                          <c:v>3</c:v>
                        </c:pt>
                        <c:pt idx="55">
                          <c:v>4</c:v>
                        </c:pt>
                        <c:pt idx="56">
                          <c:v>5</c:v>
                        </c:pt>
                        <c:pt idx="57">
                          <c:v>6</c:v>
                        </c:pt>
                        <c:pt idx="58">
                          <c:v>7</c:v>
                        </c:pt>
                        <c:pt idx="59">
                          <c:v>8</c:v>
                        </c:pt>
                        <c:pt idx="60">
                          <c:v>9</c:v>
                        </c:pt>
                        <c:pt idx="61">
                          <c:v>10</c:v>
                        </c:pt>
                        <c:pt idx="62">
                          <c:v>11</c:v>
                        </c:pt>
                        <c:pt idx="63">
                          <c:v>12</c:v>
                        </c:pt>
                        <c:pt idx="64">
                          <c:v>13</c:v>
                        </c:pt>
                        <c:pt idx="65">
                          <c:v>14</c:v>
                        </c:pt>
                        <c:pt idx="66">
                          <c:v>15</c:v>
                        </c:pt>
                        <c:pt idx="67">
                          <c:v>16</c:v>
                        </c:pt>
                        <c:pt idx="68">
                          <c:v>17</c:v>
                        </c:pt>
                        <c:pt idx="69">
                          <c:v>18</c:v>
                        </c:pt>
                        <c:pt idx="70">
                          <c:v>19</c:v>
                        </c:pt>
                        <c:pt idx="71">
                          <c:v>20</c:v>
                        </c:pt>
                        <c:pt idx="72">
                          <c:v>21</c:v>
                        </c:pt>
                        <c:pt idx="73">
                          <c:v>22</c:v>
                        </c:pt>
                        <c:pt idx="74">
                          <c:v>23</c:v>
                        </c:pt>
                        <c:pt idx="75">
                          <c:v>24</c:v>
                        </c:pt>
                        <c:pt idx="76">
                          <c:v>25</c:v>
                        </c:pt>
                        <c:pt idx="77">
                          <c:v>26</c:v>
                        </c:pt>
                        <c:pt idx="78">
                          <c:v>27</c:v>
                        </c:pt>
                        <c:pt idx="79">
                          <c:v>28</c:v>
                        </c:pt>
                        <c:pt idx="80">
                          <c:v>29</c:v>
                        </c:pt>
                        <c:pt idx="81">
                          <c:v>30</c:v>
                        </c:pt>
                        <c:pt idx="82">
                          <c:v>31</c:v>
                        </c:pt>
                        <c:pt idx="83">
                          <c:v>32</c:v>
                        </c:pt>
                        <c:pt idx="84">
                          <c:v>33</c:v>
                        </c:pt>
                      </c:lvl>
                      <c:lvl>
                        <c:pt idx="0">
                          <c:v>2024</c:v>
                        </c:pt>
                        <c:pt idx="52">
                          <c:v>2025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'epi_curve (2024-2025)'!$R$2:$R$69</c15:sqref>
                        </c15:formulaRef>
                      </c:ext>
                    </c:extLst>
                    <c:numCache>
                      <c:formatCode>General</c:formatCode>
                      <c:ptCount val="68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0</c:v>
                      </c:pt>
                      <c:pt idx="24">
                        <c:v>0</c:v>
                      </c:pt>
                      <c:pt idx="25">
                        <c:v>0</c:v>
                      </c:pt>
                      <c:pt idx="26">
                        <c:v>0</c:v>
                      </c:pt>
                      <c:pt idx="27">
                        <c:v>0</c:v>
                      </c:pt>
                      <c:pt idx="28">
                        <c:v>0</c:v>
                      </c:pt>
                      <c:pt idx="29">
                        <c:v>0</c:v>
                      </c:pt>
                      <c:pt idx="30">
                        <c:v>0</c:v>
                      </c:pt>
                      <c:pt idx="31">
                        <c:v>0</c:v>
                      </c:pt>
                      <c:pt idx="32">
                        <c:v>0</c:v>
                      </c:pt>
                      <c:pt idx="33">
                        <c:v>0</c:v>
                      </c:pt>
                      <c:pt idx="34">
                        <c:v>0</c:v>
                      </c:pt>
                      <c:pt idx="35">
                        <c:v>0</c:v>
                      </c:pt>
                      <c:pt idx="36">
                        <c:v>0</c:v>
                      </c:pt>
                      <c:pt idx="37">
                        <c:v>0</c:v>
                      </c:pt>
                      <c:pt idx="38">
                        <c:v>0</c:v>
                      </c:pt>
                      <c:pt idx="39">
                        <c:v>0</c:v>
                      </c:pt>
                      <c:pt idx="40">
                        <c:v>0</c:v>
                      </c:pt>
                      <c:pt idx="41">
                        <c:v>0</c:v>
                      </c:pt>
                      <c:pt idx="42">
                        <c:v>0</c:v>
                      </c:pt>
                      <c:pt idx="43">
                        <c:v>0</c:v>
                      </c:pt>
                      <c:pt idx="44">
                        <c:v>0</c:v>
                      </c:pt>
                      <c:pt idx="45">
                        <c:v>0</c:v>
                      </c:pt>
                      <c:pt idx="46">
                        <c:v>0</c:v>
                      </c:pt>
                      <c:pt idx="47">
                        <c:v>0</c:v>
                      </c:pt>
                      <c:pt idx="48">
                        <c:v>0</c:v>
                      </c:pt>
                      <c:pt idx="49">
                        <c:v>0</c:v>
                      </c:pt>
                      <c:pt idx="50">
                        <c:v>0</c:v>
                      </c:pt>
                      <c:pt idx="51">
                        <c:v>0</c:v>
                      </c:pt>
                      <c:pt idx="52">
                        <c:v>0</c:v>
                      </c:pt>
                      <c:pt idx="53">
                        <c:v>0</c:v>
                      </c:pt>
                      <c:pt idx="54">
                        <c:v>0</c:v>
                      </c:pt>
                      <c:pt idx="55">
                        <c:v>0</c:v>
                      </c:pt>
                      <c:pt idx="56">
                        <c:v>0</c:v>
                      </c:pt>
                      <c:pt idx="57">
                        <c:v>0</c:v>
                      </c:pt>
                      <c:pt idx="58">
                        <c:v>0</c:v>
                      </c:pt>
                      <c:pt idx="59">
                        <c:v>0</c:v>
                      </c:pt>
                      <c:pt idx="60">
                        <c:v>0</c:v>
                      </c:pt>
                      <c:pt idx="61">
                        <c:v>0</c:v>
                      </c:pt>
                      <c:pt idx="62">
                        <c:v>0</c:v>
                      </c:pt>
                      <c:pt idx="63">
                        <c:v>0</c:v>
                      </c:pt>
                      <c:pt idx="64">
                        <c:v>0</c:v>
                      </c:pt>
                      <c:pt idx="65">
                        <c:v>0</c:v>
                      </c:pt>
                      <c:pt idx="66">
                        <c:v>0</c:v>
                      </c:pt>
                      <c:pt idx="67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0-CE17-4EDA-BE81-1F4B4B73B4E5}"/>
                  </c:ext>
                </c:extLst>
              </c15:ser>
            </c15:filteredBarSeries>
            <c15:filteredBarSeries>
              <c15:ser>
                <c:idx val="3"/>
                <c:order val="2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epi_curve!#REF!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solidFill>
                      <a:schemeClr val="accent1"/>
                    </a:solidFill>
                  </a:ln>
                  <a:effectLst/>
                </c:spPr>
                <c:invertIfNegative val="0"/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'epi_curve (2024-2025)'!$A$2:$B$86</c15:sqref>
                        </c15:formulaRef>
                      </c:ext>
                    </c:extLst>
                    <c:multiLvlStrCache>
                      <c:ptCount val="85"/>
                      <c:lvl>
                        <c:pt idx="0">
                          <c:v>1</c:v>
                        </c:pt>
                        <c:pt idx="1">
                          <c:v>2</c:v>
                        </c:pt>
                        <c:pt idx="2">
                          <c:v>3</c:v>
                        </c:pt>
                        <c:pt idx="3">
                          <c:v>4</c:v>
                        </c:pt>
                        <c:pt idx="4">
                          <c:v>5</c:v>
                        </c:pt>
                        <c:pt idx="5">
                          <c:v>6</c:v>
                        </c:pt>
                        <c:pt idx="6">
                          <c:v>7</c:v>
                        </c:pt>
                        <c:pt idx="7">
                          <c:v>8</c:v>
                        </c:pt>
                        <c:pt idx="8">
                          <c:v>9</c:v>
                        </c:pt>
                        <c:pt idx="9">
                          <c:v>10</c:v>
                        </c:pt>
                        <c:pt idx="10">
                          <c:v>11</c:v>
                        </c:pt>
                        <c:pt idx="11">
                          <c:v>12</c:v>
                        </c:pt>
                        <c:pt idx="12">
                          <c:v>13</c:v>
                        </c:pt>
                        <c:pt idx="13">
                          <c:v>14</c:v>
                        </c:pt>
                        <c:pt idx="14">
                          <c:v>15</c:v>
                        </c:pt>
                        <c:pt idx="15">
                          <c:v>16</c:v>
                        </c:pt>
                        <c:pt idx="16">
                          <c:v>17</c:v>
                        </c:pt>
                        <c:pt idx="17">
                          <c:v>18</c:v>
                        </c:pt>
                        <c:pt idx="18">
                          <c:v>19</c:v>
                        </c:pt>
                        <c:pt idx="19">
                          <c:v>20</c:v>
                        </c:pt>
                        <c:pt idx="20">
                          <c:v>21</c:v>
                        </c:pt>
                        <c:pt idx="21">
                          <c:v>22</c:v>
                        </c:pt>
                        <c:pt idx="22">
                          <c:v>23</c:v>
                        </c:pt>
                        <c:pt idx="23">
                          <c:v>24</c:v>
                        </c:pt>
                        <c:pt idx="24">
                          <c:v>25</c:v>
                        </c:pt>
                        <c:pt idx="25">
                          <c:v>26</c:v>
                        </c:pt>
                        <c:pt idx="26">
                          <c:v>27</c:v>
                        </c:pt>
                        <c:pt idx="27">
                          <c:v>28</c:v>
                        </c:pt>
                        <c:pt idx="28">
                          <c:v>29</c:v>
                        </c:pt>
                        <c:pt idx="29">
                          <c:v>30</c:v>
                        </c:pt>
                        <c:pt idx="30">
                          <c:v>31</c:v>
                        </c:pt>
                        <c:pt idx="31">
                          <c:v>32</c:v>
                        </c:pt>
                        <c:pt idx="32">
                          <c:v>33</c:v>
                        </c:pt>
                        <c:pt idx="33">
                          <c:v>34</c:v>
                        </c:pt>
                        <c:pt idx="34">
                          <c:v>35</c:v>
                        </c:pt>
                        <c:pt idx="35">
                          <c:v>36</c:v>
                        </c:pt>
                        <c:pt idx="36">
                          <c:v>37</c:v>
                        </c:pt>
                        <c:pt idx="37">
                          <c:v>38</c:v>
                        </c:pt>
                        <c:pt idx="38">
                          <c:v>39</c:v>
                        </c:pt>
                        <c:pt idx="39">
                          <c:v>40</c:v>
                        </c:pt>
                        <c:pt idx="40">
                          <c:v>41</c:v>
                        </c:pt>
                        <c:pt idx="41">
                          <c:v>42</c:v>
                        </c:pt>
                        <c:pt idx="42">
                          <c:v>43</c:v>
                        </c:pt>
                        <c:pt idx="43">
                          <c:v>44</c:v>
                        </c:pt>
                        <c:pt idx="44">
                          <c:v>45</c:v>
                        </c:pt>
                        <c:pt idx="45">
                          <c:v>46</c:v>
                        </c:pt>
                        <c:pt idx="46">
                          <c:v>47</c:v>
                        </c:pt>
                        <c:pt idx="47">
                          <c:v>48</c:v>
                        </c:pt>
                        <c:pt idx="48">
                          <c:v>49</c:v>
                        </c:pt>
                        <c:pt idx="49">
                          <c:v>50</c:v>
                        </c:pt>
                        <c:pt idx="50">
                          <c:v>51</c:v>
                        </c:pt>
                        <c:pt idx="51">
                          <c:v>52</c:v>
                        </c:pt>
                        <c:pt idx="52">
                          <c:v>1</c:v>
                        </c:pt>
                        <c:pt idx="53">
                          <c:v>2</c:v>
                        </c:pt>
                        <c:pt idx="54">
                          <c:v>3</c:v>
                        </c:pt>
                        <c:pt idx="55">
                          <c:v>4</c:v>
                        </c:pt>
                        <c:pt idx="56">
                          <c:v>5</c:v>
                        </c:pt>
                        <c:pt idx="57">
                          <c:v>6</c:v>
                        </c:pt>
                        <c:pt idx="58">
                          <c:v>7</c:v>
                        </c:pt>
                        <c:pt idx="59">
                          <c:v>8</c:v>
                        </c:pt>
                        <c:pt idx="60">
                          <c:v>9</c:v>
                        </c:pt>
                        <c:pt idx="61">
                          <c:v>10</c:v>
                        </c:pt>
                        <c:pt idx="62">
                          <c:v>11</c:v>
                        </c:pt>
                        <c:pt idx="63">
                          <c:v>12</c:v>
                        </c:pt>
                        <c:pt idx="64">
                          <c:v>13</c:v>
                        </c:pt>
                        <c:pt idx="65">
                          <c:v>14</c:v>
                        </c:pt>
                        <c:pt idx="66">
                          <c:v>15</c:v>
                        </c:pt>
                        <c:pt idx="67">
                          <c:v>16</c:v>
                        </c:pt>
                        <c:pt idx="68">
                          <c:v>17</c:v>
                        </c:pt>
                        <c:pt idx="69">
                          <c:v>18</c:v>
                        </c:pt>
                        <c:pt idx="70">
                          <c:v>19</c:v>
                        </c:pt>
                        <c:pt idx="71">
                          <c:v>20</c:v>
                        </c:pt>
                        <c:pt idx="72">
                          <c:v>21</c:v>
                        </c:pt>
                        <c:pt idx="73">
                          <c:v>22</c:v>
                        </c:pt>
                        <c:pt idx="74">
                          <c:v>23</c:v>
                        </c:pt>
                        <c:pt idx="75">
                          <c:v>24</c:v>
                        </c:pt>
                        <c:pt idx="76">
                          <c:v>25</c:v>
                        </c:pt>
                        <c:pt idx="77">
                          <c:v>26</c:v>
                        </c:pt>
                        <c:pt idx="78">
                          <c:v>27</c:v>
                        </c:pt>
                        <c:pt idx="79">
                          <c:v>28</c:v>
                        </c:pt>
                        <c:pt idx="80">
                          <c:v>29</c:v>
                        </c:pt>
                        <c:pt idx="81">
                          <c:v>30</c:v>
                        </c:pt>
                        <c:pt idx="82">
                          <c:v>31</c:v>
                        </c:pt>
                        <c:pt idx="83">
                          <c:v>32</c:v>
                        </c:pt>
                        <c:pt idx="84">
                          <c:v>33</c:v>
                        </c:pt>
                      </c:lvl>
                      <c:lvl>
                        <c:pt idx="0">
                          <c:v>2024</c:v>
                        </c:pt>
                        <c:pt idx="52">
                          <c:v>2025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epi_curve!#REF!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1-CE17-4EDA-BE81-1F4B4B73B4E5}"/>
                  </c:ext>
                </c:extLst>
              </c15:ser>
            </c15:filteredBarSeries>
            <c15:filteredBarSeries>
              <c15:ser>
                <c:idx val="6"/>
                <c:order val="2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epi_curve!#REF!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pattFill prst="wdDnDiag">
                    <a:fgClr>
                      <a:schemeClr val="accent1"/>
                    </a:fgClr>
                    <a:bgClr>
                      <a:schemeClr val="bg1"/>
                    </a:bgClr>
                  </a:pattFill>
                  <a:ln>
                    <a:solidFill>
                      <a:schemeClr val="accent1"/>
                    </a:solidFill>
                  </a:ln>
                  <a:effectLst/>
                </c:spPr>
                <c:invertIfNegative val="0"/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'epi_curve (2024-2025)'!$A$2:$B$86</c15:sqref>
                        </c15:formulaRef>
                      </c:ext>
                    </c:extLst>
                    <c:multiLvlStrCache>
                      <c:ptCount val="85"/>
                      <c:lvl>
                        <c:pt idx="0">
                          <c:v>1</c:v>
                        </c:pt>
                        <c:pt idx="1">
                          <c:v>2</c:v>
                        </c:pt>
                        <c:pt idx="2">
                          <c:v>3</c:v>
                        </c:pt>
                        <c:pt idx="3">
                          <c:v>4</c:v>
                        </c:pt>
                        <c:pt idx="4">
                          <c:v>5</c:v>
                        </c:pt>
                        <c:pt idx="5">
                          <c:v>6</c:v>
                        </c:pt>
                        <c:pt idx="6">
                          <c:v>7</c:v>
                        </c:pt>
                        <c:pt idx="7">
                          <c:v>8</c:v>
                        </c:pt>
                        <c:pt idx="8">
                          <c:v>9</c:v>
                        </c:pt>
                        <c:pt idx="9">
                          <c:v>10</c:v>
                        </c:pt>
                        <c:pt idx="10">
                          <c:v>11</c:v>
                        </c:pt>
                        <c:pt idx="11">
                          <c:v>12</c:v>
                        </c:pt>
                        <c:pt idx="12">
                          <c:v>13</c:v>
                        </c:pt>
                        <c:pt idx="13">
                          <c:v>14</c:v>
                        </c:pt>
                        <c:pt idx="14">
                          <c:v>15</c:v>
                        </c:pt>
                        <c:pt idx="15">
                          <c:v>16</c:v>
                        </c:pt>
                        <c:pt idx="16">
                          <c:v>17</c:v>
                        </c:pt>
                        <c:pt idx="17">
                          <c:v>18</c:v>
                        </c:pt>
                        <c:pt idx="18">
                          <c:v>19</c:v>
                        </c:pt>
                        <c:pt idx="19">
                          <c:v>20</c:v>
                        </c:pt>
                        <c:pt idx="20">
                          <c:v>21</c:v>
                        </c:pt>
                        <c:pt idx="21">
                          <c:v>22</c:v>
                        </c:pt>
                        <c:pt idx="22">
                          <c:v>23</c:v>
                        </c:pt>
                        <c:pt idx="23">
                          <c:v>24</c:v>
                        </c:pt>
                        <c:pt idx="24">
                          <c:v>25</c:v>
                        </c:pt>
                        <c:pt idx="25">
                          <c:v>26</c:v>
                        </c:pt>
                        <c:pt idx="26">
                          <c:v>27</c:v>
                        </c:pt>
                        <c:pt idx="27">
                          <c:v>28</c:v>
                        </c:pt>
                        <c:pt idx="28">
                          <c:v>29</c:v>
                        </c:pt>
                        <c:pt idx="29">
                          <c:v>30</c:v>
                        </c:pt>
                        <c:pt idx="30">
                          <c:v>31</c:v>
                        </c:pt>
                        <c:pt idx="31">
                          <c:v>32</c:v>
                        </c:pt>
                        <c:pt idx="32">
                          <c:v>33</c:v>
                        </c:pt>
                        <c:pt idx="33">
                          <c:v>34</c:v>
                        </c:pt>
                        <c:pt idx="34">
                          <c:v>35</c:v>
                        </c:pt>
                        <c:pt idx="35">
                          <c:v>36</c:v>
                        </c:pt>
                        <c:pt idx="36">
                          <c:v>37</c:v>
                        </c:pt>
                        <c:pt idx="37">
                          <c:v>38</c:v>
                        </c:pt>
                        <c:pt idx="38">
                          <c:v>39</c:v>
                        </c:pt>
                        <c:pt idx="39">
                          <c:v>40</c:v>
                        </c:pt>
                        <c:pt idx="40">
                          <c:v>41</c:v>
                        </c:pt>
                        <c:pt idx="41">
                          <c:v>42</c:v>
                        </c:pt>
                        <c:pt idx="42">
                          <c:v>43</c:v>
                        </c:pt>
                        <c:pt idx="43">
                          <c:v>44</c:v>
                        </c:pt>
                        <c:pt idx="44">
                          <c:v>45</c:v>
                        </c:pt>
                        <c:pt idx="45">
                          <c:v>46</c:v>
                        </c:pt>
                        <c:pt idx="46">
                          <c:v>47</c:v>
                        </c:pt>
                        <c:pt idx="47">
                          <c:v>48</c:v>
                        </c:pt>
                        <c:pt idx="48">
                          <c:v>49</c:v>
                        </c:pt>
                        <c:pt idx="49">
                          <c:v>50</c:v>
                        </c:pt>
                        <c:pt idx="50">
                          <c:v>51</c:v>
                        </c:pt>
                        <c:pt idx="51">
                          <c:v>52</c:v>
                        </c:pt>
                        <c:pt idx="52">
                          <c:v>1</c:v>
                        </c:pt>
                        <c:pt idx="53">
                          <c:v>2</c:v>
                        </c:pt>
                        <c:pt idx="54">
                          <c:v>3</c:v>
                        </c:pt>
                        <c:pt idx="55">
                          <c:v>4</c:v>
                        </c:pt>
                        <c:pt idx="56">
                          <c:v>5</c:v>
                        </c:pt>
                        <c:pt idx="57">
                          <c:v>6</c:v>
                        </c:pt>
                        <c:pt idx="58">
                          <c:v>7</c:v>
                        </c:pt>
                        <c:pt idx="59">
                          <c:v>8</c:v>
                        </c:pt>
                        <c:pt idx="60">
                          <c:v>9</c:v>
                        </c:pt>
                        <c:pt idx="61">
                          <c:v>10</c:v>
                        </c:pt>
                        <c:pt idx="62">
                          <c:v>11</c:v>
                        </c:pt>
                        <c:pt idx="63">
                          <c:v>12</c:v>
                        </c:pt>
                        <c:pt idx="64">
                          <c:v>13</c:v>
                        </c:pt>
                        <c:pt idx="65">
                          <c:v>14</c:v>
                        </c:pt>
                        <c:pt idx="66">
                          <c:v>15</c:v>
                        </c:pt>
                        <c:pt idx="67">
                          <c:v>16</c:v>
                        </c:pt>
                        <c:pt idx="68">
                          <c:v>17</c:v>
                        </c:pt>
                        <c:pt idx="69">
                          <c:v>18</c:v>
                        </c:pt>
                        <c:pt idx="70">
                          <c:v>19</c:v>
                        </c:pt>
                        <c:pt idx="71">
                          <c:v>20</c:v>
                        </c:pt>
                        <c:pt idx="72">
                          <c:v>21</c:v>
                        </c:pt>
                        <c:pt idx="73">
                          <c:v>22</c:v>
                        </c:pt>
                        <c:pt idx="74">
                          <c:v>23</c:v>
                        </c:pt>
                        <c:pt idx="75">
                          <c:v>24</c:v>
                        </c:pt>
                        <c:pt idx="76">
                          <c:v>25</c:v>
                        </c:pt>
                        <c:pt idx="77">
                          <c:v>26</c:v>
                        </c:pt>
                        <c:pt idx="78">
                          <c:v>27</c:v>
                        </c:pt>
                        <c:pt idx="79">
                          <c:v>28</c:v>
                        </c:pt>
                        <c:pt idx="80">
                          <c:v>29</c:v>
                        </c:pt>
                        <c:pt idx="81">
                          <c:v>30</c:v>
                        </c:pt>
                        <c:pt idx="82">
                          <c:v>31</c:v>
                        </c:pt>
                        <c:pt idx="83">
                          <c:v>32</c:v>
                        </c:pt>
                        <c:pt idx="84">
                          <c:v>33</c:v>
                        </c:pt>
                      </c:lvl>
                      <c:lvl>
                        <c:pt idx="0">
                          <c:v>2024</c:v>
                        </c:pt>
                        <c:pt idx="52">
                          <c:v>2025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epi_curve!#REF!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2-CE17-4EDA-BE81-1F4B4B73B4E5}"/>
                  </c:ext>
                </c:extLst>
              </c15:ser>
            </c15:filteredBarSeries>
            <c15:filteredBarSeries>
              <c15:ser>
                <c:idx val="9"/>
                <c:order val="2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epi_curve!#REF!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solidFill>
                    <a:schemeClr val="accent4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'epi_curve (2024-2025)'!$A$2:$B$86</c15:sqref>
                        </c15:formulaRef>
                      </c:ext>
                    </c:extLst>
                    <c:multiLvlStrCache>
                      <c:ptCount val="85"/>
                      <c:lvl>
                        <c:pt idx="0">
                          <c:v>1</c:v>
                        </c:pt>
                        <c:pt idx="1">
                          <c:v>2</c:v>
                        </c:pt>
                        <c:pt idx="2">
                          <c:v>3</c:v>
                        </c:pt>
                        <c:pt idx="3">
                          <c:v>4</c:v>
                        </c:pt>
                        <c:pt idx="4">
                          <c:v>5</c:v>
                        </c:pt>
                        <c:pt idx="5">
                          <c:v>6</c:v>
                        </c:pt>
                        <c:pt idx="6">
                          <c:v>7</c:v>
                        </c:pt>
                        <c:pt idx="7">
                          <c:v>8</c:v>
                        </c:pt>
                        <c:pt idx="8">
                          <c:v>9</c:v>
                        </c:pt>
                        <c:pt idx="9">
                          <c:v>10</c:v>
                        </c:pt>
                        <c:pt idx="10">
                          <c:v>11</c:v>
                        </c:pt>
                        <c:pt idx="11">
                          <c:v>12</c:v>
                        </c:pt>
                        <c:pt idx="12">
                          <c:v>13</c:v>
                        </c:pt>
                        <c:pt idx="13">
                          <c:v>14</c:v>
                        </c:pt>
                        <c:pt idx="14">
                          <c:v>15</c:v>
                        </c:pt>
                        <c:pt idx="15">
                          <c:v>16</c:v>
                        </c:pt>
                        <c:pt idx="16">
                          <c:v>17</c:v>
                        </c:pt>
                        <c:pt idx="17">
                          <c:v>18</c:v>
                        </c:pt>
                        <c:pt idx="18">
                          <c:v>19</c:v>
                        </c:pt>
                        <c:pt idx="19">
                          <c:v>20</c:v>
                        </c:pt>
                        <c:pt idx="20">
                          <c:v>21</c:v>
                        </c:pt>
                        <c:pt idx="21">
                          <c:v>22</c:v>
                        </c:pt>
                        <c:pt idx="22">
                          <c:v>23</c:v>
                        </c:pt>
                        <c:pt idx="23">
                          <c:v>24</c:v>
                        </c:pt>
                        <c:pt idx="24">
                          <c:v>25</c:v>
                        </c:pt>
                        <c:pt idx="25">
                          <c:v>26</c:v>
                        </c:pt>
                        <c:pt idx="26">
                          <c:v>27</c:v>
                        </c:pt>
                        <c:pt idx="27">
                          <c:v>28</c:v>
                        </c:pt>
                        <c:pt idx="28">
                          <c:v>29</c:v>
                        </c:pt>
                        <c:pt idx="29">
                          <c:v>30</c:v>
                        </c:pt>
                        <c:pt idx="30">
                          <c:v>31</c:v>
                        </c:pt>
                        <c:pt idx="31">
                          <c:v>32</c:v>
                        </c:pt>
                        <c:pt idx="32">
                          <c:v>33</c:v>
                        </c:pt>
                        <c:pt idx="33">
                          <c:v>34</c:v>
                        </c:pt>
                        <c:pt idx="34">
                          <c:v>35</c:v>
                        </c:pt>
                        <c:pt idx="35">
                          <c:v>36</c:v>
                        </c:pt>
                        <c:pt idx="36">
                          <c:v>37</c:v>
                        </c:pt>
                        <c:pt idx="37">
                          <c:v>38</c:v>
                        </c:pt>
                        <c:pt idx="38">
                          <c:v>39</c:v>
                        </c:pt>
                        <c:pt idx="39">
                          <c:v>40</c:v>
                        </c:pt>
                        <c:pt idx="40">
                          <c:v>41</c:v>
                        </c:pt>
                        <c:pt idx="41">
                          <c:v>42</c:v>
                        </c:pt>
                        <c:pt idx="42">
                          <c:v>43</c:v>
                        </c:pt>
                        <c:pt idx="43">
                          <c:v>44</c:v>
                        </c:pt>
                        <c:pt idx="44">
                          <c:v>45</c:v>
                        </c:pt>
                        <c:pt idx="45">
                          <c:v>46</c:v>
                        </c:pt>
                        <c:pt idx="46">
                          <c:v>47</c:v>
                        </c:pt>
                        <c:pt idx="47">
                          <c:v>48</c:v>
                        </c:pt>
                        <c:pt idx="48">
                          <c:v>49</c:v>
                        </c:pt>
                        <c:pt idx="49">
                          <c:v>50</c:v>
                        </c:pt>
                        <c:pt idx="50">
                          <c:v>51</c:v>
                        </c:pt>
                        <c:pt idx="51">
                          <c:v>52</c:v>
                        </c:pt>
                        <c:pt idx="52">
                          <c:v>1</c:v>
                        </c:pt>
                        <c:pt idx="53">
                          <c:v>2</c:v>
                        </c:pt>
                        <c:pt idx="54">
                          <c:v>3</c:v>
                        </c:pt>
                        <c:pt idx="55">
                          <c:v>4</c:v>
                        </c:pt>
                        <c:pt idx="56">
                          <c:v>5</c:v>
                        </c:pt>
                        <c:pt idx="57">
                          <c:v>6</c:v>
                        </c:pt>
                        <c:pt idx="58">
                          <c:v>7</c:v>
                        </c:pt>
                        <c:pt idx="59">
                          <c:v>8</c:v>
                        </c:pt>
                        <c:pt idx="60">
                          <c:v>9</c:v>
                        </c:pt>
                        <c:pt idx="61">
                          <c:v>10</c:v>
                        </c:pt>
                        <c:pt idx="62">
                          <c:v>11</c:v>
                        </c:pt>
                        <c:pt idx="63">
                          <c:v>12</c:v>
                        </c:pt>
                        <c:pt idx="64">
                          <c:v>13</c:v>
                        </c:pt>
                        <c:pt idx="65">
                          <c:v>14</c:v>
                        </c:pt>
                        <c:pt idx="66">
                          <c:v>15</c:v>
                        </c:pt>
                        <c:pt idx="67">
                          <c:v>16</c:v>
                        </c:pt>
                        <c:pt idx="68">
                          <c:v>17</c:v>
                        </c:pt>
                        <c:pt idx="69">
                          <c:v>18</c:v>
                        </c:pt>
                        <c:pt idx="70">
                          <c:v>19</c:v>
                        </c:pt>
                        <c:pt idx="71">
                          <c:v>20</c:v>
                        </c:pt>
                        <c:pt idx="72">
                          <c:v>21</c:v>
                        </c:pt>
                        <c:pt idx="73">
                          <c:v>22</c:v>
                        </c:pt>
                        <c:pt idx="74">
                          <c:v>23</c:v>
                        </c:pt>
                        <c:pt idx="75">
                          <c:v>24</c:v>
                        </c:pt>
                        <c:pt idx="76">
                          <c:v>25</c:v>
                        </c:pt>
                        <c:pt idx="77">
                          <c:v>26</c:v>
                        </c:pt>
                        <c:pt idx="78">
                          <c:v>27</c:v>
                        </c:pt>
                        <c:pt idx="79">
                          <c:v>28</c:v>
                        </c:pt>
                        <c:pt idx="80">
                          <c:v>29</c:v>
                        </c:pt>
                        <c:pt idx="81">
                          <c:v>30</c:v>
                        </c:pt>
                        <c:pt idx="82">
                          <c:v>31</c:v>
                        </c:pt>
                        <c:pt idx="83">
                          <c:v>32</c:v>
                        </c:pt>
                        <c:pt idx="84">
                          <c:v>33</c:v>
                        </c:pt>
                      </c:lvl>
                      <c:lvl>
                        <c:pt idx="0">
                          <c:v>2024</c:v>
                        </c:pt>
                        <c:pt idx="52">
                          <c:v>2025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epi_curve!#REF!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3-CE17-4EDA-BE81-1F4B4B73B4E5}"/>
                  </c:ext>
                </c:extLst>
              </c15:ser>
            </c15:filteredBarSeries>
            <c15:filteredBarSeries>
              <c15:ser>
                <c:idx val="12"/>
                <c:order val="2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epi_curve!#REF!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solidFill>
                    <a:schemeClr val="accent1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'epi_curve (2024-2025)'!$A$2:$B$86</c15:sqref>
                        </c15:formulaRef>
                      </c:ext>
                    </c:extLst>
                    <c:multiLvlStrCache>
                      <c:ptCount val="85"/>
                      <c:lvl>
                        <c:pt idx="0">
                          <c:v>1</c:v>
                        </c:pt>
                        <c:pt idx="1">
                          <c:v>2</c:v>
                        </c:pt>
                        <c:pt idx="2">
                          <c:v>3</c:v>
                        </c:pt>
                        <c:pt idx="3">
                          <c:v>4</c:v>
                        </c:pt>
                        <c:pt idx="4">
                          <c:v>5</c:v>
                        </c:pt>
                        <c:pt idx="5">
                          <c:v>6</c:v>
                        </c:pt>
                        <c:pt idx="6">
                          <c:v>7</c:v>
                        </c:pt>
                        <c:pt idx="7">
                          <c:v>8</c:v>
                        </c:pt>
                        <c:pt idx="8">
                          <c:v>9</c:v>
                        </c:pt>
                        <c:pt idx="9">
                          <c:v>10</c:v>
                        </c:pt>
                        <c:pt idx="10">
                          <c:v>11</c:v>
                        </c:pt>
                        <c:pt idx="11">
                          <c:v>12</c:v>
                        </c:pt>
                        <c:pt idx="12">
                          <c:v>13</c:v>
                        </c:pt>
                        <c:pt idx="13">
                          <c:v>14</c:v>
                        </c:pt>
                        <c:pt idx="14">
                          <c:v>15</c:v>
                        </c:pt>
                        <c:pt idx="15">
                          <c:v>16</c:v>
                        </c:pt>
                        <c:pt idx="16">
                          <c:v>17</c:v>
                        </c:pt>
                        <c:pt idx="17">
                          <c:v>18</c:v>
                        </c:pt>
                        <c:pt idx="18">
                          <c:v>19</c:v>
                        </c:pt>
                        <c:pt idx="19">
                          <c:v>20</c:v>
                        </c:pt>
                        <c:pt idx="20">
                          <c:v>21</c:v>
                        </c:pt>
                        <c:pt idx="21">
                          <c:v>22</c:v>
                        </c:pt>
                        <c:pt idx="22">
                          <c:v>23</c:v>
                        </c:pt>
                        <c:pt idx="23">
                          <c:v>24</c:v>
                        </c:pt>
                        <c:pt idx="24">
                          <c:v>25</c:v>
                        </c:pt>
                        <c:pt idx="25">
                          <c:v>26</c:v>
                        </c:pt>
                        <c:pt idx="26">
                          <c:v>27</c:v>
                        </c:pt>
                        <c:pt idx="27">
                          <c:v>28</c:v>
                        </c:pt>
                        <c:pt idx="28">
                          <c:v>29</c:v>
                        </c:pt>
                        <c:pt idx="29">
                          <c:v>30</c:v>
                        </c:pt>
                        <c:pt idx="30">
                          <c:v>31</c:v>
                        </c:pt>
                        <c:pt idx="31">
                          <c:v>32</c:v>
                        </c:pt>
                        <c:pt idx="32">
                          <c:v>33</c:v>
                        </c:pt>
                        <c:pt idx="33">
                          <c:v>34</c:v>
                        </c:pt>
                        <c:pt idx="34">
                          <c:v>35</c:v>
                        </c:pt>
                        <c:pt idx="35">
                          <c:v>36</c:v>
                        </c:pt>
                        <c:pt idx="36">
                          <c:v>37</c:v>
                        </c:pt>
                        <c:pt idx="37">
                          <c:v>38</c:v>
                        </c:pt>
                        <c:pt idx="38">
                          <c:v>39</c:v>
                        </c:pt>
                        <c:pt idx="39">
                          <c:v>40</c:v>
                        </c:pt>
                        <c:pt idx="40">
                          <c:v>41</c:v>
                        </c:pt>
                        <c:pt idx="41">
                          <c:v>42</c:v>
                        </c:pt>
                        <c:pt idx="42">
                          <c:v>43</c:v>
                        </c:pt>
                        <c:pt idx="43">
                          <c:v>44</c:v>
                        </c:pt>
                        <c:pt idx="44">
                          <c:v>45</c:v>
                        </c:pt>
                        <c:pt idx="45">
                          <c:v>46</c:v>
                        </c:pt>
                        <c:pt idx="46">
                          <c:v>47</c:v>
                        </c:pt>
                        <c:pt idx="47">
                          <c:v>48</c:v>
                        </c:pt>
                        <c:pt idx="48">
                          <c:v>49</c:v>
                        </c:pt>
                        <c:pt idx="49">
                          <c:v>50</c:v>
                        </c:pt>
                        <c:pt idx="50">
                          <c:v>51</c:v>
                        </c:pt>
                        <c:pt idx="51">
                          <c:v>52</c:v>
                        </c:pt>
                        <c:pt idx="52">
                          <c:v>1</c:v>
                        </c:pt>
                        <c:pt idx="53">
                          <c:v>2</c:v>
                        </c:pt>
                        <c:pt idx="54">
                          <c:v>3</c:v>
                        </c:pt>
                        <c:pt idx="55">
                          <c:v>4</c:v>
                        </c:pt>
                        <c:pt idx="56">
                          <c:v>5</c:v>
                        </c:pt>
                        <c:pt idx="57">
                          <c:v>6</c:v>
                        </c:pt>
                        <c:pt idx="58">
                          <c:v>7</c:v>
                        </c:pt>
                        <c:pt idx="59">
                          <c:v>8</c:v>
                        </c:pt>
                        <c:pt idx="60">
                          <c:v>9</c:v>
                        </c:pt>
                        <c:pt idx="61">
                          <c:v>10</c:v>
                        </c:pt>
                        <c:pt idx="62">
                          <c:v>11</c:v>
                        </c:pt>
                        <c:pt idx="63">
                          <c:v>12</c:v>
                        </c:pt>
                        <c:pt idx="64">
                          <c:v>13</c:v>
                        </c:pt>
                        <c:pt idx="65">
                          <c:v>14</c:v>
                        </c:pt>
                        <c:pt idx="66">
                          <c:v>15</c:v>
                        </c:pt>
                        <c:pt idx="67">
                          <c:v>16</c:v>
                        </c:pt>
                        <c:pt idx="68">
                          <c:v>17</c:v>
                        </c:pt>
                        <c:pt idx="69">
                          <c:v>18</c:v>
                        </c:pt>
                        <c:pt idx="70">
                          <c:v>19</c:v>
                        </c:pt>
                        <c:pt idx="71">
                          <c:v>20</c:v>
                        </c:pt>
                        <c:pt idx="72">
                          <c:v>21</c:v>
                        </c:pt>
                        <c:pt idx="73">
                          <c:v>22</c:v>
                        </c:pt>
                        <c:pt idx="74">
                          <c:v>23</c:v>
                        </c:pt>
                        <c:pt idx="75">
                          <c:v>24</c:v>
                        </c:pt>
                        <c:pt idx="76">
                          <c:v>25</c:v>
                        </c:pt>
                        <c:pt idx="77">
                          <c:v>26</c:v>
                        </c:pt>
                        <c:pt idx="78">
                          <c:v>27</c:v>
                        </c:pt>
                        <c:pt idx="79">
                          <c:v>28</c:v>
                        </c:pt>
                        <c:pt idx="80">
                          <c:v>29</c:v>
                        </c:pt>
                        <c:pt idx="81">
                          <c:v>30</c:v>
                        </c:pt>
                        <c:pt idx="82">
                          <c:v>31</c:v>
                        </c:pt>
                        <c:pt idx="83">
                          <c:v>32</c:v>
                        </c:pt>
                        <c:pt idx="84">
                          <c:v>33</c:v>
                        </c:pt>
                      </c:lvl>
                      <c:lvl>
                        <c:pt idx="0">
                          <c:v>2024</c:v>
                        </c:pt>
                        <c:pt idx="52">
                          <c:v>2025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epi_curve!#REF!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4-CE17-4EDA-BE81-1F4B4B73B4E5}"/>
                  </c:ext>
                </c:extLst>
              </c15:ser>
            </c15:filteredBarSeries>
            <c15:filteredBarSeries>
              <c15:ser>
                <c:idx val="15"/>
                <c:order val="2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epi_curve!#REF!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solidFill>
                    <a:schemeClr val="accent4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'epi_curve (2024-2025)'!$A$2:$B$86</c15:sqref>
                        </c15:formulaRef>
                      </c:ext>
                    </c:extLst>
                    <c:multiLvlStrCache>
                      <c:ptCount val="85"/>
                      <c:lvl>
                        <c:pt idx="0">
                          <c:v>1</c:v>
                        </c:pt>
                        <c:pt idx="1">
                          <c:v>2</c:v>
                        </c:pt>
                        <c:pt idx="2">
                          <c:v>3</c:v>
                        </c:pt>
                        <c:pt idx="3">
                          <c:v>4</c:v>
                        </c:pt>
                        <c:pt idx="4">
                          <c:v>5</c:v>
                        </c:pt>
                        <c:pt idx="5">
                          <c:v>6</c:v>
                        </c:pt>
                        <c:pt idx="6">
                          <c:v>7</c:v>
                        </c:pt>
                        <c:pt idx="7">
                          <c:v>8</c:v>
                        </c:pt>
                        <c:pt idx="8">
                          <c:v>9</c:v>
                        </c:pt>
                        <c:pt idx="9">
                          <c:v>10</c:v>
                        </c:pt>
                        <c:pt idx="10">
                          <c:v>11</c:v>
                        </c:pt>
                        <c:pt idx="11">
                          <c:v>12</c:v>
                        </c:pt>
                        <c:pt idx="12">
                          <c:v>13</c:v>
                        </c:pt>
                        <c:pt idx="13">
                          <c:v>14</c:v>
                        </c:pt>
                        <c:pt idx="14">
                          <c:v>15</c:v>
                        </c:pt>
                        <c:pt idx="15">
                          <c:v>16</c:v>
                        </c:pt>
                        <c:pt idx="16">
                          <c:v>17</c:v>
                        </c:pt>
                        <c:pt idx="17">
                          <c:v>18</c:v>
                        </c:pt>
                        <c:pt idx="18">
                          <c:v>19</c:v>
                        </c:pt>
                        <c:pt idx="19">
                          <c:v>20</c:v>
                        </c:pt>
                        <c:pt idx="20">
                          <c:v>21</c:v>
                        </c:pt>
                        <c:pt idx="21">
                          <c:v>22</c:v>
                        </c:pt>
                        <c:pt idx="22">
                          <c:v>23</c:v>
                        </c:pt>
                        <c:pt idx="23">
                          <c:v>24</c:v>
                        </c:pt>
                        <c:pt idx="24">
                          <c:v>25</c:v>
                        </c:pt>
                        <c:pt idx="25">
                          <c:v>26</c:v>
                        </c:pt>
                        <c:pt idx="26">
                          <c:v>27</c:v>
                        </c:pt>
                        <c:pt idx="27">
                          <c:v>28</c:v>
                        </c:pt>
                        <c:pt idx="28">
                          <c:v>29</c:v>
                        </c:pt>
                        <c:pt idx="29">
                          <c:v>30</c:v>
                        </c:pt>
                        <c:pt idx="30">
                          <c:v>31</c:v>
                        </c:pt>
                        <c:pt idx="31">
                          <c:v>32</c:v>
                        </c:pt>
                        <c:pt idx="32">
                          <c:v>33</c:v>
                        </c:pt>
                        <c:pt idx="33">
                          <c:v>34</c:v>
                        </c:pt>
                        <c:pt idx="34">
                          <c:v>35</c:v>
                        </c:pt>
                        <c:pt idx="35">
                          <c:v>36</c:v>
                        </c:pt>
                        <c:pt idx="36">
                          <c:v>37</c:v>
                        </c:pt>
                        <c:pt idx="37">
                          <c:v>38</c:v>
                        </c:pt>
                        <c:pt idx="38">
                          <c:v>39</c:v>
                        </c:pt>
                        <c:pt idx="39">
                          <c:v>40</c:v>
                        </c:pt>
                        <c:pt idx="40">
                          <c:v>41</c:v>
                        </c:pt>
                        <c:pt idx="41">
                          <c:v>42</c:v>
                        </c:pt>
                        <c:pt idx="42">
                          <c:v>43</c:v>
                        </c:pt>
                        <c:pt idx="43">
                          <c:v>44</c:v>
                        </c:pt>
                        <c:pt idx="44">
                          <c:v>45</c:v>
                        </c:pt>
                        <c:pt idx="45">
                          <c:v>46</c:v>
                        </c:pt>
                        <c:pt idx="46">
                          <c:v>47</c:v>
                        </c:pt>
                        <c:pt idx="47">
                          <c:v>48</c:v>
                        </c:pt>
                        <c:pt idx="48">
                          <c:v>49</c:v>
                        </c:pt>
                        <c:pt idx="49">
                          <c:v>50</c:v>
                        </c:pt>
                        <c:pt idx="50">
                          <c:v>51</c:v>
                        </c:pt>
                        <c:pt idx="51">
                          <c:v>52</c:v>
                        </c:pt>
                        <c:pt idx="52">
                          <c:v>1</c:v>
                        </c:pt>
                        <c:pt idx="53">
                          <c:v>2</c:v>
                        </c:pt>
                        <c:pt idx="54">
                          <c:v>3</c:v>
                        </c:pt>
                        <c:pt idx="55">
                          <c:v>4</c:v>
                        </c:pt>
                        <c:pt idx="56">
                          <c:v>5</c:v>
                        </c:pt>
                        <c:pt idx="57">
                          <c:v>6</c:v>
                        </c:pt>
                        <c:pt idx="58">
                          <c:v>7</c:v>
                        </c:pt>
                        <c:pt idx="59">
                          <c:v>8</c:v>
                        </c:pt>
                        <c:pt idx="60">
                          <c:v>9</c:v>
                        </c:pt>
                        <c:pt idx="61">
                          <c:v>10</c:v>
                        </c:pt>
                        <c:pt idx="62">
                          <c:v>11</c:v>
                        </c:pt>
                        <c:pt idx="63">
                          <c:v>12</c:v>
                        </c:pt>
                        <c:pt idx="64">
                          <c:v>13</c:v>
                        </c:pt>
                        <c:pt idx="65">
                          <c:v>14</c:v>
                        </c:pt>
                        <c:pt idx="66">
                          <c:v>15</c:v>
                        </c:pt>
                        <c:pt idx="67">
                          <c:v>16</c:v>
                        </c:pt>
                        <c:pt idx="68">
                          <c:v>17</c:v>
                        </c:pt>
                        <c:pt idx="69">
                          <c:v>18</c:v>
                        </c:pt>
                        <c:pt idx="70">
                          <c:v>19</c:v>
                        </c:pt>
                        <c:pt idx="71">
                          <c:v>20</c:v>
                        </c:pt>
                        <c:pt idx="72">
                          <c:v>21</c:v>
                        </c:pt>
                        <c:pt idx="73">
                          <c:v>22</c:v>
                        </c:pt>
                        <c:pt idx="74">
                          <c:v>23</c:v>
                        </c:pt>
                        <c:pt idx="75">
                          <c:v>24</c:v>
                        </c:pt>
                        <c:pt idx="76">
                          <c:v>25</c:v>
                        </c:pt>
                        <c:pt idx="77">
                          <c:v>26</c:v>
                        </c:pt>
                        <c:pt idx="78">
                          <c:v>27</c:v>
                        </c:pt>
                        <c:pt idx="79">
                          <c:v>28</c:v>
                        </c:pt>
                        <c:pt idx="80">
                          <c:v>29</c:v>
                        </c:pt>
                        <c:pt idx="81">
                          <c:v>30</c:v>
                        </c:pt>
                        <c:pt idx="82">
                          <c:v>31</c:v>
                        </c:pt>
                        <c:pt idx="83">
                          <c:v>32</c:v>
                        </c:pt>
                        <c:pt idx="84">
                          <c:v>33</c:v>
                        </c:pt>
                      </c:lvl>
                      <c:lvl>
                        <c:pt idx="0">
                          <c:v>2024</c:v>
                        </c:pt>
                        <c:pt idx="52">
                          <c:v>2025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epi_curve!#REF!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5-CE17-4EDA-BE81-1F4B4B73B4E5}"/>
                  </c:ext>
                </c:extLst>
              </c15:ser>
            </c15:filteredBarSeries>
            <c15:filteredBarSeries>
              <c15:ser>
                <c:idx val="18"/>
                <c:order val="2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epi_curve!#REF!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solidFill>
                    <a:schemeClr val="accent1">
                      <a:lumMod val="8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'epi_curve (2024-2025)'!$A$2:$B$86</c15:sqref>
                        </c15:formulaRef>
                      </c:ext>
                    </c:extLst>
                    <c:multiLvlStrCache>
                      <c:ptCount val="85"/>
                      <c:lvl>
                        <c:pt idx="0">
                          <c:v>1</c:v>
                        </c:pt>
                        <c:pt idx="1">
                          <c:v>2</c:v>
                        </c:pt>
                        <c:pt idx="2">
                          <c:v>3</c:v>
                        </c:pt>
                        <c:pt idx="3">
                          <c:v>4</c:v>
                        </c:pt>
                        <c:pt idx="4">
                          <c:v>5</c:v>
                        </c:pt>
                        <c:pt idx="5">
                          <c:v>6</c:v>
                        </c:pt>
                        <c:pt idx="6">
                          <c:v>7</c:v>
                        </c:pt>
                        <c:pt idx="7">
                          <c:v>8</c:v>
                        </c:pt>
                        <c:pt idx="8">
                          <c:v>9</c:v>
                        </c:pt>
                        <c:pt idx="9">
                          <c:v>10</c:v>
                        </c:pt>
                        <c:pt idx="10">
                          <c:v>11</c:v>
                        </c:pt>
                        <c:pt idx="11">
                          <c:v>12</c:v>
                        </c:pt>
                        <c:pt idx="12">
                          <c:v>13</c:v>
                        </c:pt>
                        <c:pt idx="13">
                          <c:v>14</c:v>
                        </c:pt>
                        <c:pt idx="14">
                          <c:v>15</c:v>
                        </c:pt>
                        <c:pt idx="15">
                          <c:v>16</c:v>
                        </c:pt>
                        <c:pt idx="16">
                          <c:v>17</c:v>
                        </c:pt>
                        <c:pt idx="17">
                          <c:v>18</c:v>
                        </c:pt>
                        <c:pt idx="18">
                          <c:v>19</c:v>
                        </c:pt>
                        <c:pt idx="19">
                          <c:v>20</c:v>
                        </c:pt>
                        <c:pt idx="20">
                          <c:v>21</c:v>
                        </c:pt>
                        <c:pt idx="21">
                          <c:v>22</c:v>
                        </c:pt>
                        <c:pt idx="22">
                          <c:v>23</c:v>
                        </c:pt>
                        <c:pt idx="23">
                          <c:v>24</c:v>
                        </c:pt>
                        <c:pt idx="24">
                          <c:v>25</c:v>
                        </c:pt>
                        <c:pt idx="25">
                          <c:v>26</c:v>
                        </c:pt>
                        <c:pt idx="26">
                          <c:v>27</c:v>
                        </c:pt>
                        <c:pt idx="27">
                          <c:v>28</c:v>
                        </c:pt>
                        <c:pt idx="28">
                          <c:v>29</c:v>
                        </c:pt>
                        <c:pt idx="29">
                          <c:v>30</c:v>
                        </c:pt>
                        <c:pt idx="30">
                          <c:v>31</c:v>
                        </c:pt>
                        <c:pt idx="31">
                          <c:v>32</c:v>
                        </c:pt>
                        <c:pt idx="32">
                          <c:v>33</c:v>
                        </c:pt>
                        <c:pt idx="33">
                          <c:v>34</c:v>
                        </c:pt>
                        <c:pt idx="34">
                          <c:v>35</c:v>
                        </c:pt>
                        <c:pt idx="35">
                          <c:v>36</c:v>
                        </c:pt>
                        <c:pt idx="36">
                          <c:v>37</c:v>
                        </c:pt>
                        <c:pt idx="37">
                          <c:v>38</c:v>
                        </c:pt>
                        <c:pt idx="38">
                          <c:v>39</c:v>
                        </c:pt>
                        <c:pt idx="39">
                          <c:v>40</c:v>
                        </c:pt>
                        <c:pt idx="40">
                          <c:v>41</c:v>
                        </c:pt>
                        <c:pt idx="41">
                          <c:v>42</c:v>
                        </c:pt>
                        <c:pt idx="42">
                          <c:v>43</c:v>
                        </c:pt>
                        <c:pt idx="43">
                          <c:v>44</c:v>
                        </c:pt>
                        <c:pt idx="44">
                          <c:v>45</c:v>
                        </c:pt>
                        <c:pt idx="45">
                          <c:v>46</c:v>
                        </c:pt>
                        <c:pt idx="46">
                          <c:v>47</c:v>
                        </c:pt>
                        <c:pt idx="47">
                          <c:v>48</c:v>
                        </c:pt>
                        <c:pt idx="48">
                          <c:v>49</c:v>
                        </c:pt>
                        <c:pt idx="49">
                          <c:v>50</c:v>
                        </c:pt>
                        <c:pt idx="50">
                          <c:v>51</c:v>
                        </c:pt>
                        <c:pt idx="51">
                          <c:v>52</c:v>
                        </c:pt>
                        <c:pt idx="52">
                          <c:v>1</c:v>
                        </c:pt>
                        <c:pt idx="53">
                          <c:v>2</c:v>
                        </c:pt>
                        <c:pt idx="54">
                          <c:v>3</c:v>
                        </c:pt>
                        <c:pt idx="55">
                          <c:v>4</c:v>
                        </c:pt>
                        <c:pt idx="56">
                          <c:v>5</c:v>
                        </c:pt>
                        <c:pt idx="57">
                          <c:v>6</c:v>
                        </c:pt>
                        <c:pt idx="58">
                          <c:v>7</c:v>
                        </c:pt>
                        <c:pt idx="59">
                          <c:v>8</c:v>
                        </c:pt>
                        <c:pt idx="60">
                          <c:v>9</c:v>
                        </c:pt>
                        <c:pt idx="61">
                          <c:v>10</c:v>
                        </c:pt>
                        <c:pt idx="62">
                          <c:v>11</c:v>
                        </c:pt>
                        <c:pt idx="63">
                          <c:v>12</c:v>
                        </c:pt>
                        <c:pt idx="64">
                          <c:v>13</c:v>
                        </c:pt>
                        <c:pt idx="65">
                          <c:v>14</c:v>
                        </c:pt>
                        <c:pt idx="66">
                          <c:v>15</c:v>
                        </c:pt>
                        <c:pt idx="67">
                          <c:v>16</c:v>
                        </c:pt>
                        <c:pt idx="68">
                          <c:v>17</c:v>
                        </c:pt>
                        <c:pt idx="69">
                          <c:v>18</c:v>
                        </c:pt>
                        <c:pt idx="70">
                          <c:v>19</c:v>
                        </c:pt>
                        <c:pt idx="71">
                          <c:v>20</c:v>
                        </c:pt>
                        <c:pt idx="72">
                          <c:v>21</c:v>
                        </c:pt>
                        <c:pt idx="73">
                          <c:v>22</c:v>
                        </c:pt>
                        <c:pt idx="74">
                          <c:v>23</c:v>
                        </c:pt>
                        <c:pt idx="75">
                          <c:v>24</c:v>
                        </c:pt>
                        <c:pt idx="76">
                          <c:v>25</c:v>
                        </c:pt>
                        <c:pt idx="77">
                          <c:v>26</c:v>
                        </c:pt>
                        <c:pt idx="78">
                          <c:v>27</c:v>
                        </c:pt>
                        <c:pt idx="79">
                          <c:v>28</c:v>
                        </c:pt>
                        <c:pt idx="80">
                          <c:v>29</c:v>
                        </c:pt>
                        <c:pt idx="81">
                          <c:v>30</c:v>
                        </c:pt>
                        <c:pt idx="82">
                          <c:v>31</c:v>
                        </c:pt>
                        <c:pt idx="83">
                          <c:v>32</c:v>
                        </c:pt>
                        <c:pt idx="84">
                          <c:v>33</c:v>
                        </c:pt>
                      </c:lvl>
                      <c:lvl>
                        <c:pt idx="0">
                          <c:v>2024</c:v>
                        </c:pt>
                        <c:pt idx="52">
                          <c:v>2025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epi_curve!#REF!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6-CE17-4EDA-BE81-1F4B4B73B4E5}"/>
                  </c:ext>
                </c:extLst>
              </c15:ser>
            </c15:filteredBarSeries>
            <c15:filteredBarSeries>
              <c15:ser>
                <c:idx val="21"/>
                <c:order val="2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epi_curve!#REF!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solidFill>
                    <a:schemeClr val="accent4">
                      <a:lumMod val="8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'epi_curve (2024-2025)'!$A$2:$B$86</c15:sqref>
                        </c15:formulaRef>
                      </c:ext>
                    </c:extLst>
                    <c:multiLvlStrCache>
                      <c:ptCount val="85"/>
                      <c:lvl>
                        <c:pt idx="0">
                          <c:v>1</c:v>
                        </c:pt>
                        <c:pt idx="1">
                          <c:v>2</c:v>
                        </c:pt>
                        <c:pt idx="2">
                          <c:v>3</c:v>
                        </c:pt>
                        <c:pt idx="3">
                          <c:v>4</c:v>
                        </c:pt>
                        <c:pt idx="4">
                          <c:v>5</c:v>
                        </c:pt>
                        <c:pt idx="5">
                          <c:v>6</c:v>
                        </c:pt>
                        <c:pt idx="6">
                          <c:v>7</c:v>
                        </c:pt>
                        <c:pt idx="7">
                          <c:v>8</c:v>
                        </c:pt>
                        <c:pt idx="8">
                          <c:v>9</c:v>
                        </c:pt>
                        <c:pt idx="9">
                          <c:v>10</c:v>
                        </c:pt>
                        <c:pt idx="10">
                          <c:v>11</c:v>
                        </c:pt>
                        <c:pt idx="11">
                          <c:v>12</c:v>
                        </c:pt>
                        <c:pt idx="12">
                          <c:v>13</c:v>
                        </c:pt>
                        <c:pt idx="13">
                          <c:v>14</c:v>
                        </c:pt>
                        <c:pt idx="14">
                          <c:v>15</c:v>
                        </c:pt>
                        <c:pt idx="15">
                          <c:v>16</c:v>
                        </c:pt>
                        <c:pt idx="16">
                          <c:v>17</c:v>
                        </c:pt>
                        <c:pt idx="17">
                          <c:v>18</c:v>
                        </c:pt>
                        <c:pt idx="18">
                          <c:v>19</c:v>
                        </c:pt>
                        <c:pt idx="19">
                          <c:v>20</c:v>
                        </c:pt>
                        <c:pt idx="20">
                          <c:v>21</c:v>
                        </c:pt>
                        <c:pt idx="21">
                          <c:v>22</c:v>
                        </c:pt>
                        <c:pt idx="22">
                          <c:v>23</c:v>
                        </c:pt>
                        <c:pt idx="23">
                          <c:v>24</c:v>
                        </c:pt>
                        <c:pt idx="24">
                          <c:v>25</c:v>
                        </c:pt>
                        <c:pt idx="25">
                          <c:v>26</c:v>
                        </c:pt>
                        <c:pt idx="26">
                          <c:v>27</c:v>
                        </c:pt>
                        <c:pt idx="27">
                          <c:v>28</c:v>
                        </c:pt>
                        <c:pt idx="28">
                          <c:v>29</c:v>
                        </c:pt>
                        <c:pt idx="29">
                          <c:v>30</c:v>
                        </c:pt>
                        <c:pt idx="30">
                          <c:v>31</c:v>
                        </c:pt>
                        <c:pt idx="31">
                          <c:v>32</c:v>
                        </c:pt>
                        <c:pt idx="32">
                          <c:v>33</c:v>
                        </c:pt>
                        <c:pt idx="33">
                          <c:v>34</c:v>
                        </c:pt>
                        <c:pt idx="34">
                          <c:v>35</c:v>
                        </c:pt>
                        <c:pt idx="35">
                          <c:v>36</c:v>
                        </c:pt>
                        <c:pt idx="36">
                          <c:v>37</c:v>
                        </c:pt>
                        <c:pt idx="37">
                          <c:v>38</c:v>
                        </c:pt>
                        <c:pt idx="38">
                          <c:v>39</c:v>
                        </c:pt>
                        <c:pt idx="39">
                          <c:v>40</c:v>
                        </c:pt>
                        <c:pt idx="40">
                          <c:v>41</c:v>
                        </c:pt>
                        <c:pt idx="41">
                          <c:v>42</c:v>
                        </c:pt>
                        <c:pt idx="42">
                          <c:v>43</c:v>
                        </c:pt>
                        <c:pt idx="43">
                          <c:v>44</c:v>
                        </c:pt>
                        <c:pt idx="44">
                          <c:v>45</c:v>
                        </c:pt>
                        <c:pt idx="45">
                          <c:v>46</c:v>
                        </c:pt>
                        <c:pt idx="46">
                          <c:v>47</c:v>
                        </c:pt>
                        <c:pt idx="47">
                          <c:v>48</c:v>
                        </c:pt>
                        <c:pt idx="48">
                          <c:v>49</c:v>
                        </c:pt>
                        <c:pt idx="49">
                          <c:v>50</c:v>
                        </c:pt>
                        <c:pt idx="50">
                          <c:v>51</c:v>
                        </c:pt>
                        <c:pt idx="51">
                          <c:v>52</c:v>
                        </c:pt>
                        <c:pt idx="52">
                          <c:v>1</c:v>
                        </c:pt>
                        <c:pt idx="53">
                          <c:v>2</c:v>
                        </c:pt>
                        <c:pt idx="54">
                          <c:v>3</c:v>
                        </c:pt>
                        <c:pt idx="55">
                          <c:v>4</c:v>
                        </c:pt>
                        <c:pt idx="56">
                          <c:v>5</c:v>
                        </c:pt>
                        <c:pt idx="57">
                          <c:v>6</c:v>
                        </c:pt>
                        <c:pt idx="58">
                          <c:v>7</c:v>
                        </c:pt>
                        <c:pt idx="59">
                          <c:v>8</c:v>
                        </c:pt>
                        <c:pt idx="60">
                          <c:v>9</c:v>
                        </c:pt>
                        <c:pt idx="61">
                          <c:v>10</c:v>
                        </c:pt>
                        <c:pt idx="62">
                          <c:v>11</c:v>
                        </c:pt>
                        <c:pt idx="63">
                          <c:v>12</c:v>
                        </c:pt>
                        <c:pt idx="64">
                          <c:v>13</c:v>
                        </c:pt>
                        <c:pt idx="65">
                          <c:v>14</c:v>
                        </c:pt>
                        <c:pt idx="66">
                          <c:v>15</c:v>
                        </c:pt>
                        <c:pt idx="67">
                          <c:v>16</c:v>
                        </c:pt>
                        <c:pt idx="68">
                          <c:v>17</c:v>
                        </c:pt>
                        <c:pt idx="69">
                          <c:v>18</c:v>
                        </c:pt>
                        <c:pt idx="70">
                          <c:v>19</c:v>
                        </c:pt>
                        <c:pt idx="71">
                          <c:v>20</c:v>
                        </c:pt>
                        <c:pt idx="72">
                          <c:v>21</c:v>
                        </c:pt>
                        <c:pt idx="73">
                          <c:v>22</c:v>
                        </c:pt>
                        <c:pt idx="74">
                          <c:v>23</c:v>
                        </c:pt>
                        <c:pt idx="75">
                          <c:v>24</c:v>
                        </c:pt>
                        <c:pt idx="76">
                          <c:v>25</c:v>
                        </c:pt>
                        <c:pt idx="77">
                          <c:v>26</c:v>
                        </c:pt>
                        <c:pt idx="78">
                          <c:v>27</c:v>
                        </c:pt>
                        <c:pt idx="79">
                          <c:v>28</c:v>
                        </c:pt>
                        <c:pt idx="80">
                          <c:v>29</c:v>
                        </c:pt>
                        <c:pt idx="81">
                          <c:v>30</c:v>
                        </c:pt>
                        <c:pt idx="82">
                          <c:v>31</c:v>
                        </c:pt>
                        <c:pt idx="83">
                          <c:v>32</c:v>
                        </c:pt>
                        <c:pt idx="84">
                          <c:v>33</c:v>
                        </c:pt>
                      </c:lvl>
                      <c:lvl>
                        <c:pt idx="0">
                          <c:v>2024</c:v>
                        </c:pt>
                        <c:pt idx="52">
                          <c:v>2025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epi_curve!#REF!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7-CE17-4EDA-BE81-1F4B4B73B4E5}"/>
                  </c:ext>
                </c:extLst>
              </c15:ser>
            </c15:filteredBarSeries>
            <c15:filteredBarSeries>
              <c15:ser>
                <c:idx val="26"/>
                <c:order val="2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'epi_curve (2024-2025)'!#REF!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pattFill prst="wdDnDiag">
                    <a:fgClr>
                      <a:schemeClr val="accent6"/>
                    </a:fgClr>
                    <a:bgClr>
                      <a:schemeClr val="bg1"/>
                    </a:bgClr>
                  </a:pattFill>
                  <a:ln>
                    <a:solidFill>
                      <a:schemeClr val="accent6"/>
                    </a:solidFill>
                  </a:ln>
                  <a:effectLst/>
                </c:spPr>
                <c:invertIfNegative val="0"/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'epi_curve (2024-2025)'!$A$2:$B$86</c15:sqref>
                        </c15:formulaRef>
                      </c:ext>
                    </c:extLst>
                    <c:multiLvlStrCache>
                      <c:ptCount val="85"/>
                      <c:lvl>
                        <c:pt idx="0">
                          <c:v>1</c:v>
                        </c:pt>
                        <c:pt idx="1">
                          <c:v>2</c:v>
                        </c:pt>
                        <c:pt idx="2">
                          <c:v>3</c:v>
                        </c:pt>
                        <c:pt idx="3">
                          <c:v>4</c:v>
                        </c:pt>
                        <c:pt idx="4">
                          <c:v>5</c:v>
                        </c:pt>
                        <c:pt idx="5">
                          <c:v>6</c:v>
                        </c:pt>
                        <c:pt idx="6">
                          <c:v>7</c:v>
                        </c:pt>
                        <c:pt idx="7">
                          <c:v>8</c:v>
                        </c:pt>
                        <c:pt idx="8">
                          <c:v>9</c:v>
                        </c:pt>
                        <c:pt idx="9">
                          <c:v>10</c:v>
                        </c:pt>
                        <c:pt idx="10">
                          <c:v>11</c:v>
                        </c:pt>
                        <c:pt idx="11">
                          <c:v>12</c:v>
                        </c:pt>
                        <c:pt idx="12">
                          <c:v>13</c:v>
                        </c:pt>
                        <c:pt idx="13">
                          <c:v>14</c:v>
                        </c:pt>
                        <c:pt idx="14">
                          <c:v>15</c:v>
                        </c:pt>
                        <c:pt idx="15">
                          <c:v>16</c:v>
                        </c:pt>
                        <c:pt idx="16">
                          <c:v>17</c:v>
                        </c:pt>
                        <c:pt idx="17">
                          <c:v>18</c:v>
                        </c:pt>
                        <c:pt idx="18">
                          <c:v>19</c:v>
                        </c:pt>
                        <c:pt idx="19">
                          <c:v>20</c:v>
                        </c:pt>
                        <c:pt idx="20">
                          <c:v>21</c:v>
                        </c:pt>
                        <c:pt idx="21">
                          <c:v>22</c:v>
                        </c:pt>
                        <c:pt idx="22">
                          <c:v>23</c:v>
                        </c:pt>
                        <c:pt idx="23">
                          <c:v>24</c:v>
                        </c:pt>
                        <c:pt idx="24">
                          <c:v>25</c:v>
                        </c:pt>
                        <c:pt idx="25">
                          <c:v>26</c:v>
                        </c:pt>
                        <c:pt idx="26">
                          <c:v>27</c:v>
                        </c:pt>
                        <c:pt idx="27">
                          <c:v>28</c:v>
                        </c:pt>
                        <c:pt idx="28">
                          <c:v>29</c:v>
                        </c:pt>
                        <c:pt idx="29">
                          <c:v>30</c:v>
                        </c:pt>
                        <c:pt idx="30">
                          <c:v>31</c:v>
                        </c:pt>
                        <c:pt idx="31">
                          <c:v>32</c:v>
                        </c:pt>
                        <c:pt idx="32">
                          <c:v>33</c:v>
                        </c:pt>
                        <c:pt idx="33">
                          <c:v>34</c:v>
                        </c:pt>
                        <c:pt idx="34">
                          <c:v>35</c:v>
                        </c:pt>
                        <c:pt idx="35">
                          <c:v>36</c:v>
                        </c:pt>
                        <c:pt idx="36">
                          <c:v>37</c:v>
                        </c:pt>
                        <c:pt idx="37">
                          <c:v>38</c:v>
                        </c:pt>
                        <c:pt idx="38">
                          <c:v>39</c:v>
                        </c:pt>
                        <c:pt idx="39">
                          <c:v>40</c:v>
                        </c:pt>
                        <c:pt idx="40">
                          <c:v>41</c:v>
                        </c:pt>
                        <c:pt idx="41">
                          <c:v>42</c:v>
                        </c:pt>
                        <c:pt idx="42">
                          <c:v>43</c:v>
                        </c:pt>
                        <c:pt idx="43">
                          <c:v>44</c:v>
                        </c:pt>
                        <c:pt idx="44">
                          <c:v>45</c:v>
                        </c:pt>
                        <c:pt idx="45">
                          <c:v>46</c:v>
                        </c:pt>
                        <c:pt idx="46">
                          <c:v>47</c:v>
                        </c:pt>
                        <c:pt idx="47">
                          <c:v>48</c:v>
                        </c:pt>
                        <c:pt idx="48">
                          <c:v>49</c:v>
                        </c:pt>
                        <c:pt idx="49">
                          <c:v>50</c:v>
                        </c:pt>
                        <c:pt idx="50">
                          <c:v>51</c:v>
                        </c:pt>
                        <c:pt idx="51">
                          <c:v>52</c:v>
                        </c:pt>
                        <c:pt idx="52">
                          <c:v>1</c:v>
                        </c:pt>
                        <c:pt idx="53">
                          <c:v>2</c:v>
                        </c:pt>
                        <c:pt idx="54">
                          <c:v>3</c:v>
                        </c:pt>
                        <c:pt idx="55">
                          <c:v>4</c:v>
                        </c:pt>
                        <c:pt idx="56">
                          <c:v>5</c:v>
                        </c:pt>
                        <c:pt idx="57">
                          <c:v>6</c:v>
                        </c:pt>
                        <c:pt idx="58">
                          <c:v>7</c:v>
                        </c:pt>
                        <c:pt idx="59">
                          <c:v>8</c:v>
                        </c:pt>
                        <c:pt idx="60">
                          <c:v>9</c:v>
                        </c:pt>
                        <c:pt idx="61">
                          <c:v>10</c:v>
                        </c:pt>
                        <c:pt idx="62">
                          <c:v>11</c:v>
                        </c:pt>
                        <c:pt idx="63">
                          <c:v>12</c:v>
                        </c:pt>
                        <c:pt idx="64">
                          <c:v>13</c:v>
                        </c:pt>
                        <c:pt idx="65">
                          <c:v>14</c:v>
                        </c:pt>
                        <c:pt idx="66">
                          <c:v>15</c:v>
                        </c:pt>
                        <c:pt idx="67">
                          <c:v>16</c:v>
                        </c:pt>
                        <c:pt idx="68">
                          <c:v>17</c:v>
                        </c:pt>
                        <c:pt idx="69">
                          <c:v>18</c:v>
                        </c:pt>
                        <c:pt idx="70">
                          <c:v>19</c:v>
                        </c:pt>
                        <c:pt idx="71">
                          <c:v>20</c:v>
                        </c:pt>
                        <c:pt idx="72">
                          <c:v>21</c:v>
                        </c:pt>
                        <c:pt idx="73">
                          <c:v>22</c:v>
                        </c:pt>
                        <c:pt idx="74">
                          <c:v>23</c:v>
                        </c:pt>
                        <c:pt idx="75">
                          <c:v>24</c:v>
                        </c:pt>
                        <c:pt idx="76">
                          <c:v>25</c:v>
                        </c:pt>
                        <c:pt idx="77">
                          <c:v>26</c:v>
                        </c:pt>
                        <c:pt idx="78">
                          <c:v>27</c:v>
                        </c:pt>
                        <c:pt idx="79">
                          <c:v>28</c:v>
                        </c:pt>
                        <c:pt idx="80">
                          <c:v>29</c:v>
                        </c:pt>
                        <c:pt idx="81">
                          <c:v>30</c:v>
                        </c:pt>
                        <c:pt idx="82">
                          <c:v>31</c:v>
                        </c:pt>
                        <c:pt idx="83">
                          <c:v>32</c:v>
                        </c:pt>
                        <c:pt idx="84">
                          <c:v>33</c:v>
                        </c:pt>
                      </c:lvl>
                      <c:lvl>
                        <c:pt idx="0">
                          <c:v>2024</c:v>
                        </c:pt>
                        <c:pt idx="52">
                          <c:v>2025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'epi_curve (2024-2025)'!#REF!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8-CE17-4EDA-BE81-1F4B4B73B4E5}"/>
                  </c:ext>
                </c:extLst>
              </c15:ser>
            </c15:filteredBarSeries>
            <c15:filteredBarSeries>
              <c15:ser>
                <c:idx val="29"/>
                <c:order val="2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'epi_curve (2024-2025)'!$C$1</c15:sqref>
                        </c15:formulaRef>
                      </c:ext>
                    </c:extLst>
                    <c:strCache>
                      <c:ptCount val="1"/>
                      <c:pt idx="0">
                        <c:v>Eastern Cape Cutaneous</c:v>
                      </c:pt>
                    </c:strCache>
                  </c:strRef>
                </c:tx>
                <c:spPr>
                  <a:pattFill prst="dkHorz">
                    <a:fgClr>
                      <a:schemeClr val="accent4"/>
                    </a:fgClr>
                    <a:bgClr>
                      <a:schemeClr val="bg1"/>
                    </a:bgClr>
                  </a:pattFill>
                  <a:ln>
                    <a:solidFill>
                      <a:schemeClr val="accent4"/>
                    </a:solidFill>
                  </a:ln>
                  <a:effectLst/>
                </c:spPr>
                <c:invertIfNegative val="0"/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'epi_curve (2024-2025)'!$A$2:$B$86</c15:sqref>
                        </c15:formulaRef>
                      </c:ext>
                    </c:extLst>
                    <c:multiLvlStrCache>
                      <c:ptCount val="85"/>
                      <c:lvl>
                        <c:pt idx="0">
                          <c:v>1</c:v>
                        </c:pt>
                        <c:pt idx="1">
                          <c:v>2</c:v>
                        </c:pt>
                        <c:pt idx="2">
                          <c:v>3</c:v>
                        </c:pt>
                        <c:pt idx="3">
                          <c:v>4</c:v>
                        </c:pt>
                        <c:pt idx="4">
                          <c:v>5</c:v>
                        </c:pt>
                        <c:pt idx="5">
                          <c:v>6</c:v>
                        </c:pt>
                        <c:pt idx="6">
                          <c:v>7</c:v>
                        </c:pt>
                        <c:pt idx="7">
                          <c:v>8</c:v>
                        </c:pt>
                        <c:pt idx="8">
                          <c:v>9</c:v>
                        </c:pt>
                        <c:pt idx="9">
                          <c:v>10</c:v>
                        </c:pt>
                        <c:pt idx="10">
                          <c:v>11</c:v>
                        </c:pt>
                        <c:pt idx="11">
                          <c:v>12</c:v>
                        </c:pt>
                        <c:pt idx="12">
                          <c:v>13</c:v>
                        </c:pt>
                        <c:pt idx="13">
                          <c:v>14</c:v>
                        </c:pt>
                        <c:pt idx="14">
                          <c:v>15</c:v>
                        </c:pt>
                        <c:pt idx="15">
                          <c:v>16</c:v>
                        </c:pt>
                        <c:pt idx="16">
                          <c:v>17</c:v>
                        </c:pt>
                        <c:pt idx="17">
                          <c:v>18</c:v>
                        </c:pt>
                        <c:pt idx="18">
                          <c:v>19</c:v>
                        </c:pt>
                        <c:pt idx="19">
                          <c:v>20</c:v>
                        </c:pt>
                        <c:pt idx="20">
                          <c:v>21</c:v>
                        </c:pt>
                        <c:pt idx="21">
                          <c:v>22</c:v>
                        </c:pt>
                        <c:pt idx="22">
                          <c:v>23</c:v>
                        </c:pt>
                        <c:pt idx="23">
                          <c:v>24</c:v>
                        </c:pt>
                        <c:pt idx="24">
                          <c:v>25</c:v>
                        </c:pt>
                        <c:pt idx="25">
                          <c:v>26</c:v>
                        </c:pt>
                        <c:pt idx="26">
                          <c:v>27</c:v>
                        </c:pt>
                        <c:pt idx="27">
                          <c:v>28</c:v>
                        </c:pt>
                        <c:pt idx="28">
                          <c:v>29</c:v>
                        </c:pt>
                        <c:pt idx="29">
                          <c:v>30</c:v>
                        </c:pt>
                        <c:pt idx="30">
                          <c:v>31</c:v>
                        </c:pt>
                        <c:pt idx="31">
                          <c:v>32</c:v>
                        </c:pt>
                        <c:pt idx="32">
                          <c:v>33</c:v>
                        </c:pt>
                        <c:pt idx="33">
                          <c:v>34</c:v>
                        </c:pt>
                        <c:pt idx="34">
                          <c:v>35</c:v>
                        </c:pt>
                        <c:pt idx="35">
                          <c:v>36</c:v>
                        </c:pt>
                        <c:pt idx="36">
                          <c:v>37</c:v>
                        </c:pt>
                        <c:pt idx="37">
                          <c:v>38</c:v>
                        </c:pt>
                        <c:pt idx="38">
                          <c:v>39</c:v>
                        </c:pt>
                        <c:pt idx="39">
                          <c:v>40</c:v>
                        </c:pt>
                        <c:pt idx="40">
                          <c:v>41</c:v>
                        </c:pt>
                        <c:pt idx="41">
                          <c:v>42</c:v>
                        </c:pt>
                        <c:pt idx="42">
                          <c:v>43</c:v>
                        </c:pt>
                        <c:pt idx="43">
                          <c:v>44</c:v>
                        </c:pt>
                        <c:pt idx="44">
                          <c:v>45</c:v>
                        </c:pt>
                        <c:pt idx="45">
                          <c:v>46</c:v>
                        </c:pt>
                        <c:pt idx="46">
                          <c:v>47</c:v>
                        </c:pt>
                        <c:pt idx="47">
                          <c:v>48</c:v>
                        </c:pt>
                        <c:pt idx="48">
                          <c:v>49</c:v>
                        </c:pt>
                        <c:pt idx="49">
                          <c:v>50</c:v>
                        </c:pt>
                        <c:pt idx="50">
                          <c:v>51</c:v>
                        </c:pt>
                        <c:pt idx="51">
                          <c:v>52</c:v>
                        </c:pt>
                        <c:pt idx="52">
                          <c:v>1</c:v>
                        </c:pt>
                        <c:pt idx="53">
                          <c:v>2</c:v>
                        </c:pt>
                        <c:pt idx="54">
                          <c:v>3</c:v>
                        </c:pt>
                        <c:pt idx="55">
                          <c:v>4</c:v>
                        </c:pt>
                        <c:pt idx="56">
                          <c:v>5</c:v>
                        </c:pt>
                        <c:pt idx="57">
                          <c:v>6</c:v>
                        </c:pt>
                        <c:pt idx="58">
                          <c:v>7</c:v>
                        </c:pt>
                        <c:pt idx="59">
                          <c:v>8</c:v>
                        </c:pt>
                        <c:pt idx="60">
                          <c:v>9</c:v>
                        </c:pt>
                        <c:pt idx="61">
                          <c:v>10</c:v>
                        </c:pt>
                        <c:pt idx="62">
                          <c:v>11</c:v>
                        </c:pt>
                        <c:pt idx="63">
                          <c:v>12</c:v>
                        </c:pt>
                        <c:pt idx="64">
                          <c:v>13</c:v>
                        </c:pt>
                        <c:pt idx="65">
                          <c:v>14</c:v>
                        </c:pt>
                        <c:pt idx="66">
                          <c:v>15</c:v>
                        </c:pt>
                        <c:pt idx="67">
                          <c:v>16</c:v>
                        </c:pt>
                        <c:pt idx="68">
                          <c:v>17</c:v>
                        </c:pt>
                        <c:pt idx="69">
                          <c:v>18</c:v>
                        </c:pt>
                        <c:pt idx="70">
                          <c:v>19</c:v>
                        </c:pt>
                        <c:pt idx="71">
                          <c:v>20</c:v>
                        </c:pt>
                        <c:pt idx="72">
                          <c:v>21</c:v>
                        </c:pt>
                        <c:pt idx="73">
                          <c:v>22</c:v>
                        </c:pt>
                        <c:pt idx="74">
                          <c:v>23</c:v>
                        </c:pt>
                        <c:pt idx="75">
                          <c:v>24</c:v>
                        </c:pt>
                        <c:pt idx="76">
                          <c:v>25</c:v>
                        </c:pt>
                        <c:pt idx="77">
                          <c:v>26</c:v>
                        </c:pt>
                        <c:pt idx="78">
                          <c:v>27</c:v>
                        </c:pt>
                        <c:pt idx="79">
                          <c:v>28</c:v>
                        </c:pt>
                        <c:pt idx="80">
                          <c:v>29</c:v>
                        </c:pt>
                        <c:pt idx="81">
                          <c:v>30</c:v>
                        </c:pt>
                        <c:pt idx="82">
                          <c:v>31</c:v>
                        </c:pt>
                        <c:pt idx="83">
                          <c:v>32</c:v>
                        </c:pt>
                        <c:pt idx="84">
                          <c:v>33</c:v>
                        </c:pt>
                      </c:lvl>
                      <c:lvl>
                        <c:pt idx="0">
                          <c:v>2024</c:v>
                        </c:pt>
                        <c:pt idx="52">
                          <c:v>2025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'epi_curve (2024-2025)'!$C$2:$C$85</c15:sqref>
                        </c15:formulaRef>
                      </c:ext>
                    </c:extLst>
                    <c:numCache>
                      <c:formatCode>General</c:formatCode>
                      <c:ptCount val="84"/>
                      <c:pt idx="39">
                        <c:v>0</c:v>
                      </c:pt>
                      <c:pt idx="40">
                        <c:v>0</c:v>
                      </c:pt>
                      <c:pt idx="41">
                        <c:v>0</c:v>
                      </c:pt>
                      <c:pt idx="42">
                        <c:v>0</c:v>
                      </c:pt>
                      <c:pt idx="43">
                        <c:v>0</c:v>
                      </c:pt>
                      <c:pt idx="44">
                        <c:v>0</c:v>
                      </c:pt>
                      <c:pt idx="45">
                        <c:v>0</c:v>
                      </c:pt>
                      <c:pt idx="46">
                        <c:v>0</c:v>
                      </c:pt>
                      <c:pt idx="47">
                        <c:v>0</c:v>
                      </c:pt>
                      <c:pt idx="48">
                        <c:v>0</c:v>
                      </c:pt>
                      <c:pt idx="49">
                        <c:v>0</c:v>
                      </c:pt>
                      <c:pt idx="50">
                        <c:v>0</c:v>
                      </c:pt>
                      <c:pt idx="51">
                        <c:v>0</c:v>
                      </c:pt>
                      <c:pt idx="52">
                        <c:v>0</c:v>
                      </c:pt>
                      <c:pt idx="53">
                        <c:v>0</c:v>
                      </c:pt>
                      <c:pt idx="54">
                        <c:v>0</c:v>
                      </c:pt>
                      <c:pt idx="55">
                        <c:v>0</c:v>
                      </c:pt>
                      <c:pt idx="56">
                        <c:v>0</c:v>
                      </c:pt>
                      <c:pt idx="57">
                        <c:v>0</c:v>
                      </c:pt>
                      <c:pt idx="58">
                        <c:v>0</c:v>
                      </c:pt>
                      <c:pt idx="59">
                        <c:v>0</c:v>
                      </c:pt>
                      <c:pt idx="60">
                        <c:v>0</c:v>
                      </c:pt>
                      <c:pt idx="61">
                        <c:v>0</c:v>
                      </c:pt>
                      <c:pt idx="62">
                        <c:v>0</c:v>
                      </c:pt>
                      <c:pt idx="63">
                        <c:v>0</c:v>
                      </c:pt>
                      <c:pt idx="64">
                        <c:v>0</c:v>
                      </c:pt>
                      <c:pt idx="65">
                        <c:v>0</c:v>
                      </c:pt>
                      <c:pt idx="66">
                        <c:v>0</c:v>
                      </c:pt>
                      <c:pt idx="67">
                        <c:v>0</c:v>
                      </c:pt>
                      <c:pt idx="68">
                        <c:v>0</c:v>
                      </c:pt>
                      <c:pt idx="69">
                        <c:v>0</c:v>
                      </c:pt>
                      <c:pt idx="70">
                        <c:v>0</c:v>
                      </c:pt>
                      <c:pt idx="71">
                        <c:v>0</c:v>
                      </c:pt>
                      <c:pt idx="72">
                        <c:v>0</c:v>
                      </c:pt>
                      <c:pt idx="73">
                        <c:v>0</c:v>
                      </c:pt>
                      <c:pt idx="74">
                        <c:v>0</c:v>
                      </c:pt>
                      <c:pt idx="75">
                        <c:v>0</c:v>
                      </c:pt>
                      <c:pt idx="76">
                        <c:v>0</c:v>
                      </c:pt>
                      <c:pt idx="77">
                        <c:v>0</c:v>
                      </c:pt>
                      <c:pt idx="78">
                        <c:v>0</c:v>
                      </c:pt>
                      <c:pt idx="79">
                        <c:v>0</c:v>
                      </c:pt>
                      <c:pt idx="80">
                        <c:v>0</c:v>
                      </c:pt>
                      <c:pt idx="81">
                        <c:v>0</c:v>
                      </c:pt>
                      <c:pt idx="82">
                        <c:v>0</c:v>
                      </c:pt>
                      <c:pt idx="83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9-CE17-4EDA-BE81-1F4B4B73B4E5}"/>
                  </c:ext>
                </c:extLst>
              </c15:ser>
            </c15:filteredBarSeries>
            <c15:filteredBarSeries>
              <c15:ser>
                <c:idx val="30"/>
                <c:order val="3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'epi_curve (2024-2025)'!#REF!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pattFill prst="dkHorz">
                    <a:fgClr>
                      <a:srgbClr val="92D050"/>
                    </a:fgClr>
                    <a:bgClr>
                      <a:schemeClr val="bg1"/>
                    </a:bgClr>
                  </a:pattFill>
                  <a:ln>
                    <a:solidFill>
                      <a:srgbClr val="92D050"/>
                    </a:solidFill>
                  </a:ln>
                  <a:effectLst/>
                </c:spPr>
                <c:invertIfNegative val="0"/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'epi_curve (2024-2025)'!$A$2:$B$86</c15:sqref>
                        </c15:formulaRef>
                      </c:ext>
                    </c:extLst>
                    <c:multiLvlStrCache>
                      <c:ptCount val="85"/>
                      <c:lvl>
                        <c:pt idx="0">
                          <c:v>1</c:v>
                        </c:pt>
                        <c:pt idx="1">
                          <c:v>2</c:v>
                        </c:pt>
                        <c:pt idx="2">
                          <c:v>3</c:v>
                        </c:pt>
                        <c:pt idx="3">
                          <c:v>4</c:v>
                        </c:pt>
                        <c:pt idx="4">
                          <c:v>5</c:v>
                        </c:pt>
                        <c:pt idx="5">
                          <c:v>6</c:v>
                        </c:pt>
                        <c:pt idx="6">
                          <c:v>7</c:v>
                        </c:pt>
                        <c:pt idx="7">
                          <c:v>8</c:v>
                        </c:pt>
                        <c:pt idx="8">
                          <c:v>9</c:v>
                        </c:pt>
                        <c:pt idx="9">
                          <c:v>10</c:v>
                        </c:pt>
                        <c:pt idx="10">
                          <c:v>11</c:v>
                        </c:pt>
                        <c:pt idx="11">
                          <c:v>12</c:v>
                        </c:pt>
                        <c:pt idx="12">
                          <c:v>13</c:v>
                        </c:pt>
                        <c:pt idx="13">
                          <c:v>14</c:v>
                        </c:pt>
                        <c:pt idx="14">
                          <c:v>15</c:v>
                        </c:pt>
                        <c:pt idx="15">
                          <c:v>16</c:v>
                        </c:pt>
                        <c:pt idx="16">
                          <c:v>17</c:v>
                        </c:pt>
                        <c:pt idx="17">
                          <c:v>18</c:v>
                        </c:pt>
                        <c:pt idx="18">
                          <c:v>19</c:v>
                        </c:pt>
                        <c:pt idx="19">
                          <c:v>20</c:v>
                        </c:pt>
                        <c:pt idx="20">
                          <c:v>21</c:v>
                        </c:pt>
                        <c:pt idx="21">
                          <c:v>22</c:v>
                        </c:pt>
                        <c:pt idx="22">
                          <c:v>23</c:v>
                        </c:pt>
                        <c:pt idx="23">
                          <c:v>24</c:v>
                        </c:pt>
                        <c:pt idx="24">
                          <c:v>25</c:v>
                        </c:pt>
                        <c:pt idx="25">
                          <c:v>26</c:v>
                        </c:pt>
                        <c:pt idx="26">
                          <c:v>27</c:v>
                        </c:pt>
                        <c:pt idx="27">
                          <c:v>28</c:v>
                        </c:pt>
                        <c:pt idx="28">
                          <c:v>29</c:v>
                        </c:pt>
                        <c:pt idx="29">
                          <c:v>30</c:v>
                        </c:pt>
                        <c:pt idx="30">
                          <c:v>31</c:v>
                        </c:pt>
                        <c:pt idx="31">
                          <c:v>32</c:v>
                        </c:pt>
                        <c:pt idx="32">
                          <c:v>33</c:v>
                        </c:pt>
                        <c:pt idx="33">
                          <c:v>34</c:v>
                        </c:pt>
                        <c:pt idx="34">
                          <c:v>35</c:v>
                        </c:pt>
                        <c:pt idx="35">
                          <c:v>36</c:v>
                        </c:pt>
                        <c:pt idx="36">
                          <c:v>37</c:v>
                        </c:pt>
                        <c:pt idx="37">
                          <c:v>38</c:v>
                        </c:pt>
                        <c:pt idx="38">
                          <c:v>39</c:v>
                        </c:pt>
                        <c:pt idx="39">
                          <c:v>40</c:v>
                        </c:pt>
                        <c:pt idx="40">
                          <c:v>41</c:v>
                        </c:pt>
                        <c:pt idx="41">
                          <c:v>42</c:v>
                        </c:pt>
                        <c:pt idx="42">
                          <c:v>43</c:v>
                        </c:pt>
                        <c:pt idx="43">
                          <c:v>44</c:v>
                        </c:pt>
                        <c:pt idx="44">
                          <c:v>45</c:v>
                        </c:pt>
                        <c:pt idx="45">
                          <c:v>46</c:v>
                        </c:pt>
                        <c:pt idx="46">
                          <c:v>47</c:v>
                        </c:pt>
                        <c:pt idx="47">
                          <c:v>48</c:v>
                        </c:pt>
                        <c:pt idx="48">
                          <c:v>49</c:v>
                        </c:pt>
                        <c:pt idx="49">
                          <c:v>50</c:v>
                        </c:pt>
                        <c:pt idx="50">
                          <c:v>51</c:v>
                        </c:pt>
                        <c:pt idx="51">
                          <c:v>52</c:v>
                        </c:pt>
                        <c:pt idx="52">
                          <c:v>1</c:v>
                        </c:pt>
                        <c:pt idx="53">
                          <c:v>2</c:v>
                        </c:pt>
                        <c:pt idx="54">
                          <c:v>3</c:v>
                        </c:pt>
                        <c:pt idx="55">
                          <c:v>4</c:v>
                        </c:pt>
                        <c:pt idx="56">
                          <c:v>5</c:v>
                        </c:pt>
                        <c:pt idx="57">
                          <c:v>6</c:v>
                        </c:pt>
                        <c:pt idx="58">
                          <c:v>7</c:v>
                        </c:pt>
                        <c:pt idx="59">
                          <c:v>8</c:v>
                        </c:pt>
                        <c:pt idx="60">
                          <c:v>9</c:v>
                        </c:pt>
                        <c:pt idx="61">
                          <c:v>10</c:v>
                        </c:pt>
                        <c:pt idx="62">
                          <c:v>11</c:v>
                        </c:pt>
                        <c:pt idx="63">
                          <c:v>12</c:v>
                        </c:pt>
                        <c:pt idx="64">
                          <c:v>13</c:v>
                        </c:pt>
                        <c:pt idx="65">
                          <c:v>14</c:v>
                        </c:pt>
                        <c:pt idx="66">
                          <c:v>15</c:v>
                        </c:pt>
                        <c:pt idx="67">
                          <c:v>16</c:v>
                        </c:pt>
                        <c:pt idx="68">
                          <c:v>17</c:v>
                        </c:pt>
                        <c:pt idx="69">
                          <c:v>18</c:v>
                        </c:pt>
                        <c:pt idx="70">
                          <c:v>19</c:v>
                        </c:pt>
                        <c:pt idx="71">
                          <c:v>20</c:v>
                        </c:pt>
                        <c:pt idx="72">
                          <c:v>21</c:v>
                        </c:pt>
                        <c:pt idx="73">
                          <c:v>22</c:v>
                        </c:pt>
                        <c:pt idx="74">
                          <c:v>23</c:v>
                        </c:pt>
                        <c:pt idx="75">
                          <c:v>24</c:v>
                        </c:pt>
                        <c:pt idx="76">
                          <c:v>25</c:v>
                        </c:pt>
                        <c:pt idx="77">
                          <c:v>26</c:v>
                        </c:pt>
                        <c:pt idx="78">
                          <c:v>27</c:v>
                        </c:pt>
                        <c:pt idx="79">
                          <c:v>28</c:v>
                        </c:pt>
                        <c:pt idx="80">
                          <c:v>29</c:v>
                        </c:pt>
                        <c:pt idx="81">
                          <c:v>30</c:v>
                        </c:pt>
                        <c:pt idx="82">
                          <c:v>31</c:v>
                        </c:pt>
                        <c:pt idx="83">
                          <c:v>32</c:v>
                        </c:pt>
                        <c:pt idx="84">
                          <c:v>33</c:v>
                        </c:pt>
                      </c:lvl>
                      <c:lvl>
                        <c:pt idx="0">
                          <c:v>2024</c:v>
                        </c:pt>
                        <c:pt idx="52">
                          <c:v>2025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'epi_curve (2024-2025)'!#REF!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A-CE17-4EDA-BE81-1F4B4B73B4E5}"/>
                  </c:ext>
                </c:extLst>
              </c15:ser>
            </c15:filteredBarSeries>
          </c:ext>
        </c:extLst>
      </c:barChart>
      <c:catAx>
        <c:axId val="701321055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Year and epidemiologic week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65692687"/>
        <c:crosses val="autoZero"/>
        <c:auto val="1"/>
        <c:lblAlgn val="ctr"/>
        <c:lblOffset val="100"/>
        <c:tickLblSkip val="2"/>
        <c:noMultiLvlLbl val="0"/>
      </c:catAx>
      <c:valAx>
        <c:axId val="765692687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Number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01321055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3.5397316926587284E-2"/>
          <c:y val="0.82228710053249299"/>
          <c:w val="0.91223457029061539"/>
          <c:h val="0.1605761637044624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100" baseline="0">
          <a:solidFill>
            <a:sysClr val="windowText" lastClr="000000"/>
          </a:solidFill>
          <a:latin typeface="+mn-lt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1118F7-3664-4E3A-BC11-1FA5F0464A4A}" type="datetimeFigureOut">
              <a:rPr lang="en-ZA" smtClean="0"/>
              <a:t>2025/08/26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044C83-9D51-4354-892B-4049A9CE928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67297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/>
              <a:t>On tonsils –extend to tonsillar pillars uvula , soft palate , oropharynx</a:t>
            </a:r>
          </a:p>
          <a:p>
            <a:pPr lvl="1"/>
            <a:r>
              <a:rPr lang="en-US" dirty="0"/>
              <a:t>  membrane –evolves </a:t>
            </a:r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D0574-567B-DE45-92F7-4570FA91642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974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/>
              <a:t>Prevents further bacterial growth and toxin production &amp; reduces duration of infectiousness</a:t>
            </a:r>
          </a:p>
          <a:p>
            <a:r>
              <a:rPr lang="en-ZA" dirty="0"/>
              <a:t>Prompt initiation of appropriate antibiotics will clear the infection between 4 to 6 days of therapy</a:t>
            </a:r>
          </a:p>
          <a:p>
            <a:r>
              <a:rPr lang="en-ZA" dirty="0"/>
              <a:t>Therefore de-isolation at Day 7 of antibiotic treatment is a safe and effective approach. </a:t>
            </a:r>
          </a:p>
          <a:p>
            <a:endParaRPr lang="en-ZA" dirty="0"/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CABF9-483C-42A8-A051-F3DB283C6FDD}" type="slidenum">
              <a:rPr lang="en-ZA" smtClean="0"/>
              <a:t>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94126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7039A-6A6C-49F4-96D7-6A1A4185689B}" type="datetimeFigureOut">
              <a:rPr lang="en-ZA" smtClean="0"/>
              <a:t>2025/08/26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20AEB-E273-4F36-A106-7D9B83C9210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94266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7039A-6A6C-49F4-96D7-6A1A4185689B}" type="datetimeFigureOut">
              <a:rPr lang="en-ZA" smtClean="0"/>
              <a:t>2025/08/26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20AEB-E273-4F36-A106-7D9B83C9210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60775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7039A-6A6C-49F4-96D7-6A1A4185689B}" type="datetimeFigureOut">
              <a:rPr lang="en-ZA" smtClean="0"/>
              <a:t>2025/08/26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20AEB-E273-4F36-A106-7D9B83C9210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33123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7039A-6A6C-49F4-96D7-6A1A4185689B}" type="datetimeFigureOut">
              <a:rPr lang="en-ZA" smtClean="0"/>
              <a:t>2025/08/26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20AEB-E273-4F36-A106-7D9B83C9210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75616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7039A-6A6C-49F4-96D7-6A1A4185689B}" type="datetimeFigureOut">
              <a:rPr lang="en-ZA" smtClean="0"/>
              <a:t>2025/08/26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20AEB-E273-4F36-A106-7D9B83C9210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13604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7039A-6A6C-49F4-96D7-6A1A4185689B}" type="datetimeFigureOut">
              <a:rPr lang="en-ZA" smtClean="0"/>
              <a:t>2025/08/26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20AEB-E273-4F36-A106-7D9B83C9210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55281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7039A-6A6C-49F4-96D7-6A1A4185689B}" type="datetimeFigureOut">
              <a:rPr lang="en-ZA" smtClean="0"/>
              <a:t>2025/08/26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20AEB-E273-4F36-A106-7D9B83C9210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73189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7039A-6A6C-49F4-96D7-6A1A4185689B}" type="datetimeFigureOut">
              <a:rPr lang="en-ZA" smtClean="0"/>
              <a:t>2025/08/26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20AEB-E273-4F36-A106-7D9B83C9210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95040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7039A-6A6C-49F4-96D7-6A1A4185689B}" type="datetimeFigureOut">
              <a:rPr lang="en-ZA" smtClean="0"/>
              <a:t>2025/08/26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20AEB-E273-4F36-A106-7D9B83C9210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28513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7039A-6A6C-49F4-96D7-6A1A4185689B}" type="datetimeFigureOut">
              <a:rPr lang="en-ZA" smtClean="0"/>
              <a:t>2025/08/26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20AEB-E273-4F36-A106-7D9B83C9210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47573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7039A-6A6C-49F4-96D7-6A1A4185689B}" type="datetimeFigureOut">
              <a:rPr lang="en-ZA" smtClean="0"/>
              <a:t>2025/08/26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20AEB-E273-4F36-A106-7D9B83C9210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35496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B7039A-6A6C-49F4-96D7-6A1A4185689B}" type="datetimeFigureOut">
              <a:rPr lang="en-ZA" smtClean="0"/>
              <a:t>2025/08/26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20AEB-E273-4F36-A106-7D9B83C9210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48399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jocelynm@nicd.ac.za/jossmoyes@gmail.com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uk/government/publications/diphtheria-public-health-control-and-management-in-england-and-wales" TargetMode="External"/><Relationship Id="rId2" Type="http://schemas.openxmlformats.org/officeDocument/2006/relationships/hyperlink" Target="https://www.nicd.ac.za/diseases-a-z-index/diphtheria/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2423" y="2117137"/>
            <a:ext cx="8062056" cy="1261570"/>
          </a:xfrm>
        </p:spPr>
        <p:txBody>
          <a:bodyPr>
            <a:normAutofit fontScale="90000"/>
          </a:bodyPr>
          <a:lstStyle/>
          <a:p>
            <a:r>
              <a:rPr lang="en-ZA" sz="5400" dirty="0" smtClean="0"/>
              <a:t>Diphtheria </a:t>
            </a:r>
            <a:br>
              <a:rPr lang="en-ZA" sz="5400" dirty="0" smtClean="0"/>
            </a:br>
            <a:r>
              <a:rPr lang="en-ZA" sz="5400" dirty="0" smtClean="0"/>
              <a:t>overview</a:t>
            </a:r>
            <a:endParaRPr lang="en-ZA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0336" y="4470400"/>
            <a:ext cx="9683627" cy="2244840"/>
          </a:xfrm>
        </p:spPr>
        <p:txBody>
          <a:bodyPr>
            <a:normAutofit fontScale="92500" lnSpcReduction="20000"/>
          </a:bodyPr>
          <a:lstStyle/>
          <a:p>
            <a:r>
              <a:rPr lang="en-ZA" dirty="0"/>
              <a:t>Dr Jocelyn Moyes </a:t>
            </a:r>
            <a:endParaRPr lang="en-ZA" dirty="0" smtClean="0"/>
          </a:p>
          <a:p>
            <a:r>
              <a:rPr lang="en-ZA" dirty="0" smtClean="0"/>
              <a:t>Dr </a:t>
            </a:r>
            <a:r>
              <a:rPr lang="en-ZA" dirty="0" err="1" smtClean="0"/>
              <a:t>Arifa</a:t>
            </a:r>
            <a:r>
              <a:rPr lang="en-ZA" dirty="0" smtClean="0"/>
              <a:t> Parker</a:t>
            </a:r>
            <a:endParaRPr lang="en-ZA" dirty="0"/>
          </a:p>
          <a:p>
            <a:r>
              <a:rPr lang="en-ZA" dirty="0"/>
              <a:t>Centre for Respiratory Disease and Meningitis (CRDM)</a:t>
            </a:r>
          </a:p>
          <a:p>
            <a:r>
              <a:rPr lang="en-ZA" dirty="0"/>
              <a:t>National Institute for Communicable Diseases (NICD)</a:t>
            </a:r>
          </a:p>
          <a:p>
            <a:r>
              <a:rPr lang="en-ZA" dirty="0" smtClean="0">
                <a:hlinkClick r:id="rId2"/>
              </a:rPr>
              <a:t>jocelynm@nicd.ac.za/jossmoyes@gmail.com</a:t>
            </a:r>
            <a:endParaRPr lang="en-ZA" dirty="0" smtClean="0"/>
          </a:p>
          <a:p>
            <a:r>
              <a:rPr lang="en-ZA" dirty="0" smtClean="0"/>
              <a:t>0828832044</a:t>
            </a: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3734" y="93801"/>
            <a:ext cx="3584759" cy="12314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587" y="93801"/>
            <a:ext cx="8346147" cy="20233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64479" y="5315114"/>
            <a:ext cx="2104014" cy="1400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832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11314" y="1794194"/>
            <a:ext cx="4392930" cy="2541586"/>
          </a:xfr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ZA" sz="2000" dirty="0"/>
              <a:t>Help us to:</a:t>
            </a:r>
          </a:p>
          <a:p>
            <a:pPr lvl="1"/>
            <a:r>
              <a:rPr lang="en-ZA" sz="1600" dirty="0"/>
              <a:t>Define </a:t>
            </a:r>
            <a:r>
              <a:rPr lang="en-ZA" sz="1600" b="1" dirty="0"/>
              <a:t>start</a:t>
            </a:r>
            <a:r>
              <a:rPr lang="en-ZA" sz="1600" dirty="0"/>
              <a:t> &amp; </a:t>
            </a:r>
            <a:r>
              <a:rPr lang="en-ZA" sz="1600" b="1" dirty="0"/>
              <a:t>intensity</a:t>
            </a:r>
            <a:r>
              <a:rPr lang="en-ZA" sz="1600" dirty="0"/>
              <a:t> of influenza </a:t>
            </a:r>
            <a:r>
              <a:rPr lang="en-ZA" sz="1600" b="1" dirty="0"/>
              <a:t>season</a:t>
            </a:r>
          </a:p>
          <a:p>
            <a:pPr lvl="1"/>
            <a:r>
              <a:rPr lang="en-GB" sz="1600" dirty="0"/>
              <a:t>Determine </a:t>
            </a:r>
            <a:r>
              <a:rPr lang="en-GB" sz="1600" dirty="0"/>
              <a:t>the </a:t>
            </a:r>
            <a:r>
              <a:rPr lang="en-GB" sz="1600" b="1" dirty="0"/>
              <a:t>type and distribution </a:t>
            </a:r>
            <a:r>
              <a:rPr lang="en-GB" sz="1600" dirty="0"/>
              <a:t>of circulating </a:t>
            </a:r>
            <a:r>
              <a:rPr lang="en-GB" sz="1600" b="1" dirty="0"/>
              <a:t>influenza viruses</a:t>
            </a:r>
          </a:p>
          <a:p>
            <a:pPr lvl="1"/>
            <a:r>
              <a:rPr lang="it-IT" sz="1600" dirty="0"/>
              <a:t>Estimate influenza </a:t>
            </a:r>
            <a:r>
              <a:rPr lang="it-IT" sz="1600" b="1" dirty="0"/>
              <a:t>vaccine </a:t>
            </a:r>
            <a:r>
              <a:rPr lang="it-IT" sz="1600" b="1" dirty="0"/>
              <a:t>effectiveness</a:t>
            </a:r>
          </a:p>
          <a:p>
            <a:pPr lvl="1"/>
            <a:r>
              <a:rPr lang="en-GB" sz="1600" dirty="0"/>
              <a:t>Provide </a:t>
            </a:r>
            <a:r>
              <a:rPr lang="en-GB" sz="1600" b="1" dirty="0"/>
              <a:t>viral isolates </a:t>
            </a:r>
            <a:r>
              <a:rPr lang="en-GB" sz="1600" dirty="0"/>
              <a:t>that assist with </a:t>
            </a:r>
            <a:r>
              <a:rPr lang="en-GB" sz="1600" dirty="0"/>
              <a:t>annual </a:t>
            </a:r>
            <a:r>
              <a:rPr lang="en-GB" sz="1600" dirty="0"/>
              <a:t>vaccine </a:t>
            </a:r>
            <a:r>
              <a:rPr lang="en-GB" sz="1600" dirty="0"/>
              <a:t>formulation (WHO National influenza centre)</a:t>
            </a:r>
            <a:endParaRPr lang="en-ZA" sz="2000" dirty="0"/>
          </a:p>
          <a:p>
            <a:endParaRPr lang="en-ZA" sz="20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4581" y="337295"/>
            <a:ext cx="7886700" cy="906325"/>
          </a:xfr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ZA" sz="2800" b="1" dirty="0"/>
              <a:t>Viral Watch needs enthusiastic GPs</a:t>
            </a:r>
            <a:endParaRPr lang="en-ZA" sz="2800" b="1" dirty="0"/>
          </a:p>
        </p:txBody>
      </p:sp>
      <p:grpSp>
        <p:nvGrpSpPr>
          <p:cNvPr id="17" name="Group 16"/>
          <p:cNvGrpSpPr/>
          <p:nvPr/>
        </p:nvGrpSpPr>
        <p:grpSpPr>
          <a:xfrm>
            <a:off x="1710405" y="4919034"/>
            <a:ext cx="8841967" cy="1938967"/>
            <a:chOff x="186404" y="4423953"/>
            <a:chExt cx="8841967" cy="1938967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6404" y="5341404"/>
              <a:ext cx="2556058" cy="73333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/>
            <a:srcRect t="14916"/>
            <a:stretch/>
          </p:blipFill>
          <p:spPr>
            <a:xfrm>
              <a:off x="231340" y="4463759"/>
              <a:ext cx="2916806" cy="1888351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4"/>
            <a:srcRect r="49655" b="14779"/>
            <a:stretch/>
          </p:blipFill>
          <p:spPr>
            <a:xfrm>
              <a:off x="1828785" y="4467140"/>
              <a:ext cx="976166" cy="385874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5"/>
            <a:srcRect t="12133"/>
            <a:stretch/>
          </p:blipFill>
          <p:spPr>
            <a:xfrm>
              <a:off x="3208980" y="4457523"/>
              <a:ext cx="2878072" cy="1894587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302892" y="4517929"/>
              <a:ext cx="1419492" cy="30001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7"/>
            <a:srcRect t="12295"/>
            <a:stretch/>
          </p:blipFill>
          <p:spPr>
            <a:xfrm>
              <a:off x="6149760" y="4423953"/>
              <a:ext cx="2878611" cy="1938967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004512" y="4547570"/>
              <a:ext cx="1736169" cy="644466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4"/>
            <a:srcRect t="83298" r="66797"/>
            <a:stretch/>
          </p:blipFill>
          <p:spPr>
            <a:xfrm>
              <a:off x="1829286" y="5116408"/>
              <a:ext cx="643794" cy="75628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1240" b="31294"/>
            <a:stretch/>
          </p:blipFill>
          <p:spPr>
            <a:xfrm>
              <a:off x="1815396" y="4813899"/>
              <a:ext cx="945439" cy="311092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/>
        </p:nvSpPr>
        <p:spPr>
          <a:xfrm>
            <a:off x="2058498" y="4380913"/>
            <a:ext cx="798955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 dirty="0"/>
              <a:t>Number of laboratory-confirmed cases and detection rate, Viral Watch, South Africa, 30 December 2024 to 17 August 2025</a:t>
            </a:r>
            <a:endParaRPr lang="en-ZA" sz="1200" b="1" dirty="0"/>
          </a:p>
        </p:txBody>
      </p:sp>
      <p:sp>
        <p:nvSpPr>
          <p:cNvPr id="19" name="Rectangle 18"/>
          <p:cNvSpPr/>
          <p:nvPr/>
        </p:nvSpPr>
        <p:spPr>
          <a:xfrm>
            <a:off x="2796354" y="4636374"/>
            <a:ext cx="7962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 dirty="0"/>
              <a:t>Influenza</a:t>
            </a:r>
            <a:endParaRPr lang="en-ZA" sz="1200" b="1" dirty="0"/>
          </a:p>
        </p:txBody>
      </p:sp>
      <p:sp>
        <p:nvSpPr>
          <p:cNvPr id="20" name="Rectangle 19"/>
          <p:cNvSpPr/>
          <p:nvPr/>
        </p:nvSpPr>
        <p:spPr>
          <a:xfrm>
            <a:off x="5603221" y="4678747"/>
            <a:ext cx="7962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b="1" dirty="0"/>
              <a:t>RSV</a:t>
            </a:r>
            <a:endParaRPr lang="en-ZA" sz="1200" b="1" dirty="0"/>
          </a:p>
        </p:txBody>
      </p:sp>
      <p:sp>
        <p:nvSpPr>
          <p:cNvPr id="21" name="Rectangle 20"/>
          <p:cNvSpPr/>
          <p:nvPr/>
        </p:nvSpPr>
        <p:spPr>
          <a:xfrm>
            <a:off x="8271421" y="4697705"/>
            <a:ext cx="154533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b="1" dirty="0"/>
              <a:t>SARS-CoV-2</a:t>
            </a:r>
            <a:endParaRPr lang="en-ZA" sz="1200" b="1" dirty="0"/>
          </a:p>
        </p:txBody>
      </p:sp>
      <p:grpSp>
        <p:nvGrpSpPr>
          <p:cNvPr id="23" name="Group 22"/>
          <p:cNvGrpSpPr/>
          <p:nvPr/>
        </p:nvGrpSpPr>
        <p:grpSpPr>
          <a:xfrm>
            <a:off x="6745124" y="1915355"/>
            <a:ext cx="3750186" cy="2244997"/>
            <a:chOff x="5278185" y="2029823"/>
            <a:chExt cx="3750186" cy="2244997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9"/>
            <a:srcRect t="20176"/>
            <a:stretch/>
          </p:blipFill>
          <p:spPr>
            <a:xfrm>
              <a:off x="5278185" y="2525486"/>
              <a:ext cx="3658172" cy="1749334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5352506" y="2029823"/>
              <a:ext cx="367586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ZA" sz="1200" b="1" dirty="0"/>
                <a:t>Influenza surveillance epidemic threshold, </a:t>
              </a:r>
              <a:r>
                <a:rPr lang="en-GB" sz="1200" b="1" dirty="0"/>
                <a:t>Viral Watch, South Africa, 30 December 2024 to 17 August 2025</a:t>
              </a:r>
              <a:endParaRPr lang="en-ZA" sz="1200" b="1" dirty="0"/>
            </a:p>
          </p:txBody>
        </p:sp>
      </p:grpSp>
      <p:sp>
        <p:nvSpPr>
          <p:cNvPr id="24" name="Rectangle 23"/>
          <p:cNvSpPr/>
          <p:nvPr/>
        </p:nvSpPr>
        <p:spPr>
          <a:xfrm>
            <a:off x="1595350" y="1060564"/>
            <a:ext cx="78012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2000" dirty="0"/>
              <a:t>GP </a:t>
            </a:r>
            <a:r>
              <a:rPr lang="en-ZA" sz="2000" dirty="0">
                <a:solidFill>
                  <a:schemeClr val="dk1"/>
                </a:solidFill>
              </a:rPr>
              <a:t>based</a:t>
            </a:r>
            <a:r>
              <a:rPr lang="en-ZA" sz="2000" dirty="0"/>
              <a:t> surveillance programme for influenza (est. 1984) </a:t>
            </a:r>
          </a:p>
        </p:txBody>
      </p:sp>
    </p:spTree>
    <p:extLst>
      <p:ext uri="{BB962C8B-B14F-4D97-AF65-F5344CB8AC3E}">
        <p14:creationId xmlns:p14="http://schemas.microsoft.com/office/powerpoint/2010/main" val="3633527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152650" y="365127"/>
            <a:ext cx="7886700" cy="906325"/>
          </a:xfr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ZA" sz="2800" b="1" dirty="0"/>
              <a:t>Viral Watch needs enthusiastic GPs</a:t>
            </a:r>
            <a:endParaRPr lang="en-ZA" sz="28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152650" y="1271451"/>
            <a:ext cx="7886700" cy="4905512"/>
          </a:xfr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sz="2000" dirty="0"/>
              <a:t>What we need from you:</a:t>
            </a:r>
          </a:p>
          <a:p>
            <a:pPr lvl="1"/>
            <a:r>
              <a:rPr lang="en-GB" sz="1600" dirty="0"/>
              <a:t>Enrol patients with symptoms of </a:t>
            </a:r>
            <a:r>
              <a:rPr lang="en-GB" sz="1600" b="1" dirty="0"/>
              <a:t>fever and cough </a:t>
            </a:r>
            <a:r>
              <a:rPr lang="en-GB" sz="1600" dirty="0"/>
              <a:t>(only verbal consent required)</a:t>
            </a:r>
          </a:p>
          <a:p>
            <a:pPr lvl="1"/>
            <a:r>
              <a:rPr lang="en-GB" sz="1600" dirty="0"/>
              <a:t>Take a </a:t>
            </a:r>
            <a:r>
              <a:rPr lang="en-GB" sz="1600" b="1" dirty="0"/>
              <a:t>nasal swab </a:t>
            </a:r>
            <a:r>
              <a:rPr lang="en-GB" sz="1600" dirty="0"/>
              <a:t>(kits provided free of charge)</a:t>
            </a:r>
          </a:p>
          <a:p>
            <a:pPr lvl="1"/>
            <a:r>
              <a:rPr lang="en-GB" sz="1600" dirty="0"/>
              <a:t>Complete a </a:t>
            </a:r>
            <a:r>
              <a:rPr lang="en-GB" sz="1600" b="1" dirty="0"/>
              <a:t>short form </a:t>
            </a:r>
            <a:r>
              <a:rPr lang="en-GB" sz="1600" dirty="0"/>
              <a:t>(online)</a:t>
            </a:r>
          </a:p>
          <a:p>
            <a:pPr lvl="1"/>
            <a:r>
              <a:rPr lang="en-GB" sz="1600" dirty="0"/>
              <a:t>Swabs are transported to NICD via the usual private lab or NHLS transport</a:t>
            </a:r>
          </a:p>
          <a:p>
            <a:r>
              <a:rPr lang="en-GB" sz="2000" dirty="0"/>
              <a:t>Benefits:</a:t>
            </a:r>
          </a:p>
          <a:p>
            <a:pPr lvl="1"/>
            <a:r>
              <a:rPr lang="en-GB" sz="1600" b="1" dirty="0"/>
              <a:t>No cost</a:t>
            </a:r>
          </a:p>
          <a:p>
            <a:pPr lvl="1"/>
            <a:r>
              <a:rPr lang="en-GB" sz="1600" b="1" dirty="0"/>
              <a:t>Results</a:t>
            </a:r>
            <a:r>
              <a:rPr lang="en-GB" sz="1600" dirty="0"/>
              <a:t> (influenza, RSV and SARS-CoV-2) within 24 hours of receiving at NICD </a:t>
            </a:r>
          </a:p>
          <a:p>
            <a:pPr lvl="1"/>
            <a:r>
              <a:rPr lang="en-GB" sz="1600" dirty="0"/>
              <a:t>Receive </a:t>
            </a:r>
            <a:r>
              <a:rPr lang="en-GB" sz="1600" b="1" dirty="0"/>
              <a:t>updates</a:t>
            </a:r>
            <a:r>
              <a:rPr lang="en-GB" sz="1600" dirty="0"/>
              <a:t> on respiratory pathogens (influenza, RSV, SARS-CoV-2) surveillance</a:t>
            </a:r>
          </a:p>
          <a:p>
            <a:pPr lvl="1"/>
            <a:r>
              <a:rPr lang="en-GB" sz="1600" dirty="0"/>
              <a:t>Invitation to </a:t>
            </a:r>
            <a:r>
              <a:rPr lang="en-GB" sz="1600" b="1" dirty="0"/>
              <a:t>annual respiratory virus symposium </a:t>
            </a:r>
            <a:r>
              <a:rPr lang="en-GB" sz="1600" dirty="0"/>
              <a:t>(CPD points)</a:t>
            </a:r>
          </a:p>
          <a:p>
            <a:pPr lvl="1"/>
            <a:r>
              <a:rPr lang="en-GB" sz="1600" b="1" dirty="0"/>
              <a:t>CPD points </a:t>
            </a:r>
            <a:r>
              <a:rPr lang="en-GB" sz="1600" dirty="0"/>
              <a:t>for programme participation (if you submit 10 or more swabs a year)</a:t>
            </a:r>
          </a:p>
          <a:p>
            <a:pPr marL="0" indent="0">
              <a:buNone/>
            </a:pPr>
            <a:r>
              <a:rPr lang="en-ZA" sz="2000" dirty="0" smtClean="0"/>
              <a:t>WhatsApp 0828832044 to get the registration link. </a:t>
            </a:r>
            <a:endParaRPr lang="en-ZA" sz="2000" dirty="0"/>
          </a:p>
          <a:p>
            <a:endParaRPr lang="en-ZA" sz="2000" dirty="0"/>
          </a:p>
        </p:txBody>
      </p:sp>
    </p:spTree>
    <p:extLst>
      <p:ext uri="{BB962C8B-B14F-4D97-AF65-F5344CB8AC3E}">
        <p14:creationId xmlns:p14="http://schemas.microsoft.com/office/powerpoint/2010/main" val="195377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Diphtheria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439" y="2071431"/>
            <a:ext cx="10515600" cy="4351338"/>
          </a:xfrm>
        </p:spPr>
        <p:txBody>
          <a:bodyPr>
            <a:normAutofit/>
          </a:bodyPr>
          <a:lstStyle/>
          <a:p>
            <a:r>
              <a:rPr lang="en-ZA" dirty="0" smtClean="0"/>
              <a:t>Highly contagious and vaccine-preventable</a:t>
            </a:r>
          </a:p>
          <a:p>
            <a:r>
              <a:rPr lang="en-ZA" dirty="0" smtClean="0"/>
              <a:t>Vaccine is toxoid: [protects against the effects of the toxin</a:t>
            </a:r>
          </a:p>
          <a:p>
            <a:pPr lvl="1"/>
            <a:r>
              <a:rPr lang="en-ZA" dirty="0" smtClean="0"/>
              <a:t>Vaccine at 6, 12 and 14 weeks with booster at 6 and 12 years</a:t>
            </a:r>
          </a:p>
          <a:p>
            <a:r>
              <a:rPr lang="en-ZA" dirty="0" smtClean="0"/>
              <a:t>Respiratory diphtheria illness</a:t>
            </a:r>
          </a:p>
          <a:p>
            <a:pPr lvl="1"/>
            <a:r>
              <a:rPr lang="en-ZA" dirty="0" smtClean="0"/>
              <a:t>Caused by toxin producing strains of </a:t>
            </a:r>
            <a:r>
              <a:rPr lang="en-ZA" i="1" dirty="0" err="1" smtClean="0"/>
              <a:t>Corynebacterium</a:t>
            </a:r>
            <a:r>
              <a:rPr lang="en-ZA" i="1" dirty="0" smtClean="0"/>
              <a:t> diphtheriae</a:t>
            </a:r>
          </a:p>
          <a:p>
            <a:pPr lvl="2"/>
            <a:r>
              <a:rPr lang="en-ZA" dirty="0"/>
              <a:t> </a:t>
            </a:r>
            <a:r>
              <a:rPr lang="en-ZA" dirty="0" smtClean="0"/>
              <a:t>rarely </a:t>
            </a:r>
            <a:r>
              <a:rPr lang="en-ZA" i="1" dirty="0"/>
              <a:t>C. </a:t>
            </a:r>
            <a:r>
              <a:rPr lang="en-ZA" i="1" dirty="0" err="1"/>
              <a:t>ulcerans</a:t>
            </a:r>
            <a:r>
              <a:rPr lang="en-ZA" i="1" dirty="0"/>
              <a:t> </a:t>
            </a:r>
            <a:r>
              <a:rPr lang="en-ZA" dirty="0"/>
              <a:t>or</a:t>
            </a:r>
            <a:r>
              <a:rPr lang="en-ZA" i="1" dirty="0"/>
              <a:t> C. pseudotuberculosis</a:t>
            </a:r>
            <a:r>
              <a:rPr lang="en-ZA" dirty="0" smtClean="0"/>
              <a:t> </a:t>
            </a:r>
          </a:p>
          <a:p>
            <a:pPr lvl="1"/>
            <a:r>
              <a:rPr lang="en-ZA" b="1" dirty="0" smtClean="0"/>
              <a:t>Toxin is responsible for pathogenesis and clinical presentation (and deaths) of diphtheria</a:t>
            </a:r>
          </a:p>
          <a:p>
            <a:r>
              <a:rPr lang="en-ZA" dirty="0" smtClean="0"/>
              <a:t>Toxin-producing strains can cause skin lesions and may be a reservoir of infection</a:t>
            </a:r>
          </a:p>
          <a:p>
            <a:pPr lvl="1"/>
            <a:endParaRPr lang="en-ZA" dirty="0" smtClean="0"/>
          </a:p>
          <a:p>
            <a:pPr lvl="1"/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8172" y="4555862"/>
            <a:ext cx="1686479" cy="23741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1040" y="97396"/>
            <a:ext cx="2036744" cy="2703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21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246" y="54777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GB" sz="3100" b="1" dirty="0" smtClean="0"/>
              <a:t>Number </a:t>
            </a:r>
            <a:r>
              <a:rPr lang="en-GB" sz="3100" b="1" dirty="0"/>
              <a:t>of individuals testing positive for toxigenic </a:t>
            </a:r>
            <a:r>
              <a:rPr lang="en-GB" sz="3100" b="1" i="1" dirty="0"/>
              <a:t>C. diphtheriae</a:t>
            </a:r>
            <a:r>
              <a:rPr lang="en-GB" sz="3100" b="1" dirty="0"/>
              <a:t> (respiratory diphtheria cases and asymptomatic carriers), South Africa, 1 January 2024 to </a:t>
            </a:r>
            <a:r>
              <a:rPr lang="en-GB" sz="3100" b="1" dirty="0" smtClean="0"/>
              <a:t>21 August </a:t>
            </a:r>
            <a:r>
              <a:rPr lang="en-GB" sz="3100" b="1" dirty="0"/>
              <a:t>2025.</a:t>
            </a:r>
            <a:r>
              <a:rPr lang="en-ZA" dirty="0"/>
              <a:t/>
            </a:r>
            <a:br>
              <a:rPr lang="en-ZA" dirty="0"/>
            </a:br>
            <a:r>
              <a:rPr lang="en-ZA" dirty="0"/>
              <a:t/>
            </a:r>
            <a:br>
              <a:rPr lang="en-ZA" dirty="0"/>
            </a:br>
            <a:endParaRPr lang="en-Z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3CC358-D6A3-1903-F0FA-798E577448B0}"/>
              </a:ext>
            </a:extLst>
          </p:cNvPr>
          <p:cNvSpPr txBox="1"/>
          <p:nvPr/>
        </p:nvSpPr>
        <p:spPr>
          <a:xfrm>
            <a:off x="10320792" y="1332221"/>
            <a:ext cx="156640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050" dirty="0" smtClean="0">
                <a:ea typeface="Calibri" panose="020F0502020204030204" pitchFamily="34" charset="0"/>
              </a:rPr>
              <a:t>70 confirmed cases of respiratory diphtheria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050" dirty="0" smtClean="0">
                <a:ea typeface="Calibri" panose="020F0502020204030204" pitchFamily="34" charset="0"/>
              </a:rPr>
              <a:t>58 contacts tested positive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050" dirty="0" smtClean="0">
                <a:ea typeface="Calibri" panose="020F0502020204030204" pitchFamily="34" charset="0"/>
              </a:rPr>
              <a:t>Median age among respiratory diphtheria cases is </a:t>
            </a:r>
            <a:r>
              <a:rPr lang="en-GB" sz="1050" b="1" dirty="0" smtClean="0">
                <a:ea typeface="Calibri" panose="020F0502020204030204" pitchFamily="34" charset="0"/>
              </a:rPr>
              <a:t>31 years (range 2-52 years)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050" b="1" dirty="0" smtClean="0">
                <a:ea typeface="Calibri" panose="020F0502020204030204" pitchFamily="34" charset="0"/>
              </a:rPr>
              <a:t>Deaths 14/70  (20%)</a:t>
            </a:r>
          </a:p>
          <a:p>
            <a:pPr lvl="1"/>
            <a:endParaRPr lang="en-GB" dirty="0"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2BE0C32-A608-4A2D-AEF2-68DB538DD5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1517946"/>
              </p:ext>
            </p:extLst>
          </p:nvPr>
        </p:nvGraphicFramePr>
        <p:xfrm>
          <a:off x="575200" y="1403957"/>
          <a:ext cx="9817100" cy="5115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8775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549" y="0"/>
            <a:ext cx="11109251" cy="1221662"/>
          </a:xfrm>
        </p:spPr>
        <p:txBody>
          <a:bodyPr>
            <a:normAutofit/>
          </a:bodyPr>
          <a:lstStyle/>
          <a:p>
            <a:r>
              <a:rPr lang="en-US" u="sng" dirty="0" smtClean="0"/>
              <a:t>Respiratory diphtheria</a:t>
            </a:r>
            <a:r>
              <a:rPr lang="en-US" u="sng" dirty="0" smtClean="0"/>
              <a:t> 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17638"/>
            <a:ext cx="4885629" cy="4848408"/>
          </a:xfrm>
        </p:spPr>
        <p:txBody>
          <a:bodyPr>
            <a:normAutofit/>
          </a:bodyPr>
          <a:lstStyle/>
          <a:p>
            <a:r>
              <a:rPr lang="en-US" b="1" dirty="0"/>
              <a:t>Low grade fever</a:t>
            </a:r>
          </a:p>
          <a:p>
            <a:pPr lvl="1"/>
            <a:endParaRPr lang="en-US" dirty="0"/>
          </a:p>
          <a:p>
            <a:r>
              <a:rPr lang="en-US" b="1" dirty="0"/>
              <a:t>Sore throat</a:t>
            </a:r>
          </a:p>
          <a:p>
            <a:pPr lvl="1"/>
            <a:endParaRPr lang="en-US" dirty="0"/>
          </a:p>
          <a:p>
            <a:r>
              <a:rPr lang="en-US" b="1" dirty="0" err="1"/>
              <a:t>Pseudomembrane</a:t>
            </a:r>
            <a:endParaRPr lang="en-US" b="1" dirty="0"/>
          </a:p>
          <a:p>
            <a:pPr lvl="2"/>
            <a:r>
              <a:rPr lang="en-US" dirty="0"/>
              <a:t>Local toxin production</a:t>
            </a:r>
          </a:p>
          <a:p>
            <a:pPr lvl="2"/>
            <a:r>
              <a:rPr lang="en-US" dirty="0"/>
              <a:t>Anywhere from nose to tracheobronchial tree</a:t>
            </a:r>
          </a:p>
          <a:p>
            <a:pPr lvl="2"/>
            <a:r>
              <a:rPr lang="en-US" dirty="0"/>
              <a:t>Dense, adherent </a:t>
            </a:r>
          </a:p>
          <a:p>
            <a:pPr lvl="2"/>
            <a:r>
              <a:rPr lang="en-US" dirty="0"/>
              <a:t>Airway obstruction</a:t>
            </a:r>
          </a:p>
          <a:p>
            <a:pPr lvl="2"/>
            <a:endParaRPr lang="en-US" dirty="0"/>
          </a:p>
          <a:p>
            <a:r>
              <a:rPr lang="en-US" b="1" dirty="0"/>
              <a:t>Cervical LAD – ‘Bull’ neck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41148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7312" y="4416201"/>
            <a:ext cx="3130920" cy="2261709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7201" y="1555262"/>
            <a:ext cx="2771133" cy="266496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7312" y="1319650"/>
            <a:ext cx="3130920" cy="28802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2202" y="4416201"/>
            <a:ext cx="3016133" cy="22651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1799" y="223701"/>
            <a:ext cx="4468755" cy="77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98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84" y="154813"/>
            <a:ext cx="10515600" cy="1024763"/>
          </a:xfrm>
        </p:spPr>
        <p:txBody>
          <a:bodyPr/>
          <a:lstStyle/>
          <a:p>
            <a:r>
              <a:rPr lang="en-US" u="sng" dirty="0"/>
              <a:t>Systemic effects of the </a:t>
            </a:r>
            <a:r>
              <a:rPr lang="en-US" u="sng" dirty="0" smtClean="0"/>
              <a:t>toxin, causes disease 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584" y="1549588"/>
            <a:ext cx="11185451" cy="5199321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Airway obstruction by membrane (management essential and early)</a:t>
            </a:r>
          </a:p>
          <a:p>
            <a:r>
              <a:rPr lang="en-US" b="1" dirty="0" smtClean="0"/>
              <a:t>Cardiac (monitor ECG)</a:t>
            </a:r>
            <a:endParaRPr lang="en-US" b="1" dirty="0"/>
          </a:p>
          <a:p>
            <a:pPr lvl="1"/>
            <a:r>
              <a:rPr lang="en-US" dirty="0"/>
              <a:t>Myocarditis - Up to 60%, 7-14 days after respiratory symptoms</a:t>
            </a:r>
          </a:p>
          <a:p>
            <a:pPr lvl="1"/>
            <a:r>
              <a:rPr lang="en-US" dirty="0"/>
              <a:t>Heart block </a:t>
            </a:r>
            <a:endParaRPr lang="en-US" dirty="0" smtClean="0"/>
          </a:p>
          <a:p>
            <a:r>
              <a:rPr lang="en-US" b="1" dirty="0" smtClean="0"/>
              <a:t>Renal failure (Input/output and monitor)</a:t>
            </a:r>
            <a:endParaRPr lang="en-US" b="1" dirty="0"/>
          </a:p>
          <a:p>
            <a:r>
              <a:rPr lang="en-US" b="1" dirty="0" smtClean="0"/>
              <a:t>Neurological </a:t>
            </a:r>
            <a:r>
              <a:rPr lang="en-US" dirty="0" smtClean="0"/>
              <a:t>related </a:t>
            </a:r>
            <a:r>
              <a:rPr lang="en-US" dirty="0"/>
              <a:t>to the severity of the respiratory infection)</a:t>
            </a:r>
          </a:p>
          <a:p>
            <a:pPr lvl="1"/>
            <a:r>
              <a:rPr lang="en-US" dirty="0"/>
              <a:t>3-6 weeks - </a:t>
            </a:r>
            <a:r>
              <a:rPr lang="en-US" b="1" dirty="0"/>
              <a:t>Cranial nerve deficits </a:t>
            </a:r>
            <a:r>
              <a:rPr lang="en-US" dirty="0"/>
              <a:t>including oculomotor, ciliary paralysis, facial, and pharyngeal, or laryngeal nervous dysfunction</a:t>
            </a:r>
          </a:p>
          <a:p>
            <a:pPr lvl="1"/>
            <a:r>
              <a:rPr lang="en-US" dirty="0"/>
              <a:t>Occasionally, a stocking and glove</a:t>
            </a:r>
            <a:r>
              <a:rPr lang="en-US" b="1" dirty="0"/>
              <a:t> peripheral sensory neuropathy 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8 weeks - </a:t>
            </a:r>
            <a:r>
              <a:rPr lang="en-US" b="1" dirty="0"/>
              <a:t>Peripheral neuritis </a:t>
            </a:r>
            <a:r>
              <a:rPr lang="en-US" dirty="0"/>
              <a:t>develops </a:t>
            </a:r>
            <a:r>
              <a:rPr lang="en-US" dirty="0" smtClean="0"/>
              <a:t>10 </a:t>
            </a:r>
            <a:r>
              <a:rPr lang="en-US" dirty="0"/>
              <a:t>days to 3 months after the onset of pharyngeal disease. </a:t>
            </a:r>
            <a:endParaRPr lang="en-US" dirty="0" smtClean="0"/>
          </a:p>
          <a:p>
            <a:pPr lvl="2"/>
            <a:r>
              <a:rPr lang="en-US" dirty="0" smtClean="0"/>
              <a:t>initially </a:t>
            </a:r>
            <a:r>
              <a:rPr lang="en-US" dirty="0"/>
              <a:t>as a motor defect of the proximal muscle groups in the extremities extending distally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b="1" dirty="0"/>
              <a:t>Invasive disease </a:t>
            </a:r>
            <a:r>
              <a:rPr lang="en-US" dirty="0"/>
              <a:t>may manifest in multiple organ system disease, though this is rare (non- toxigenic)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314312" y="1998427"/>
            <a:ext cx="269018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4400" b="1" dirty="0" smtClean="0"/>
              <a:t>DAT saves lives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205541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38F2A-03C1-81B9-5340-2C7C8F76A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368" y="88679"/>
            <a:ext cx="10515600" cy="1325563"/>
          </a:xfrm>
        </p:spPr>
        <p:txBody>
          <a:bodyPr/>
          <a:lstStyle/>
          <a:p>
            <a:r>
              <a:rPr lang="en-US" dirty="0" smtClean="0"/>
              <a:t>Antibiotics and Diphtheria antitoxin (DAT)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E6B2C8-9C31-672B-BD2C-42E7B8391E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047" y="1256859"/>
            <a:ext cx="6432697" cy="4344282"/>
          </a:xfrm>
        </p:spPr>
        <p:txBody>
          <a:bodyPr>
            <a:noAutofit/>
          </a:bodyPr>
          <a:lstStyle/>
          <a:p>
            <a:r>
              <a:rPr lang="en-US" sz="1800" dirty="0" smtClean="0">
                <a:solidFill>
                  <a:srgbClr val="FF0000"/>
                </a:solidFill>
              </a:rPr>
              <a:t>Do </a:t>
            </a:r>
            <a:r>
              <a:rPr lang="en-US" sz="1800" dirty="0">
                <a:solidFill>
                  <a:srgbClr val="FF0000"/>
                </a:solidFill>
              </a:rPr>
              <a:t>not </a:t>
            </a:r>
            <a:r>
              <a:rPr lang="en-US" sz="1800" dirty="0" smtClean="0">
                <a:solidFill>
                  <a:srgbClr val="FF0000"/>
                </a:solidFill>
              </a:rPr>
              <a:t>delay DAT! Do not wait for lab confirmation</a:t>
            </a:r>
          </a:p>
          <a:p>
            <a:pPr lvl="1"/>
            <a:r>
              <a:rPr lang="en-US" sz="1400" dirty="0" smtClean="0"/>
              <a:t>Establish DAT supply chains, today</a:t>
            </a:r>
          </a:p>
          <a:p>
            <a:pPr lvl="1"/>
            <a:r>
              <a:rPr lang="en-US" sz="1400" dirty="0" smtClean="0"/>
              <a:t>Make use of ID specialists who have experience in using DAT</a:t>
            </a:r>
          </a:p>
          <a:p>
            <a:pPr lvl="1"/>
            <a:r>
              <a:rPr lang="en-US" sz="1400" dirty="0" smtClean="0"/>
              <a:t>Read guidelines </a:t>
            </a:r>
            <a:r>
              <a:rPr lang="en-US" sz="1400" smtClean="0"/>
              <a:t>for dosing </a:t>
            </a:r>
            <a:endParaRPr lang="en-US" sz="1400" dirty="0" smtClean="0"/>
          </a:p>
          <a:p>
            <a:pPr lvl="1"/>
            <a:r>
              <a:rPr lang="en-US" sz="1400" dirty="0" smtClean="0"/>
              <a:t>Call NICD hotline 0800 029 999</a:t>
            </a:r>
          </a:p>
          <a:p>
            <a:pPr lvl="1"/>
            <a:r>
              <a:rPr lang="en-US" sz="1400" dirty="0" smtClean="0"/>
              <a:t>Swab to lab for culture and PCR at NICD</a:t>
            </a:r>
            <a:endParaRPr lang="en-US" sz="1400" dirty="0"/>
          </a:p>
          <a:p>
            <a:r>
              <a:rPr lang="en-US" sz="1800" dirty="0" smtClean="0"/>
              <a:t>First line option</a:t>
            </a:r>
            <a:r>
              <a:rPr lang="en-US" sz="1800" dirty="0"/>
              <a:t> </a:t>
            </a:r>
            <a:r>
              <a:rPr lang="en-US" sz="1800" dirty="0" smtClean="0"/>
              <a:t>(</a:t>
            </a:r>
            <a:r>
              <a:rPr lang="en-US" sz="1800" dirty="0"/>
              <a:t>Give alongside DAT (antitoxin</a:t>
            </a:r>
            <a:r>
              <a:rPr lang="en-US" sz="1800" dirty="0" smtClean="0"/>
              <a:t>)</a:t>
            </a:r>
            <a:endParaRPr lang="en-US" sz="1800" dirty="0"/>
          </a:p>
          <a:p>
            <a:pPr lvl="1"/>
            <a:r>
              <a:rPr lang="en-US" sz="1800" dirty="0">
                <a:solidFill>
                  <a:srgbClr val="FF0000"/>
                </a:solidFill>
              </a:rPr>
              <a:t>Azithromycin 10mg/kg/d (max 500mg/d) </a:t>
            </a:r>
            <a:r>
              <a:rPr lang="en-US" sz="1800" dirty="0"/>
              <a:t>IV if difficulty swallowing, then switch to oral</a:t>
            </a:r>
          </a:p>
          <a:p>
            <a:pPr lvl="1"/>
            <a:r>
              <a:rPr lang="en-US" sz="1800" dirty="0"/>
              <a:t>14 days (can this be shortened ?10d</a:t>
            </a:r>
            <a:r>
              <a:rPr lang="en-US" sz="1800" dirty="0" smtClean="0"/>
              <a:t>)</a:t>
            </a:r>
            <a:endParaRPr lang="en-US" sz="1800" dirty="0"/>
          </a:p>
          <a:p>
            <a:r>
              <a:rPr lang="en-ZA" sz="1800" dirty="0"/>
              <a:t>Prompt initiation of antibiotics clears the infection between 4 to 6 days</a:t>
            </a:r>
          </a:p>
          <a:p>
            <a:pPr lvl="1"/>
            <a:r>
              <a:rPr lang="en-ZA" sz="1800" dirty="0">
                <a:solidFill>
                  <a:srgbClr val="FF0000"/>
                </a:solidFill>
              </a:rPr>
              <a:t>De-isolation at Day 7 </a:t>
            </a:r>
            <a:r>
              <a:rPr lang="en-ZA" sz="1800" dirty="0"/>
              <a:t>of antibiotic treatment is a reasonable, safe and effective approach (vs 14d). </a:t>
            </a:r>
          </a:p>
          <a:p>
            <a:pPr lvl="1"/>
            <a:r>
              <a:rPr lang="en-ZA" sz="1800" dirty="0">
                <a:solidFill>
                  <a:srgbClr val="FF0000"/>
                </a:solidFill>
              </a:rPr>
              <a:t>Follow up cultures </a:t>
            </a:r>
            <a:r>
              <a:rPr lang="en-ZA" sz="1800" dirty="0"/>
              <a:t>D3/4 and Day5/6 vs Day 14? If follow up cultures positive review antibiotic dose, adherence, drug interactions &amp; prolong </a:t>
            </a:r>
            <a:r>
              <a:rPr lang="en-ZA" sz="1800" dirty="0" smtClean="0"/>
              <a:t>course</a:t>
            </a:r>
            <a:endParaRPr lang="en-US" sz="1600" dirty="0"/>
          </a:p>
          <a:p>
            <a:r>
              <a:rPr lang="en-US" sz="1600" i="1" dirty="0"/>
              <a:t>Alternatives = Penicillin or erythromycin, but need more frequent dosing</a:t>
            </a:r>
            <a:r>
              <a:rPr lang="en-ZA" sz="1600" i="1" dirty="0"/>
              <a:t>, emerging penicillin resistance</a:t>
            </a:r>
          </a:p>
          <a:p>
            <a:r>
              <a:rPr lang="en-ZA" sz="1600" i="1" dirty="0"/>
              <a:t>Resistance is being monitored by NICD</a:t>
            </a:r>
            <a:endParaRPr lang="en-US" sz="1600" i="1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3E27DA6-8FF9-A4FD-4DA0-3C5FA23547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06079" y="1287213"/>
            <a:ext cx="4164593" cy="2302754"/>
          </a:xfrm>
          <a:ln>
            <a:solidFill>
              <a:srgbClr val="FF0000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en-ZA" i="1" dirty="0" smtClean="0"/>
              <a:t>Antibiotics:</a:t>
            </a:r>
            <a:endParaRPr lang="en-ZA" i="1" dirty="0"/>
          </a:p>
          <a:p>
            <a:pPr lvl="1"/>
            <a:r>
              <a:rPr lang="en-ZA" i="1" dirty="0"/>
              <a:t>Kills the organism and prevents further toxin </a:t>
            </a:r>
            <a:r>
              <a:rPr lang="en-ZA" i="1" dirty="0" smtClean="0"/>
              <a:t>production</a:t>
            </a:r>
            <a:endParaRPr lang="en-ZA" i="1" dirty="0"/>
          </a:p>
          <a:p>
            <a:pPr lvl="1"/>
            <a:r>
              <a:rPr lang="en-ZA" i="1" dirty="0"/>
              <a:t>Slows the spread of local </a:t>
            </a:r>
            <a:r>
              <a:rPr lang="en-ZA" i="1" dirty="0" smtClean="0"/>
              <a:t>infection</a:t>
            </a:r>
            <a:endParaRPr lang="en-ZA" i="1" dirty="0"/>
          </a:p>
          <a:p>
            <a:pPr lvl="1"/>
            <a:r>
              <a:rPr lang="en-ZA" i="1" dirty="0"/>
              <a:t>Reduces transmission </a:t>
            </a:r>
          </a:p>
          <a:p>
            <a:endParaRPr lang="en-ZA" dirty="0"/>
          </a:p>
        </p:txBody>
      </p:sp>
      <p:pic>
        <p:nvPicPr>
          <p:cNvPr id="6" name="Content Placeholder 12">
            <a:extLst>
              <a:ext uri="{FF2B5EF4-FFF2-40B4-BE49-F238E27FC236}">
                <a16:creationId xmlns:a16="http://schemas.microsoft.com/office/drawing/2014/main" id="{B7207260-E837-3A1D-E42F-0FCCEC4BEC1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0654"/>
          <a:stretch/>
        </p:blipFill>
        <p:spPr>
          <a:xfrm>
            <a:off x="7491167" y="3841478"/>
            <a:ext cx="4148506" cy="10923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1ABA391-6E80-A9CF-B276-2DB658C2966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4696" t="-1" r="4696" b="13386"/>
          <a:stretch/>
        </p:blipFill>
        <p:spPr>
          <a:xfrm>
            <a:off x="10360415" y="4933785"/>
            <a:ext cx="1051106" cy="1715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05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755" y="0"/>
            <a:ext cx="10515600" cy="1325563"/>
          </a:xfrm>
        </p:spPr>
        <p:txBody>
          <a:bodyPr/>
          <a:lstStyle/>
          <a:p>
            <a:r>
              <a:rPr lang="en-US" u="sng" dirty="0" smtClean="0"/>
              <a:t>Public health response: contact tracing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409" y="1030494"/>
            <a:ext cx="11565835" cy="5115863"/>
          </a:xfrm>
        </p:spPr>
        <p:txBody>
          <a:bodyPr>
            <a:normAutofit fontScale="70000" lnSpcReduction="20000"/>
          </a:bodyPr>
          <a:lstStyle/>
          <a:p>
            <a:endParaRPr lang="en-US" dirty="0" smtClean="0"/>
          </a:p>
          <a:p>
            <a:r>
              <a:rPr lang="en-US" b="1" dirty="0" smtClean="0"/>
              <a:t>Urgent response, category 1 notifiable condition</a:t>
            </a:r>
          </a:p>
          <a:p>
            <a:r>
              <a:rPr lang="en-US" dirty="0" smtClean="0"/>
              <a:t>Notify and complete CIF in detail for patient (please give details of vaccine history)</a:t>
            </a:r>
          </a:p>
          <a:p>
            <a:r>
              <a:rPr lang="en-US" dirty="0" smtClean="0"/>
              <a:t>All household contacts</a:t>
            </a:r>
          </a:p>
          <a:p>
            <a:r>
              <a:rPr lang="en-US" dirty="0" smtClean="0"/>
              <a:t>Other contacts: </a:t>
            </a:r>
          </a:p>
          <a:p>
            <a:pPr lvl="1"/>
            <a:r>
              <a:rPr lang="en-US" dirty="0" smtClean="0"/>
              <a:t>More than 15 minutes with 2 </a:t>
            </a:r>
            <a:r>
              <a:rPr lang="en-US" dirty="0" err="1" smtClean="0"/>
              <a:t>metres</a:t>
            </a:r>
            <a:r>
              <a:rPr lang="en-US" dirty="0" smtClean="0"/>
              <a:t> of patient (and no PPE)</a:t>
            </a:r>
            <a:endParaRPr lang="en-US" dirty="0"/>
          </a:p>
          <a:p>
            <a:r>
              <a:rPr lang="en-US" dirty="0" smtClean="0"/>
              <a:t>Take swabs Nasopharyngeal (wear PPE)</a:t>
            </a:r>
          </a:p>
          <a:p>
            <a:r>
              <a:rPr lang="en-US" b="1" dirty="0" smtClean="0"/>
              <a:t>Post-exposure prophylaxis 7-day course Azithromycin (? 3 Days)</a:t>
            </a:r>
          </a:p>
          <a:p>
            <a:r>
              <a:rPr lang="en-US" dirty="0" smtClean="0"/>
              <a:t>Vaccinate (encourage vaccination of children</a:t>
            </a:r>
            <a:r>
              <a:rPr lang="en-US" dirty="0" smtClean="0"/>
              <a:t>), frontline staff, adult vaccine not policy (can do privately)</a:t>
            </a:r>
            <a:endParaRPr lang="en-US" dirty="0"/>
          </a:p>
          <a:p>
            <a:r>
              <a:rPr lang="en-US" dirty="0" smtClean="0"/>
              <a:t>Self-monitor for development of symptoms – may need DAT</a:t>
            </a:r>
          </a:p>
          <a:p>
            <a:r>
              <a:rPr lang="en-US" dirty="0" smtClean="0"/>
              <a:t>Isolate at home, avoid contact until swab result</a:t>
            </a:r>
            <a:endParaRPr lang="en-US" dirty="0"/>
          </a:p>
          <a:p>
            <a:r>
              <a:rPr lang="en-US" dirty="0" smtClean="0"/>
              <a:t>Positive Contact</a:t>
            </a:r>
          </a:p>
          <a:p>
            <a:pPr lvl="1"/>
            <a:r>
              <a:rPr lang="en-US" dirty="0" smtClean="0"/>
              <a:t>Trace contacts</a:t>
            </a:r>
          </a:p>
          <a:p>
            <a:pPr lvl="1"/>
            <a:r>
              <a:rPr lang="en-US" dirty="0" smtClean="0"/>
              <a:t>Reassess for symptoms</a:t>
            </a:r>
          </a:p>
          <a:p>
            <a:pPr lvl="1"/>
            <a:r>
              <a:rPr lang="en-US" dirty="0" smtClean="0"/>
              <a:t>Consider 14 days of Azithromycin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072438" y="2528515"/>
            <a:ext cx="2099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 smtClean="0"/>
              <a:t>Do not wait for lab confirmation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89074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Take home messages 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488" y="1806547"/>
            <a:ext cx="5707711" cy="4351338"/>
          </a:xfrm>
        </p:spPr>
        <p:txBody>
          <a:bodyPr/>
          <a:lstStyle/>
          <a:p>
            <a:r>
              <a:rPr lang="en-ZA" dirty="0" smtClean="0"/>
              <a:t>High index of suspicion</a:t>
            </a:r>
          </a:p>
          <a:p>
            <a:r>
              <a:rPr lang="en-ZA" dirty="0" smtClean="0"/>
              <a:t>CFR highest in the first case</a:t>
            </a:r>
          </a:p>
          <a:p>
            <a:r>
              <a:rPr lang="en-ZA" dirty="0" smtClean="0"/>
              <a:t>Link to experts who have managed cases</a:t>
            </a:r>
          </a:p>
          <a:p>
            <a:r>
              <a:rPr lang="en-ZA" dirty="0" smtClean="0"/>
              <a:t>Don’t delay DAT</a:t>
            </a:r>
          </a:p>
          <a:p>
            <a:r>
              <a:rPr lang="en-ZA" dirty="0" smtClean="0"/>
              <a:t>Treat while waiting for lab confirmation </a:t>
            </a:r>
          </a:p>
          <a:p>
            <a:r>
              <a:rPr lang="en-ZA" dirty="0" smtClean="0"/>
              <a:t>Public health response </a:t>
            </a:r>
            <a:endParaRPr lang="en-ZA" dirty="0" smtClean="0"/>
          </a:p>
          <a:p>
            <a:pPr marL="228600" lvl="1">
              <a:spcBef>
                <a:spcPts val="1000"/>
              </a:spcBef>
            </a:pPr>
            <a:r>
              <a:rPr lang="en-ZA" dirty="0" smtClean="0"/>
              <a:t>NICD hotline </a:t>
            </a:r>
            <a:r>
              <a:rPr lang="en-US" sz="1400" dirty="0"/>
              <a:t>0800 029 999</a:t>
            </a:r>
          </a:p>
          <a:p>
            <a:endParaRPr lang="en-Z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06547"/>
            <a:ext cx="5181600" cy="4351338"/>
          </a:xfrm>
        </p:spPr>
        <p:txBody>
          <a:bodyPr/>
          <a:lstStyle/>
          <a:p>
            <a:r>
              <a:rPr lang="en-GB" sz="20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https://www.nicd.ac.za/diseases-a-z-index/diphtheria</a:t>
            </a:r>
            <a:r>
              <a:rPr lang="en-GB" sz="2000" u="sng" dirty="0" smtClean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/</a:t>
            </a:r>
            <a:endParaRPr lang="en-GB" sz="2000" u="sng" dirty="0" smtClean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2000" dirty="0">
                <a:hlinkClick r:id="rId3"/>
              </a:rPr>
              <a:t>https://www.gov.uk/government/publications/diphtheria-public-health-control-and-management-in-england-and-wales</a:t>
            </a:r>
            <a:r>
              <a:rPr lang="en-GB" sz="2000" dirty="0"/>
              <a:t>, accessed Dec 2024.</a:t>
            </a:r>
          </a:p>
          <a:p>
            <a:r>
              <a:rPr lang="en-ZA" sz="20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https://www.who.int/publications/i/item/WHO-DIPH-Clinical-2024.1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3875607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5409</TotalTime>
  <Words>942</Words>
  <Application>Microsoft Office PowerPoint</Application>
  <PresentationFormat>Widescreen</PresentationFormat>
  <Paragraphs>133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Office Theme</vt:lpstr>
      <vt:lpstr>Diphtheria  overview</vt:lpstr>
      <vt:lpstr>Viral Watch needs enthusiastic GPs</vt:lpstr>
      <vt:lpstr>Viral Watch needs enthusiastic GPs</vt:lpstr>
      <vt:lpstr>Diphtheria</vt:lpstr>
      <vt:lpstr>Number of individuals testing positive for toxigenic C. diphtheriae (respiratory diphtheria cases and asymptomatic carriers), South Africa, 1 January 2024 to 21 August 2025.  </vt:lpstr>
      <vt:lpstr>Respiratory diphtheria </vt:lpstr>
      <vt:lpstr>Systemic effects of the toxin, causes disease </vt:lpstr>
      <vt:lpstr>Antibiotics and Diphtheria antitoxin (DAT)</vt:lpstr>
      <vt:lpstr>Public health response: contact tracing</vt:lpstr>
      <vt:lpstr>Take home messages 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Jocelyn Moyes</dc:creator>
  <cp:lastModifiedBy>Jocelyn Moyes</cp:lastModifiedBy>
  <cp:revision>16</cp:revision>
  <dcterms:created xsi:type="dcterms:W3CDTF">2025-08-22T09:13:56Z</dcterms:created>
  <dcterms:modified xsi:type="dcterms:W3CDTF">2025-08-27T17:20:28Z</dcterms:modified>
</cp:coreProperties>
</file>