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notesMasterIdLst>
    <p:notesMasterId r:id="rId19"/>
  </p:notesMasterIdLst>
  <p:handoutMasterIdLst>
    <p:handoutMasterId r:id="rId20"/>
  </p:handoutMasterIdLst>
  <p:sldIdLst>
    <p:sldId id="257" r:id="rId5"/>
    <p:sldId id="258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943C28-A3DE-4633-A351-09270FAABF04}" v="148" dt="2026-08-20T17:54:29.6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240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image" Target="../media/image2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image" Target="../media/image2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560385-003F-46EF-A10F-CDF60DB1E68B}" type="doc">
      <dgm:prSet loTypeId="urn:microsoft.com/office/officeart/2005/8/layout/hList7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83E3F096-E3CB-45D5-868E-B3B9BFC92948}">
      <dgm:prSet phldrT="[Text]" phldr="0" custT="1"/>
      <dgm:spPr/>
      <dgm:t>
        <a:bodyPr/>
        <a:lstStyle/>
        <a:p>
          <a:pPr algn="l"/>
          <a:r>
            <a:rPr lang="en-ZA" sz="2000" dirty="0">
              <a:latin typeface="Aptos" panose="020B0004020202020204" pitchFamily="34" charset="0"/>
            </a:rPr>
            <a:t>Diagnoses</a:t>
          </a:r>
        </a:p>
        <a:p>
          <a:pPr algn="l"/>
          <a:r>
            <a:rPr lang="en-ZA" sz="2000" dirty="0">
              <a:latin typeface="Aptos" panose="020B0004020202020204" pitchFamily="34" charset="0"/>
            </a:rPr>
            <a:t>Prescribes</a:t>
          </a:r>
        </a:p>
        <a:p>
          <a:pPr algn="l"/>
          <a:r>
            <a:rPr lang="en-ZA" sz="2000" dirty="0">
              <a:latin typeface="Aptos" panose="020B0004020202020204" pitchFamily="34" charset="0"/>
            </a:rPr>
            <a:t>Reviews Treatment</a:t>
          </a:r>
        </a:p>
        <a:p>
          <a:pPr algn="l"/>
          <a:r>
            <a:rPr lang="en-ZA" sz="2000" dirty="0">
              <a:latin typeface="Aptos" panose="020B0004020202020204" pitchFamily="34" charset="0"/>
            </a:rPr>
            <a:t>Monitors Clinical Response</a:t>
          </a:r>
        </a:p>
      </dgm:t>
    </dgm:pt>
    <dgm:pt modelId="{A279519B-5208-4F1D-AE5E-C5D7F8F593BF}" type="parTrans" cxnId="{E8024F60-3859-43E7-BFB8-EE2574689AB9}">
      <dgm:prSet/>
      <dgm:spPr/>
      <dgm:t>
        <a:bodyPr/>
        <a:lstStyle/>
        <a:p>
          <a:endParaRPr lang="en-ZA"/>
        </a:p>
      </dgm:t>
    </dgm:pt>
    <dgm:pt modelId="{245A2D7D-5F12-414E-912B-B2D105363125}" type="sibTrans" cxnId="{E8024F60-3859-43E7-BFB8-EE2574689AB9}">
      <dgm:prSet/>
      <dgm:spPr/>
      <dgm:t>
        <a:bodyPr/>
        <a:lstStyle/>
        <a:p>
          <a:endParaRPr lang="en-ZA"/>
        </a:p>
      </dgm:t>
    </dgm:pt>
    <dgm:pt modelId="{007B46E3-29B5-471E-9639-221A102EFB68}">
      <dgm:prSet phldrT="[Text]" phldr="0" custT="1"/>
      <dgm:spPr/>
      <dgm:t>
        <a:bodyPr/>
        <a:lstStyle/>
        <a:p>
          <a:pPr algn="l"/>
          <a:endParaRPr lang="en-ZA" sz="2000" dirty="0">
            <a:latin typeface="Aptos" panose="020B0004020202020204" pitchFamily="34" charset="0"/>
          </a:endParaRPr>
        </a:p>
        <a:p>
          <a:pPr algn="l"/>
          <a:r>
            <a:rPr lang="en-ZA" sz="2000" dirty="0">
              <a:latin typeface="Aptos" panose="020B0004020202020204" pitchFamily="34" charset="0"/>
            </a:rPr>
            <a:t>Reviews prescription</a:t>
          </a:r>
        </a:p>
        <a:p>
          <a:pPr algn="l"/>
          <a:r>
            <a:rPr lang="en-ZA" sz="2000" dirty="0">
              <a:latin typeface="Aptos" panose="020B0004020202020204" pitchFamily="34" charset="0"/>
            </a:rPr>
            <a:t>Checks medicine appropriateness</a:t>
          </a:r>
        </a:p>
        <a:p>
          <a:pPr algn="l"/>
          <a:r>
            <a:rPr lang="en-ZA" sz="2000" dirty="0">
              <a:latin typeface="Aptos" panose="020B0004020202020204" pitchFamily="34" charset="0"/>
            </a:rPr>
            <a:t>Counsels the patient</a:t>
          </a:r>
        </a:p>
        <a:p>
          <a:pPr algn="l"/>
          <a:r>
            <a:rPr lang="en-ZA" sz="2000" dirty="0">
              <a:latin typeface="Aptos" panose="020B0004020202020204" pitchFamily="34" charset="0"/>
            </a:rPr>
            <a:t>Supports adherence</a:t>
          </a:r>
        </a:p>
        <a:p>
          <a:pPr algn="l"/>
          <a:r>
            <a:rPr lang="en-ZA" sz="2000" dirty="0">
              <a:latin typeface="Aptos" panose="020B0004020202020204" pitchFamily="34" charset="0"/>
            </a:rPr>
            <a:t>Identifies medication-related problems</a:t>
          </a:r>
        </a:p>
      </dgm:t>
    </dgm:pt>
    <dgm:pt modelId="{DBB813E4-7D61-449B-887D-AE528512FA3B}" type="parTrans" cxnId="{AD6F9C82-4A90-458D-BCC4-0DBE6FBBB04B}">
      <dgm:prSet/>
      <dgm:spPr/>
      <dgm:t>
        <a:bodyPr/>
        <a:lstStyle/>
        <a:p>
          <a:endParaRPr lang="en-ZA"/>
        </a:p>
      </dgm:t>
    </dgm:pt>
    <dgm:pt modelId="{0F7C44C7-2FAF-4AFF-8B00-A69B8976E442}" type="sibTrans" cxnId="{AD6F9C82-4A90-458D-BCC4-0DBE6FBBB04B}">
      <dgm:prSet/>
      <dgm:spPr/>
      <dgm:t>
        <a:bodyPr/>
        <a:lstStyle/>
        <a:p>
          <a:endParaRPr lang="en-ZA"/>
        </a:p>
      </dgm:t>
    </dgm:pt>
    <dgm:pt modelId="{0FCFC783-1C47-46E9-81EF-69E03ED5BD3A}">
      <dgm:prSet phldrT="[Text]" phldr="0" custT="1"/>
      <dgm:spPr/>
      <dgm:t>
        <a:bodyPr/>
        <a:lstStyle/>
        <a:p>
          <a:pPr algn="l"/>
          <a:endParaRPr lang="en-ZA" sz="2000" dirty="0">
            <a:latin typeface="Aptos" panose="020B0004020202020204" pitchFamily="34" charset="0"/>
          </a:endParaRPr>
        </a:p>
        <a:p>
          <a:pPr algn="l"/>
          <a:r>
            <a:rPr lang="en-ZA" sz="2000" dirty="0">
              <a:latin typeface="Aptos" panose="020B0004020202020204" pitchFamily="34" charset="0"/>
            </a:rPr>
            <a:t>Ensures the dispensed medication reaches the patient reliably</a:t>
          </a:r>
        </a:p>
        <a:p>
          <a:pPr algn="l"/>
          <a:r>
            <a:rPr lang="en-ZA" sz="2000" dirty="0">
              <a:latin typeface="Aptos" panose="020B0004020202020204" pitchFamily="34" charset="0"/>
            </a:rPr>
            <a:t>Supports repeat fill processes</a:t>
          </a:r>
        </a:p>
        <a:p>
          <a:pPr algn="l"/>
          <a:r>
            <a:rPr lang="en-ZA" sz="2000" dirty="0">
              <a:latin typeface="Aptos" panose="020B0004020202020204" pitchFamily="34" charset="0"/>
            </a:rPr>
            <a:t>Delivery communication</a:t>
          </a:r>
        </a:p>
      </dgm:t>
    </dgm:pt>
    <dgm:pt modelId="{A8FFA7DF-B8A9-428A-803E-1114471A1C8B}" type="parTrans" cxnId="{A1D0BF92-7805-4763-A7DD-340E3EE708C5}">
      <dgm:prSet/>
      <dgm:spPr/>
      <dgm:t>
        <a:bodyPr/>
        <a:lstStyle/>
        <a:p>
          <a:endParaRPr lang="en-ZA"/>
        </a:p>
      </dgm:t>
    </dgm:pt>
    <dgm:pt modelId="{5A88ABC2-9027-4B3E-B93A-D8BD0CA78BBB}" type="sibTrans" cxnId="{A1D0BF92-7805-4763-A7DD-340E3EE708C5}">
      <dgm:prSet/>
      <dgm:spPr/>
      <dgm:t>
        <a:bodyPr/>
        <a:lstStyle/>
        <a:p>
          <a:endParaRPr lang="en-ZA"/>
        </a:p>
      </dgm:t>
    </dgm:pt>
    <dgm:pt modelId="{CF75949A-E596-45A3-A918-346583ED4D80}" type="pres">
      <dgm:prSet presAssocID="{ED560385-003F-46EF-A10F-CDF60DB1E68B}" presName="Name0" presStyleCnt="0">
        <dgm:presLayoutVars>
          <dgm:dir/>
          <dgm:resizeHandles val="exact"/>
        </dgm:presLayoutVars>
      </dgm:prSet>
      <dgm:spPr/>
    </dgm:pt>
    <dgm:pt modelId="{1D824E67-CDA3-4645-9EDF-5512D66FD4BB}" type="pres">
      <dgm:prSet presAssocID="{ED560385-003F-46EF-A10F-CDF60DB1E68B}" presName="fgShape" presStyleLbl="fgShp" presStyleIdx="0" presStyleCnt="1" custLinFactNeighborX="-228" custLinFactNeighborY="63365"/>
      <dgm:spPr/>
    </dgm:pt>
    <dgm:pt modelId="{F4721DC0-2EBC-4A6B-99CC-B407D4E94D53}" type="pres">
      <dgm:prSet presAssocID="{ED560385-003F-46EF-A10F-CDF60DB1E68B}" presName="linComp" presStyleCnt="0"/>
      <dgm:spPr/>
    </dgm:pt>
    <dgm:pt modelId="{FF26408C-36B8-451C-970D-497955E970CB}" type="pres">
      <dgm:prSet presAssocID="{83E3F096-E3CB-45D5-868E-B3B9BFC92948}" presName="compNode" presStyleCnt="0"/>
      <dgm:spPr/>
    </dgm:pt>
    <dgm:pt modelId="{DFFF670A-8823-4E54-8672-C526D148B87C}" type="pres">
      <dgm:prSet presAssocID="{83E3F096-E3CB-45D5-868E-B3B9BFC92948}" presName="bkgdShape" presStyleLbl="node1" presStyleIdx="0" presStyleCnt="3" custLinFactNeighborX="-325"/>
      <dgm:spPr/>
    </dgm:pt>
    <dgm:pt modelId="{D45B9AF9-3A4C-4F24-8EEE-654EE0A9659B}" type="pres">
      <dgm:prSet presAssocID="{83E3F096-E3CB-45D5-868E-B3B9BFC92948}" presName="nodeTx" presStyleLbl="node1" presStyleIdx="0" presStyleCnt="3">
        <dgm:presLayoutVars>
          <dgm:bulletEnabled val="1"/>
        </dgm:presLayoutVars>
      </dgm:prSet>
      <dgm:spPr/>
    </dgm:pt>
    <dgm:pt modelId="{7DF6CCF2-9116-4E75-A08C-EBF917468616}" type="pres">
      <dgm:prSet presAssocID="{83E3F096-E3CB-45D5-868E-B3B9BFC92948}" presName="invisiNode" presStyleLbl="node1" presStyleIdx="0" presStyleCnt="3"/>
      <dgm:spPr/>
    </dgm:pt>
    <dgm:pt modelId="{FBF94AB8-296F-44CA-AE04-5793CEC18E56}" type="pres">
      <dgm:prSet presAssocID="{83E3F096-E3CB-45D5-868E-B3B9BFC92948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Smiling doctor"/>
        </a:ext>
      </dgm:extLst>
    </dgm:pt>
    <dgm:pt modelId="{6AC04699-0C4C-4E42-B1C5-880A56A33166}" type="pres">
      <dgm:prSet presAssocID="{245A2D7D-5F12-414E-912B-B2D105363125}" presName="sibTrans" presStyleLbl="sibTrans2D1" presStyleIdx="0" presStyleCnt="0"/>
      <dgm:spPr/>
    </dgm:pt>
    <dgm:pt modelId="{48A6B6AA-99E7-4BF7-92A6-732CFC3AD8E5}" type="pres">
      <dgm:prSet presAssocID="{007B46E3-29B5-471E-9639-221A102EFB68}" presName="compNode" presStyleCnt="0"/>
      <dgm:spPr/>
    </dgm:pt>
    <dgm:pt modelId="{8024F0F7-EE88-4CD0-B251-11D21AD8BB57}" type="pres">
      <dgm:prSet presAssocID="{007B46E3-29B5-471E-9639-221A102EFB68}" presName="bkgdShape" presStyleLbl="node1" presStyleIdx="1" presStyleCnt="3"/>
      <dgm:spPr/>
    </dgm:pt>
    <dgm:pt modelId="{B55E901B-B944-44D6-ACD1-0EF5242F6600}" type="pres">
      <dgm:prSet presAssocID="{007B46E3-29B5-471E-9639-221A102EFB68}" presName="nodeTx" presStyleLbl="node1" presStyleIdx="1" presStyleCnt="3">
        <dgm:presLayoutVars>
          <dgm:bulletEnabled val="1"/>
        </dgm:presLayoutVars>
      </dgm:prSet>
      <dgm:spPr/>
    </dgm:pt>
    <dgm:pt modelId="{7AA014C3-7454-454D-803F-D24579A57C1E}" type="pres">
      <dgm:prSet presAssocID="{007B46E3-29B5-471E-9639-221A102EFB68}" presName="invisiNode" presStyleLbl="node1" presStyleIdx="1" presStyleCnt="3"/>
      <dgm:spPr/>
    </dgm:pt>
    <dgm:pt modelId="{D58164F8-AEAB-4A03-B61C-4B2DF9532F83}" type="pres">
      <dgm:prSet presAssocID="{007B46E3-29B5-471E-9639-221A102EFB68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Pharmacist stocking drawer"/>
        </a:ext>
      </dgm:extLst>
    </dgm:pt>
    <dgm:pt modelId="{96EA00B8-9B3F-4A1F-9B99-AC8B11B62B03}" type="pres">
      <dgm:prSet presAssocID="{0F7C44C7-2FAF-4AFF-8B00-A69B8976E442}" presName="sibTrans" presStyleLbl="sibTrans2D1" presStyleIdx="0" presStyleCnt="0"/>
      <dgm:spPr/>
    </dgm:pt>
    <dgm:pt modelId="{E3033425-8526-4C66-B2E5-7D4A44D741A0}" type="pres">
      <dgm:prSet presAssocID="{0FCFC783-1C47-46E9-81EF-69E03ED5BD3A}" presName="compNode" presStyleCnt="0"/>
      <dgm:spPr/>
    </dgm:pt>
    <dgm:pt modelId="{38B5FA1D-3245-4E1F-9E81-5AFD1F1B9BFC}" type="pres">
      <dgm:prSet presAssocID="{0FCFC783-1C47-46E9-81EF-69E03ED5BD3A}" presName="bkgdShape" presStyleLbl="node1" presStyleIdx="2" presStyleCnt="3"/>
      <dgm:spPr/>
    </dgm:pt>
    <dgm:pt modelId="{05A34042-2428-4F6B-BEF2-71CA3F5E41FF}" type="pres">
      <dgm:prSet presAssocID="{0FCFC783-1C47-46E9-81EF-69E03ED5BD3A}" presName="nodeTx" presStyleLbl="node1" presStyleIdx="2" presStyleCnt="3">
        <dgm:presLayoutVars>
          <dgm:bulletEnabled val="1"/>
        </dgm:presLayoutVars>
      </dgm:prSet>
      <dgm:spPr/>
    </dgm:pt>
    <dgm:pt modelId="{D214FF4C-6A6C-4C42-BA4E-6BC447CD51E3}" type="pres">
      <dgm:prSet presAssocID="{0FCFC783-1C47-46E9-81EF-69E03ED5BD3A}" presName="invisiNode" presStyleLbl="node1" presStyleIdx="2" presStyleCnt="3"/>
      <dgm:spPr/>
    </dgm:pt>
    <dgm:pt modelId="{866DD0D3-8F40-481C-A1B6-511E3BC45178}" type="pres">
      <dgm:prSet presAssocID="{0FCFC783-1C47-46E9-81EF-69E03ED5BD3A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Different sizes of cardboard boxes at production"/>
        </a:ext>
      </dgm:extLst>
    </dgm:pt>
  </dgm:ptLst>
  <dgm:cxnLst>
    <dgm:cxn modelId="{03C8120A-6DB7-4100-836E-87BF1CC843CA}" type="presOf" srcId="{0FCFC783-1C47-46E9-81EF-69E03ED5BD3A}" destId="{38B5FA1D-3245-4E1F-9E81-5AFD1F1B9BFC}" srcOrd="0" destOrd="0" presId="urn:microsoft.com/office/officeart/2005/8/layout/hList7"/>
    <dgm:cxn modelId="{28298D5F-13B8-440D-8B49-B13ED377B496}" type="presOf" srcId="{0FCFC783-1C47-46E9-81EF-69E03ED5BD3A}" destId="{05A34042-2428-4F6B-BEF2-71CA3F5E41FF}" srcOrd="1" destOrd="0" presId="urn:microsoft.com/office/officeart/2005/8/layout/hList7"/>
    <dgm:cxn modelId="{E8024F60-3859-43E7-BFB8-EE2574689AB9}" srcId="{ED560385-003F-46EF-A10F-CDF60DB1E68B}" destId="{83E3F096-E3CB-45D5-868E-B3B9BFC92948}" srcOrd="0" destOrd="0" parTransId="{A279519B-5208-4F1D-AE5E-C5D7F8F593BF}" sibTransId="{245A2D7D-5F12-414E-912B-B2D105363125}"/>
    <dgm:cxn modelId="{2F5F6141-8C7F-449A-92A6-7B9FA1C9CEAD}" type="presOf" srcId="{0F7C44C7-2FAF-4AFF-8B00-A69B8976E442}" destId="{96EA00B8-9B3F-4A1F-9B99-AC8B11B62B03}" srcOrd="0" destOrd="0" presId="urn:microsoft.com/office/officeart/2005/8/layout/hList7"/>
    <dgm:cxn modelId="{F601E84C-450F-4164-B16C-C8668CAF9488}" type="presOf" srcId="{007B46E3-29B5-471E-9639-221A102EFB68}" destId="{B55E901B-B944-44D6-ACD1-0EF5242F6600}" srcOrd="1" destOrd="0" presId="urn:microsoft.com/office/officeart/2005/8/layout/hList7"/>
    <dgm:cxn modelId="{9CB6964E-A896-4DD0-88A8-461A90F878FF}" type="presOf" srcId="{83E3F096-E3CB-45D5-868E-B3B9BFC92948}" destId="{D45B9AF9-3A4C-4F24-8EEE-654EE0A9659B}" srcOrd="1" destOrd="0" presId="urn:microsoft.com/office/officeart/2005/8/layout/hList7"/>
    <dgm:cxn modelId="{9C35957D-BD7D-4D05-B2AD-C261E2402BC7}" type="presOf" srcId="{83E3F096-E3CB-45D5-868E-B3B9BFC92948}" destId="{DFFF670A-8823-4E54-8672-C526D148B87C}" srcOrd="0" destOrd="0" presId="urn:microsoft.com/office/officeart/2005/8/layout/hList7"/>
    <dgm:cxn modelId="{681D217F-08B5-4A88-8980-C5951E1D0DC1}" type="presOf" srcId="{ED560385-003F-46EF-A10F-CDF60DB1E68B}" destId="{CF75949A-E596-45A3-A918-346583ED4D80}" srcOrd="0" destOrd="0" presId="urn:microsoft.com/office/officeart/2005/8/layout/hList7"/>
    <dgm:cxn modelId="{AD6F9C82-4A90-458D-BCC4-0DBE6FBBB04B}" srcId="{ED560385-003F-46EF-A10F-CDF60DB1E68B}" destId="{007B46E3-29B5-471E-9639-221A102EFB68}" srcOrd="1" destOrd="0" parTransId="{DBB813E4-7D61-449B-887D-AE528512FA3B}" sibTransId="{0F7C44C7-2FAF-4AFF-8B00-A69B8976E442}"/>
    <dgm:cxn modelId="{A1D0BF92-7805-4763-A7DD-340E3EE708C5}" srcId="{ED560385-003F-46EF-A10F-CDF60DB1E68B}" destId="{0FCFC783-1C47-46E9-81EF-69E03ED5BD3A}" srcOrd="2" destOrd="0" parTransId="{A8FFA7DF-B8A9-428A-803E-1114471A1C8B}" sibTransId="{5A88ABC2-9027-4B3E-B93A-D8BD0CA78BBB}"/>
    <dgm:cxn modelId="{CE7BF1A4-291D-4934-B2B5-B7AB1F6663CF}" type="presOf" srcId="{245A2D7D-5F12-414E-912B-B2D105363125}" destId="{6AC04699-0C4C-4E42-B1C5-880A56A33166}" srcOrd="0" destOrd="0" presId="urn:microsoft.com/office/officeart/2005/8/layout/hList7"/>
    <dgm:cxn modelId="{EE7692CC-EF71-437F-A152-18F699AC0A21}" type="presOf" srcId="{007B46E3-29B5-471E-9639-221A102EFB68}" destId="{8024F0F7-EE88-4CD0-B251-11D21AD8BB57}" srcOrd="0" destOrd="0" presId="urn:microsoft.com/office/officeart/2005/8/layout/hList7"/>
    <dgm:cxn modelId="{8EEC0859-3805-40B5-AADE-5FEA225D3E29}" type="presParOf" srcId="{CF75949A-E596-45A3-A918-346583ED4D80}" destId="{1D824E67-CDA3-4645-9EDF-5512D66FD4BB}" srcOrd="0" destOrd="0" presId="urn:microsoft.com/office/officeart/2005/8/layout/hList7"/>
    <dgm:cxn modelId="{1DE933B7-EF0A-4A4E-9F39-DE4491E376E4}" type="presParOf" srcId="{CF75949A-E596-45A3-A918-346583ED4D80}" destId="{F4721DC0-2EBC-4A6B-99CC-B407D4E94D53}" srcOrd="1" destOrd="0" presId="urn:microsoft.com/office/officeart/2005/8/layout/hList7"/>
    <dgm:cxn modelId="{13EBE93D-4CE6-4089-B651-203A590101DD}" type="presParOf" srcId="{F4721DC0-2EBC-4A6B-99CC-B407D4E94D53}" destId="{FF26408C-36B8-451C-970D-497955E970CB}" srcOrd="0" destOrd="0" presId="urn:microsoft.com/office/officeart/2005/8/layout/hList7"/>
    <dgm:cxn modelId="{B6BE6737-1E0B-47E4-A97C-06C9BB0CF442}" type="presParOf" srcId="{FF26408C-36B8-451C-970D-497955E970CB}" destId="{DFFF670A-8823-4E54-8672-C526D148B87C}" srcOrd="0" destOrd="0" presId="urn:microsoft.com/office/officeart/2005/8/layout/hList7"/>
    <dgm:cxn modelId="{EE407759-CE49-446A-905D-AC5841BE3109}" type="presParOf" srcId="{FF26408C-36B8-451C-970D-497955E970CB}" destId="{D45B9AF9-3A4C-4F24-8EEE-654EE0A9659B}" srcOrd="1" destOrd="0" presId="urn:microsoft.com/office/officeart/2005/8/layout/hList7"/>
    <dgm:cxn modelId="{57097381-77FA-4476-820D-AACCC13B6CB4}" type="presParOf" srcId="{FF26408C-36B8-451C-970D-497955E970CB}" destId="{7DF6CCF2-9116-4E75-A08C-EBF917468616}" srcOrd="2" destOrd="0" presId="urn:microsoft.com/office/officeart/2005/8/layout/hList7"/>
    <dgm:cxn modelId="{5B367C80-38DC-4605-809E-6584322EA8F0}" type="presParOf" srcId="{FF26408C-36B8-451C-970D-497955E970CB}" destId="{FBF94AB8-296F-44CA-AE04-5793CEC18E56}" srcOrd="3" destOrd="0" presId="urn:microsoft.com/office/officeart/2005/8/layout/hList7"/>
    <dgm:cxn modelId="{2ECBF454-FD1E-4098-8879-9C2469E9EEA2}" type="presParOf" srcId="{F4721DC0-2EBC-4A6B-99CC-B407D4E94D53}" destId="{6AC04699-0C4C-4E42-B1C5-880A56A33166}" srcOrd="1" destOrd="0" presId="urn:microsoft.com/office/officeart/2005/8/layout/hList7"/>
    <dgm:cxn modelId="{1D91A3E3-2D2F-4B98-B8E6-9D52D2A67E0C}" type="presParOf" srcId="{F4721DC0-2EBC-4A6B-99CC-B407D4E94D53}" destId="{48A6B6AA-99E7-4BF7-92A6-732CFC3AD8E5}" srcOrd="2" destOrd="0" presId="urn:microsoft.com/office/officeart/2005/8/layout/hList7"/>
    <dgm:cxn modelId="{0D6D85CD-0DDF-4EC8-B0BF-77D515C32EAA}" type="presParOf" srcId="{48A6B6AA-99E7-4BF7-92A6-732CFC3AD8E5}" destId="{8024F0F7-EE88-4CD0-B251-11D21AD8BB57}" srcOrd="0" destOrd="0" presId="urn:microsoft.com/office/officeart/2005/8/layout/hList7"/>
    <dgm:cxn modelId="{CC92FF3F-CA55-499E-B0E0-31330C65139D}" type="presParOf" srcId="{48A6B6AA-99E7-4BF7-92A6-732CFC3AD8E5}" destId="{B55E901B-B944-44D6-ACD1-0EF5242F6600}" srcOrd="1" destOrd="0" presId="urn:microsoft.com/office/officeart/2005/8/layout/hList7"/>
    <dgm:cxn modelId="{E2562FE2-0958-4FA7-A8B4-E745847E77F9}" type="presParOf" srcId="{48A6B6AA-99E7-4BF7-92A6-732CFC3AD8E5}" destId="{7AA014C3-7454-454D-803F-D24579A57C1E}" srcOrd="2" destOrd="0" presId="urn:microsoft.com/office/officeart/2005/8/layout/hList7"/>
    <dgm:cxn modelId="{E3EAED4F-7FBB-4527-B8EE-9EA479886F98}" type="presParOf" srcId="{48A6B6AA-99E7-4BF7-92A6-732CFC3AD8E5}" destId="{D58164F8-AEAB-4A03-B61C-4B2DF9532F83}" srcOrd="3" destOrd="0" presId="urn:microsoft.com/office/officeart/2005/8/layout/hList7"/>
    <dgm:cxn modelId="{B6C1E91D-11FD-405C-8224-AE6F35D47304}" type="presParOf" srcId="{F4721DC0-2EBC-4A6B-99CC-B407D4E94D53}" destId="{96EA00B8-9B3F-4A1F-9B99-AC8B11B62B03}" srcOrd="3" destOrd="0" presId="urn:microsoft.com/office/officeart/2005/8/layout/hList7"/>
    <dgm:cxn modelId="{911AD05A-DFF7-4865-B5EC-160BFAAF4688}" type="presParOf" srcId="{F4721DC0-2EBC-4A6B-99CC-B407D4E94D53}" destId="{E3033425-8526-4C66-B2E5-7D4A44D741A0}" srcOrd="4" destOrd="0" presId="urn:microsoft.com/office/officeart/2005/8/layout/hList7"/>
    <dgm:cxn modelId="{45EEE9A6-44F1-4BD6-918E-B5E4F015D05F}" type="presParOf" srcId="{E3033425-8526-4C66-B2E5-7D4A44D741A0}" destId="{38B5FA1D-3245-4E1F-9E81-5AFD1F1B9BFC}" srcOrd="0" destOrd="0" presId="urn:microsoft.com/office/officeart/2005/8/layout/hList7"/>
    <dgm:cxn modelId="{34A6106C-0F30-4DC0-8FEE-7CFB2BAEB7B8}" type="presParOf" srcId="{E3033425-8526-4C66-B2E5-7D4A44D741A0}" destId="{05A34042-2428-4F6B-BEF2-71CA3F5E41FF}" srcOrd="1" destOrd="0" presId="urn:microsoft.com/office/officeart/2005/8/layout/hList7"/>
    <dgm:cxn modelId="{B56FE38A-67F2-40C0-8BD8-4D3989F53E03}" type="presParOf" srcId="{E3033425-8526-4C66-B2E5-7D4A44D741A0}" destId="{D214FF4C-6A6C-4C42-BA4E-6BC447CD51E3}" srcOrd="2" destOrd="0" presId="urn:microsoft.com/office/officeart/2005/8/layout/hList7"/>
    <dgm:cxn modelId="{982D3BDB-1877-482F-AD64-A1A7858764E0}" type="presParOf" srcId="{E3033425-8526-4C66-B2E5-7D4A44D741A0}" destId="{866DD0D3-8F40-481C-A1B6-511E3BC4517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878C503-AFE1-49D2-926D-13BDA3BD1928}" type="doc">
      <dgm:prSet loTypeId="urn:microsoft.com/office/officeart/2026/layout/NumberedDotsHorizontal" loCatId="timelin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1E2BF196-21D5-4CB4-A947-C973ADAC6F15}">
      <dgm:prSet phldrT="Add an event" phldr="0" custT="1"/>
      <dgm:spPr/>
      <dgm:t>
        <a:bodyPr/>
        <a:lstStyle/>
        <a:p>
          <a:pPr>
            <a:defRPr b="1"/>
          </a:pPr>
          <a:r>
            <a:rPr lang="en-ZA" sz="1600" dirty="0">
              <a:latin typeface="Aptos" panose="020B0004020202020204" pitchFamily="34" charset="0"/>
            </a:rPr>
            <a:t>GP Consultation</a:t>
          </a:r>
        </a:p>
      </dgm:t>
    </dgm:pt>
    <dgm:pt modelId="{805B64D4-832B-4021-AB83-1EF8B21FCD18}" type="parTrans" cxnId="{DFAD19EF-C0B6-4C3D-B29B-B23C58540DB3}">
      <dgm:prSet/>
      <dgm:spPr/>
      <dgm:t>
        <a:bodyPr/>
        <a:lstStyle/>
        <a:p>
          <a:endParaRPr lang="en-ZA"/>
        </a:p>
      </dgm:t>
    </dgm:pt>
    <dgm:pt modelId="{FE637002-9F85-4DB2-8673-5AC34ECCDE88}" type="sibTrans" cxnId="{DFAD19EF-C0B6-4C3D-B29B-B23C58540DB3}">
      <dgm:prSet phldrT="1" phldr="0"/>
      <dgm:spPr/>
      <dgm:t>
        <a:bodyPr/>
        <a:lstStyle/>
        <a:p>
          <a:pPr>
            <a:defRPr b="1"/>
          </a:pPr>
          <a:r>
            <a:t>1</a:t>
          </a:r>
        </a:p>
      </dgm:t>
    </dgm:pt>
    <dgm:pt modelId="{646E4EC1-DCC5-4C6D-A073-665DEA65FE2C}">
      <dgm:prSet phldrT="Write a description of the significance of this event" phldr="0"/>
      <dgm:spPr/>
      <dgm:t>
        <a:bodyPr/>
        <a:lstStyle/>
        <a:p>
          <a:endParaRPr lang="en-ZA" dirty="0"/>
        </a:p>
      </dgm:t>
    </dgm:pt>
    <dgm:pt modelId="{2AAF399C-C7B5-4256-98DB-0C82A6E3276E}" type="parTrans" cxnId="{81265300-10E9-4A69-834B-7EC415C716DF}">
      <dgm:prSet/>
      <dgm:spPr/>
      <dgm:t>
        <a:bodyPr/>
        <a:lstStyle/>
        <a:p>
          <a:endParaRPr lang="en-ZA"/>
        </a:p>
      </dgm:t>
    </dgm:pt>
    <dgm:pt modelId="{2E875BFE-BE26-4E05-A78B-ED33250C0B6C}" type="sibTrans" cxnId="{81265300-10E9-4A69-834B-7EC415C716DF}">
      <dgm:prSet/>
      <dgm:spPr/>
      <dgm:t>
        <a:bodyPr/>
        <a:lstStyle/>
        <a:p>
          <a:endParaRPr lang="en-ZA"/>
        </a:p>
      </dgm:t>
    </dgm:pt>
    <dgm:pt modelId="{A6F72A7E-1EBD-4E50-BC0B-68029F48A2B7}">
      <dgm:prSet phldrT="Add an event" phldr="0" custT="1"/>
      <dgm:spPr/>
      <dgm:t>
        <a:bodyPr/>
        <a:lstStyle/>
        <a:p>
          <a:pPr>
            <a:defRPr b="1"/>
          </a:pPr>
          <a:r>
            <a:rPr lang="en-ZA" sz="1600" dirty="0">
              <a:latin typeface="Aptos" panose="020B0004020202020204" pitchFamily="34" charset="0"/>
            </a:rPr>
            <a:t>Prescription Issued</a:t>
          </a:r>
        </a:p>
      </dgm:t>
    </dgm:pt>
    <dgm:pt modelId="{9CB0A62D-0F24-41F6-9DD3-DAB707BA81F0}" type="parTrans" cxnId="{93FC8F03-353E-41E2-94CC-BBB8FC055DB9}">
      <dgm:prSet/>
      <dgm:spPr/>
      <dgm:t>
        <a:bodyPr/>
        <a:lstStyle/>
        <a:p>
          <a:endParaRPr lang="en-ZA"/>
        </a:p>
      </dgm:t>
    </dgm:pt>
    <dgm:pt modelId="{A9F06615-0110-4E88-97C1-DD579D1520AA}" type="sibTrans" cxnId="{93FC8F03-353E-41E2-94CC-BBB8FC055DB9}">
      <dgm:prSet phldrT="2" phldr="0"/>
      <dgm:spPr/>
      <dgm:t>
        <a:bodyPr/>
        <a:lstStyle/>
        <a:p>
          <a:pPr>
            <a:defRPr b="1"/>
          </a:pPr>
          <a:r>
            <a:t>2</a:t>
          </a:r>
        </a:p>
      </dgm:t>
    </dgm:pt>
    <dgm:pt modelId="{019806AB-E9B0-4416-A664-ACA81A2B682E}">
      <dgm:prSet phldrT="Write a description of the significance of this event" phldr="0"/>
      <dgm:spPr/>
      <dgm:t>
        <a:bodyPr/>
        <a:lstStyle/>
        <a:p>
          <a:endParaRPr lang="en-ZA" dirty="0"/>
        </a:p>
      </dgm:t>
    </dgm:pt>
    <dgm:pt modelId="{E91FDB6C-0962-44B1-9699-5040E4350394}" type="parTrans" cxnId="{0466042D-6428-433A-A557-D4D0CAE90B6C}">
      <dgm:prSet/>
      <dgm:spPr/>
      <dgm:t>
        <a:bodyPr/>
        <a:lstStyle/>
        <a:p>
          <a:endParaRPr lang="en-ZA"/>
        </a:p>
      </dgm:t>
    </dgm:pt>
    <dgm:pt modelId="{BC7CE6CB-5AEF-422A-8935-5DFC9C0D9EE0}" type="sibTrans" cxnId="{0466042D-6428-433A-A557-D4D0CAE90B6C}">
      <dgm:prSet/>
      <dgm:spPr/>
      <dgm:t>
        <a:bodyPr/>
        <a:lstStyle/>
        <a:p>
          <a:endParaRPr lang="en-ZA"/>
        </a:p>
      </dgm:t>
    </dgm:pt>
    <dgm:pt modelId="{003C585E-E354-4CF9-87BB-E854B59E5B0B}">
      <dgm:prSet phldrT="Add an event" phldr="0" custT="1"/>
      <dgm:spPr/>
      <dgm:t>
        <a:bodyPr/>
        <a:lstStyle/>
        <a:p>
          <a:pPr>
            <a:defRPr b="1"/>
          </a:pPr>
          <a:r>
            <a:rPr lang="en-ZA" sz="1600" dirty="0">
              <a:latin typeface="Aptos" panose="020B0004020202020204" pitchFamily="34" charset="0"/>
            </a:rPr>
            <a:t>Patient delays collection</a:t>
          </a:r>
        </a:p>
      </dgm:t>
    </dgm:pt>
    <dgm:pt modelId="{0582BFE0-E169-4B38-A176-B73AE4DA2E52}" type="parTrans" cxnId="{694E8549-CF77-4370-960F-37B0D06CD55E}">
      <dgm:prSet/>
      <dgm:spPr/>
      <dgm:t>
        <a:bodyPr/>
        <a:lstStyle/>
        <a:p>
          <a:endParaRPr lang="en-ZA"/>
        </a:p>
      </dgm:t>
    </dgm:pt>
    <dgm:pt modelId="{6C8EB0A4-699C-4E57-8A37-A4792F81F35F}" type="sibTrans" cxnId="{694E8549-CF77-4370-960F-37B0D06CD55E}">
      <dgm:prSet phldrT="3" phldr="0"/>
      <dgm:spPr/>
      <dgm:t>
        <a:bodyPr/>
        <a:lstStyle/>
        <a:p>
          <a:pPr>
            <a:defRPr b="1"/>
          </a:pPr>
          <a:r>
            <a:t>3</a:t>
          </a:r>
        </a:p>
      </dgm:t>
    </dgm:pt>
    <dgm:pt modelId="{DAF0D175-565A-4404-BC8B-A714A79DCABB}">
      <dgm:prSet phldrT="Write a description of the significance of this event" phldr="0"/>
      <dgm:spPr/>
      <dgm:t>
        <a:bodyPr/>
        <a:lstStyle/>
        <a:p>
          <a:pPr algn="l"/>
          <a:r>
            <a:rPr lang="en-ZA" dirty="0">
              <a:latin typeface="Aptos" panose="020B0004020202020204" pitchFamily="34" charset="0"/>
            </a:rPr>
            <a:t>Don’t have transport</a:t>
          </a:r>
        </a:p>
        <a:p>
          <a:pPr algn="l"/>
          <a:r>
            <a:rPr lang="en-ZA" dirty="0">
              <a:latin typeface="Aptos" panose="020B0004020202020204" pitchFamily="34" charset="0"/>
            </a:rPr>
            <a:t>Pharmacy too far</a:t>
          </a:r>
        </a:p>
        <a:p>
          <a:pPr algn="l"/>
          <a:r>
            <a:rPr lang="en-ZA" dirty="0">
              <a:latin typeface="Aptos" panose="020B0004020202020204" pitchFamily="34" charset="0"/>
            </a:rPr>
            <a:t>Don’t have money now</a:t>
          </a:r>
        </a:p>
        <a:p>
          <a:pPr algn="l"/>
          <a:r>
            <a:rPr lang="en-ZA" dirty="0">
              <a:latin typeface="Aptos" panose="020B0004020202020204" pitchFamily="34" charset="0"/>
            </a:rPr>
            <a:t>Forgets to collect</a:t>
          </a:r>
        </a:p>
        <a:p>
          <a:pPr algn="ctr"/>
          <a:endParaRPr lang="en-ZA" dirty="0"/>
        </a:p>
      </dgm:t>
    </dgm:pt>
    <dgm:pt modelId="{724ECCE9-F74B-4074-8322-90A734EBEC0F}" type="parTrans" cxnId="{507BD588-0C1B-4E69-A8D3-A437841E0E36}">
      <dgm:prSet/>
      <dgm:spPr/>
      <dgm:t>
        <a:bodyPr/>
        <a:lstStyle/>
        <a:p>
          <a:endParaRPr lang="en-ZA"/>
        </a:p>
      </dgm:t>
    </dgm:pt>
    <dgm:pt modelId="{B002E2DA-EF3D-41F1-B8EE-800832431090}" type="sibTrans" cxnId="{507BD588-0C1B-4E69-A8D3-A437841E0E36}">
      <dgm:prSet/>
      <dgm:spPr/>
      <dgm:t>
        <a:bodyPr/>
        <a:lstStyle/>
        <a:p>
          <a:endParaRPr lang="en-ZA"/>
        </a:p>
      </dgm:t>
    </dgm:pt>
    <dgm:pt modelId="{91F29722-0DB2-46EF-B199-48AC98C1F6C2}">
      <dgm:prSet phldrT="Add an event" phldr="0" custT="1"/>
      <dgm:spPr/>
      <dgm:t>
        <a:bodyPr/>
        <a:lstStyle/>
        <a:p>
          <a:pPr>
            <a:defRPr b="1"/>
          </a:pPr>
          <a:r>
            <a:rPr lang="en-ZA" sz="1600" dirty="0">
              <a:latin typeface="Aptos" panose="020B0004020202020204" pitchFamily="34" charset="0"/>
            </a:rPr>
            <a:t>Medicine runs out</a:t>
          </a:r>
        </a:p>
      </dgm:t>
    </dgm:pt>
    <dgm:pt modelId="{99483516-B987-4318-8BB1-213FB38E5A81}" type="parTrans" cxnId="{75054B85-F689-4986-BC2F-84F59CD8DE9F}">
      <dgm:prSet/>
      <dgm:spPr/>
      <dgm:t>
        <a:bodyPr/>
        <a:lstStyle/>
        <a:p>
          <a:endParaRPr lang="en-ZA"/>
        </a:p>
      </dgm:t>
    </dgm:pt>
    <dgm:pt modelId="{441090CB-9A1D-4601-A8D2-7AE63AF81AA0}" type="sibTrans" cxnId="{75054B85-F689-4986-BC2F-84F59CD8DE9F}">
      <dgm:prSet phldrT="4" phldr="0"/>
      <dgm:spPr/>
      <dgm:t>
        <a:bodyPr/>
        <a:lstStyle/>
        <a:p>
          <a:pPr>
            <a:defRPr b="1"/>
          </a:pPr>
          <a:r>
            <a:t>4</a:t>
          </a:r>
        </a:p>
      </dgm:t>
    </dgm:pt>
    <dgm:pt modelId="{C9FA5D6A-A2CB-4BA5-A7BD-8275D8F6CC5C}">
      <dgm:prSet phldrT="Write a description of the significance of this event" phldr="0"/>
      <dgm:spPr/>
      <dgm:t>
        <a:bodyPr/>
        <a:lstStyle/>
        <a:p>
          <a:pPr algn="l"/>
          <a:r>
            <a:rPr lang="en-ZA" dirty="0">
              <a:latin typeface="Aptos" panose="020B0004020202020204" pitchFamily="34" charset="0"/>
            </a:rPr>
            <a:t>Start rationing the medication</a:t>
          </a:r>
        </a:p>
        <a:p>
          <a:pPr algn="l"/>
          <a:r>
            <a:rPr lang="en-ZA" dirty="0">
              <a:latin typeface="Aptos" panose="020B0004020202020204" pitchFamily="34" charset="0"/>
            </a:rPr>
            <a:t>Share with a loved-one/friend</a:t>
          </a:r>
        </a:p>
      </dgm:t>
    </dgm:pt>
    <dgm:pt modelId="{3745BEC5-AEB1-49FE-822D-2AC3DDD4677B}" type="parTrans" cxnId="{2EBA6B47-9E9A-4867-B41E-2C969D974371}">
      <dgm:prSet/>
      <dgm:spPr/>
      <dgm:t>
        <a:bodyPr/>
        <a:lstStyle/>
        <a:p>
          <a:endParaRPr lang="en-ZA"/>
        </a:p>
      </dgm:t>
    </dgm:pt>
    <dgm:pt modelId="{3F9627F6-9950-4562-9E38-97EDB79E14E0}" type="sibTrans" cxnId="{2EBA6B47-9E9A-4867-B41E-2C969D974371}">
      <dgm:prSet/>
      <dgm:spPr/>
      <dgm:t>
        <a:bodyPr/>
        <a:lstStyle/>
        <a:p>
          <a:endParaRPr lang="en-ZA"/>
        </a:p>
      </dgm:t>
    </dgm:pt>
    <dgm:pt modelId="{87B49349-EDEB-43B4-824B-47DCD69CC614}">
      <dgm:prSet phldrT="Add an event" phldr="0" custT="1"/>
      <dgm:spPr/>
      <dgm:t>
        <a:bodyPr/>
        <a:lstStyle/>
        <a:p>
          <a:pPr>
            <a:defRPr b="1"/>
          </a:pPr>
          <a:r>
            <a:rPr lang="en-ZA" sz="1600" dirty="0">
              <a:latin typeface="Aptos" panose="020B0004020202020204" pitchFamily="34" charset="0"/>
            </a:rPr>
            <a:t>Treatment interrupted</a:t>
          </a:r>
        </a:p>
      </dgm:t>
    </dgm:pt>
    <dgm:pt modelId="{957B844E-38B3-4BC8-B443-A932C65B1DD4}" type="parTrans" cxnId="{6AB39F7C-B27C-458B-AA54-36C8F6B3A273}">
      <dgm:prSet/>
      <dgm:spPr/>
      <dgm:t>
        <a:bodyPr/>
        <a:lstStyle/>
        <a:p>
          <a:endParaRPr lang="en-ZA"/>
        </a:p>
      </dgm:t>
    </dgm:pt>
    <dgm:pt modelId="{34398119-936C-4457-91F2-144233B01229}" type="sibTrans" cxnId="{6AB39F7C-B27C-458B-AA54-36C8F6B3A273}">
      <dgm:prSet phldrT="5" phldr="0"/>
      <dgm:spPr/>
      <dgm:t>
        <a:bodyPr/>
        <a:lstStyle/>
        <a:p>
          <a:pPr>
            <a:defRPr b="1"/>
          </a:pPr>
          <a:r>
            <a:t>5</a:t>
          </a:r>
        </a:p>
      </dgm:t>
    </dgm:pt>
    <dgm:pt modelId="{BFCFC7F4-7C02-47BD-B7FE-8B8B196C9B8F}">
      <dgm:prSet phldrT="Write a description of the significance of this event" phldr="0"/>
      <dgm:spPr/>
      <dgm:t>
        <a:bodyPr/>
        <a:lstStyle/>
        <a:p>
          <a:pPr algn="l"/>
          <a:r>
            <a:rPr lang="en-ZA" dirty="0">
              <a:latin typeface="Aptos" panose="020B0004020202020204" pitchFamily="34" charset="0"/>
            </a:rPr>
            <a:t>Patient deteriorates</a:t>
          </a:r>
        </a:p>
        <a:p>
          <a:pPr algn="l"/>
          <a:r>
            <a:rPr lang="en-ZA" dirty="0">
              <a:latin typeface="Aptos" panose="020B0004020202020204" pitchFamily="34" charset="0"/>
            </a:rPr>
            <a:t>Contacts doctors/end up in emergency room</a:t>
          </a:r>
        </a:p>
        <a:p>
          <a:pPr algn="l"/>
          <a:r>
            <a:rPr lang="en-ZA" dirty="0">
              <a:latin typeface="Aptos" panose="020B0004020202020204" pitchFamily="34" charset="0"/>
            </a:rPr>
            <a:t>May not even inform the health care provider that they didn’t fill their prescription</a:t>
          </a:r>
        </a:p>
        <a:p>
          <a:pPr algn="l"/>
          <a:r>
            <a:rPr lang="en-ZA" dirty="0">
              <a:latin typeface="Aptos" panose="020B0004020202020204" pitchFamily="34" charset="0"/>
            </a:rPr>
            <a:t>Change in prescription/higher dosages etc</a:t>
          </a:r>
        </a:p>
      </dgm:t>
    </dgm:pt>
    <dgm:pt modelId="{B8C23D95-9310-4C83-89A0-6C536C194635}" type="parTrans" cxnId="{9665AB59-867D-44B8-86BA-FE6D7B526E4B}">
      <dgm:prSet/>
      <dgm:spPr/>
      <dgm:t>
        <a:bodyPr/>
        <a:lstStyle/>
        <a:p>
          <a:endParaRPr lang="en-ZA"/>
        </a:p>
      </dgm:t>
    </dgm:pt>
    <dgm:pt modelId="{76C6F2B9-63DF-4051-97D5-D841E2CF2E43}" type="sibTrans" cxnId="{9665AB59-867D-44B8-86BA-FE6D7B526E4B}">
      <dgm:prSet/>
      <dgm:spPr/>
      <dgm:t>
        <a:bodyPr/>
        <a:lstStyle/>
        <a:p>
          <a:endParaRPr lang="en-ZA"/>
        </a:p>
      </dgm:t>
    </dgm:pt>
    <dgm:pt modelId="{E83131BE-A899-4709-9826-0AC8C9C78C49}" type="pres">
      <dgm:prSet presAssocID="{2878C503-AFE1-49D2-926D-13BDA3BD1928}" presName="root" presStyleCnt="0">
        <dgm:presLayoutVars>
          <dgm:dir/>
          <dgm:resizeHandles val="exact"/>
        </dgm:presLayoutVars>
      </dgm:prSet>
      <dgm:spPr/>
    </dgm:pt>
    <dgm:pt modelId="{39A57790-8EAC-42F3-9B25-57F674320920}" type="pres">
      <dgm:prSet presAssocID="{2878C503-AFE1-49D2-926D-13BDA3BD1928}" presName="itemsFlow" presStyleCnt="0"/>
      <dgm:spPr/>
    </dgm:pt>
    <dgm:pt modelId="{7562954E-CDF5-4C51-9A00-9223E7DE9DFE}" type="pres">
      <dgm:prSet presAssocID="{1E2BF196-21D5-4CB4-A947-C973ADAC6F15}" presName="item" presStyleCnt="0"/>
      <dgm:spPr/>
    </dgm:pt>
    <dgm:pt modelId="{F3338516-AFD6-4617-8DAA-F15FDFFDB37A}" type="pres">
      <dgm:prSet presAssocID="{1E2BF196-21D5-4CB4-A947-C973ADAC6F15}" presName="anchor" presStyleCnt="0"/>
      <dgm:spPr/>
    </dgm:pt>
    <dgm:pt modelId="{236704E3-EEB6-48C4-8A46-CD6F3EDCC66B}" type="pres">
      <dgm:prSet presAssocID="{1E2BF196-21D5-4CB4-A947-C973ADAC6F15}" presName="titleText" presStyleLbl="revTx" presStyleIdx="0" presStyleCnt="0">
        <dgm:presLayoutVars>
          <dgm:chMax val="0"/>
          <dgm:chPref val="0"/>
        </dgm:presLayoutVars>
      </dgm:prSet>
      <dgm:spPr/>
    </dgm:pt>
    <dgm:pt modelId="{FB9D0F27-96A7-4289-BAFC-248E82D7D2A8}" type="pres">
      <dgm:prSet presAssocID="{FE637002-9F85-4DB2-8673-5AC34ECCDE88}" presName="numCircle" presStyleLbl="node1" presStyleIdx="0" presStyleCnt="5">
        <dgm:presLayoutVars>
          <dgm:chMax val="0"/>
          <dgm:bulletEnabled/>
        </dgm:presLayoutVars>
      </dgm:prSet>
      <dgm:spPr/>
    </dgm:pt>
    <dgm:pt modelId="{633A07B4-7AB6-43C3-B4E2-7AD2D6CD33F3}" type="pres">
      <dgm:prSet presAssocID="{1E2BF196-21D5-4CB4-A947-C973ADAC6F15}" presName="descText" presStyleLbl="revTx" presStyleIdx="0" presStyleCnt="0">
        <dgm:presLayoutVars>
          <dgm:chMax val="0"/>
          <dgm:chPref val="0"/>
        </dgm:presLayoutVars>
      </dgm:prSet>
      <dgm:spPr/>
    </dgm:pt>
    <dgm:pt modelId="{B5F53060-C938-4C28-A466-D6F60CE14060}" type="pres">
      <dgm:prSet presAssocID="{FE637002-9F85-4DB2-8673-5AC34ECCDE88}" presName="connector" presStyleLbl="dkBgShp" presStyleIdx="0" presStyleCnt="4"/>
      <dgm:spPr/>
    </dgm:pt>
    <dgm:pt modelId="{60C44EBC-04BA-4463-AA72-D770F6D40F35}" type="pres">
      <dgm:prSet presAssocID="{A6F72A7E-1EBD-4E50-BC0B-68029F48A2B7}" presName="item" presStyleCnt="0"/>
      <dgm:spPr/>
    </dgm:pt>
    <dgm:pt modelId="{CCC146B9-2906-443F-AF72-AAAF2F84B875}" type="pres">
      <dgm:prSet presAssocID="{A6F72A7E-1EBD-4E50-BC0B-68029F48A2B7}" presName="anchor" presStyleCnt="0"/>
      <dgm:spPr/>
    </dgm:pt>
    <dgm:pt modelId="{34FCA56E-B36C-4168-BF00-DF137B9FB7AC}" type="pres">
      <dgm:prSet presAssocID="{A6F72A7E-1EBD-4E50-BC0B-68029F48A2B7}" presName="titleText" presStyleLbl="revTx" presStyleIdx="0" presStyleCnt="0">
        <dgm:presLayoutVars>
          <dgm:chMax val="0"/>
          <dgm:chPref val="0"/>
        </dgm:presLayoutVars>
      </dgm:prSet>
      <dgm:spPr/>
    </dgm:pt>
    <dgm:pt modelId="{3109AAF8-7D45-4F35-879F-6D6733606B66}" type="pres">
      <dgm:prSet presAssocID="{A9F06615-0110-4E88-97C1-DD579D1520AA}" presName="numCircle" presStyleLbl="node1" presStyleIdx="1" presStyleCnt="5">
        <dgm:presLayoutVars>
          <dgm:chMax val="0"/>
          <dgm:bulletEnabled/>
        </dgm:presLayoutVars>
      </dgm:prSet>
      <dgm:spPr/>
    </dgm:pt>
    <dgm:pt modelId="{FB777DD5-7317-4936-9848-6BF7220CB573}" type="pres">
      <dgm:prSet presAssocID="{A6F72A7E-1EBD-4E50-BC0B-68029F48A2B7}" presName="descText" presStyleLbl="revTx" presStyleIdx="0" presStyleCnt="0">
        <dgm:presLayoutVars>
          <dgm:chMax val="0"/>
          <dgm:chPref val="0"/>
        </dgm:presLayoutVars>
      </dgm:prSet>
      <dgm:spPr/>
    </dgm:pt>
    <dgm:pt modelId="{33B65E6A-4BD3-498A-8ABA-BA1CB5388DF5}" type="pres">
      <dgm:prSet presAssocID="{A9F06615-0110-4E88-97C1-DD579D1520AA}" presName="connector" presStyleLbl="dkBgShp" presStyleIdx="1" presStyleCnt="4"/>
      <dgm:spPr/>
    </dgm:pt>
    <dgm:pt modelId="{4E0AA1BB-283B-4A26-801B-B8AC911A044F}" type="pres">
      <dgm:prSet presAssocID="{003C585E-E354-4CF9-87BB-E854B59E5B0B}" presName="item" presStyleCnt="0"/>
      <dgm:spPr/>
    </dgm:pt>
    <dgm:pt modelId="{4F8990FB-51E5-4F86-ADF6-6BC326F0CBF6}" type="pres">
      <dgm:prSet presAssocID="{003C585E-E354-4CF9-87BB-E854B59E5B0B}" presName="anchor" presStyleCnt="0"/>
      <dgm:spPr/>
    </dgm:pt>
    <dgm:pt modelId="{40F71E5C-46C2-4763-A1FC-6C8BE23F45B7}" type="pres">
      <dgm:prSet presAssocID="{003C585E-E354-4CF9-87BB-E854B59E5B0B}" presName="titleText" presStyleLbl="revTx" presStyleIdx="0" presStyleCnt="0">
        <dgm:presLayoutVars>
          <dgm:chMax val="0"/>
          <dgm:chPref val="0"/>
        </dgm:presLayoutVars>
      </dgm:prSet>
      <dgm:spPr/>
    </dgm:pt>
    <dgm:pt modelId="{05038930-9078-42D6-A587-357D866DEFDD}" type="pres">
      <dgm:prSet presAssocID="{6C8EB0A4-699C-4E57-8A37-A4792F81F35F}" presName="numCircle" presStyleLbl="node1" presStyleIdx="2" presStyleCnt="5">
        <dgm:presLayoutVars>
          <dgm:chMax val="0"/>
          <dgm:bulletEnabled/>
        </dgm:presLayoutVars>
      </dgm:prSet>
      <dgm:spPr/>
    </dgm:pt>
    <dgm:pt modelId="{87F90ACE-7258-4F2A-86E6-3B8621244E29}" type="pres">
      <dgm:prSet presAssocID="{003C585E-E354-4CF9-87BB-E854B59E5B0B}" presName="descText" presStyleLbl="revTx" presStyleIdx="0" presStyleCnt="0">
        <dgm:presLayoutVars>
          <dgm:chMax val="0"/>
          <dgm:chPref val="0"/>
        </dgm:presLayoutVars>
      </dgm:prSet>
      <dgm:spPr/>
    </dgm:pt>
    <dgm:pt modelId="{78E843B7-06BB-4362-9453-D92E781AA2C9}" type="pres">
      <dgm:prSet presAssocID="{6C8EB0A4-699C-4E57-8A37-A4792F81F35F}" presName="connector" presStyleLbl="dkBgShp" presStyleIdx="2" presStyleCnt="4"/>
      <dgm:spPr/>
    </dgm:pt>
    <dgm:pt modelId="{1D7FBB55-37F3-4F69-A80F-429DBEBAA67A}" type="pres">
      <dgm:prSet presAssocID="{91F29722-0DB2-46EF-B199-48AC98C1F6C2}" presName="item" presStyleCnt="0"/>
      <dgm:spPr/>
    </dgm:pt>
    <dgm:pt modelId="{01539E06-F7CC-41AE-B1FE-F8A43970C292}" type="pres">
      <dgm:prSet presAssocID="{91F29722-0DB2-46EF-B199-48AC98C1F6C2}" presName="anchor" presStyleCnt="0"/>
      <dgm:spPr/>
    </dgm:pt>
    <dgm:pt modelId="{9BBD79F5-E0D0-47B5-A309-06B5731FE65D}" type="pres">
      <dgm:prSet presAssocID="{91F29722-0DB2-46EF-B199-48AC98C1F6C2}" presName="titleText" presStyleLbl="revTx" presStyleIdx="0" presStyleCnt="0">
        <dgm:presLayoutVars>
          <dgm:chMax val="0"/>
          <dgm:chPref val="0"/>
        </dgm:presLayoutVars>
      </dgm:prSet>
      <dgm:spPr/>
    </dgm:pt>
    <dgm:pt modelId="{A1099CA5-24B8-4969-9176-526FA54A563B}" type="pres">
      <dgm:prSet presAssocID="{441090CB-9A1D-4601-A8D2-7AE63AF81AA0}" presName="numCircle" presStyleLbl="node1" presStyleIdx="3" presStyleCnt="5">
        <dgm:presLayoutVars>
          <dgm:chMax val="0"/>
          <dgm:bulletEnabled/>
        </dgm:presLayoutVars>
      </dgm:prSet>
      <dgm:spPr/>
    </dgm:pt>
    <dgm:pt modelId="{2250B1A6-0D02-4529-9453-BF7984C875DE}" type="pres">
      <dgm:prSet presAssocID="{91F29722-0DB2-46EF-B199-48AC98C1F6C2}" presName="descText" presStyleLbl="revTx" presStyleIdx="0" presStyleCnt="0">
        <dgm:presLayoutVars>
          <dgm:chMax val="0"/>
          <dgm:chPref val="0"/>
        </dgm:presLayoutVars>
      </dgm:prSet>
      <dgm:spPr/>
    </dgm:pt>
    <dgm:pt modelId="{7BF6EA2F-85A2-434E-B220-A4A706399608}" type="pres">
      <dgm:prSet presAssocID="{441090CB-9A1D-4601-A8D2-7AE63AF81AA0}" presName="connector" presStyleLbl="dkBgShp" presStyleIdx="3" presStyleCnt="4"/>
      <dgm:spPr/>
    </dgm:pt>
    <dgm:pt modelId="{89CB12AE-1741-4A07-8EDB-0866316398CF}" type="pres">
      <dgm:prSet presAssocID="{87B49349-EDEB-43B4-824B-47DCD69CC614}" presName="item" presStyleCnt="0"/>
      <dgm:spPr/>
    </dgm:pt>
    <dgm:pt modelId="{97F24351-7130-4365-AF0F-F29FDE245ED4}" type="pres">
      <dgm:prSet presAssocID="{87B49349-EDEB-43B4-824B-47DCD69CC614}" presName="anchor" presStyleCnt="0"/>
      <dgm:spPr/>
    </dgm:pt>
    <dgm:pt modelId="{DA3006A8-8639-4CAE-813D-6ECEC2F80A9B}" type="pres">
      <dgm:prSet presAssocID="{87B49349-EDEB-43B4-824B-47DCD69CC614}" presName="titleText" presStyleLbl="revTx" presStyleIdx="0" presStyleCnt="0">
        <dgm:presLayoutVars>
          <dgm:chMax val="0"/>
          <dgm:chPref val="0"/>
        </dgm:presLayoutVars>
      </dgm:prSet>
      <dgm:spPr/>
    </dgm:pt>
    <dgm:pt modelId="{9571C0FA-E779-4519-8774-2C727653FAC8}" type="pres">
      <dgm:prSet presAssocID="{34398119-936C-4457-91F2-144233B01229}" presName="numCircle" presStyleLbl="node1" presStyleIdx="4" presStyleCnt="5">
        <dgm:presLayoutVars>
          <dgm:chMax val="0"/>
          <dgm:bulletEnabled/>
        </dgm:presLayoutVars>
      </dgm:prSet>
      <dgm:spPr/>
    </dgm:pt>
    <dgm:pt modelId="{68ACA49E-ED6A-442B-BBF9-ECD4EAFA09DE}" type="pres">
      <dgm:prSet presAssocID="{87B49349-EDEB-43B4-824B-47DCD69CC614}" presName="descText" presStyleLbl="revTx" presStyleIdx="0" presStyleCnt="0">
        <dgm:presLayoutVars>
          <dgm:chMax val="0"/>
          <dgm:chPref val="0"/>
        </dgm:presLayoutVars>
      </dgm:prSet>
      <dgm:spPr/>
    </dgm:pt>
  </dgm:ptLst>
  <dgm:cxnLst>
    <dgm:cxn modelId="{81265300-10E9-4A69-834B-7EC415C716DF}" srcId="{1E2BF196-21D5-4CB4-A947-C973ADAC6F15}" destId="{646E4EC1-DCC5-4C6D-A073-665DEA65FE2C}" srcOrd="0" destOrd="0" parTransId="{2AAF399C-C7B5-4256-98DB-0C82A6E3276E}" sibTransId="{2E875BFE-BE26-4E05-A78B-ED33250C0B6C}"/>
    <dgm:cxn modelId="{93FC8F03-353E-41E2-94CC-BBB8FC055DB9}" srcId="{2878C503-AFE1-49D2-926D-13BDA3BD1928}" destId="{A6F72A7E-1EBD-4E50-BC0B-68029F48A2B7}" srcOrd="1" destOrd="0" parTransId="{9CB0A62D-0F24-41F6-9DD3-DAB707BA81F0}" sibTransId="{A9F06615-0110-4E88-97C1-DD579D1520AA}"/>
    <dgm:cxn modelId="{98334108-EAF5-4986-B73F-1C9C10205716}" type="presOf" srcId="{FE637002-9F85-4DB2-8673-5AC34ECCDE88}" destId="{B5F53060-C938-4C28-A466-D6F60CE14060}" srcOrd="1" destOrd="0" presId="urn:microsoft.com/office/officeart/2026/layout/NumberedDotsHorizontal"/>
    <dgm:cxn modelId="{E00E7B2C-3716-4F7E-9ADF-216EF8B5213F}" type="presOf" srcId="{441090CB-9A1D-4601-A8D2-7AE63AF81AA0}" destId="{7BF6EA2F-85A2-434E-B220-A4A706399608}" srcOrd="1" destOrd="0" presId="urn:microsoft.com/office/officeart/2026/layout/NumberedDotsHorizontal"/>
    <dgm:cxn modelId="{0466042D-6428-433A-A557-D4D0CAE90B6C}" srcId="{A6F72A7E-1EBD-4E50-BC0B-68029F48A2B7}" destId="{019806AB-E9B0-4416-A664-ACA81A2B682E}" srcOrd="0" destOrd="0" parTransId="{E91FDB6C-0962-44B1-9699-5040E4350394}" sibTransId="{BC7CE6CB-5AEF-422A-8935-5DFC9C0D9EE0}"/>
    <dgm:cxn modelId="{B8424939-E872-4C66-85FA-AF6A4C512BF1}" type="presOf" srcId="{A6F72A7E-1EBD-4E50-BC0B-68029F48A2B7}" destId="{34FCA56E-B36C-4168-BF00-DF137B9FB7AC}" srcOrd="0" destOrd="0" presId="urn:microsoft.com/office/officeart/2026/layout/NumberedDotsHorizontal"/>
    <dgm:cxn modelId="{B42D1D3D-BD45-4E33-B93C-2CE0DEBB4883}" type="presOf" srcId="{019806AB-E9B0-4416-A664-ACA81A2B682E}" destId="{FB777DD5-7317-4936-9848-6BF7220CB573}" srcOrd="0" destOrd="0" presId="urn:microsoft.com/office/officeart/2026/layout/NumberedDotsHorizontal"/>
    <dgm:cxn modelId="{90EFAC3E-5983-407F-A6F6-5B95C51C87AC}" type="presOf" srcId="{C9FA5D6A-A2CB-4BA5-A7BD-8275D8F6CC5C}" destId="{2250B1A6-0D02-4529-9453-BF7984C875DE}" srcOrd="0" destOrd="0" presId="urn:microsoft.com/office/officeart/2026/layout/NumberedDotsHorizontal"/>
    <dgm:cxn modelId="{01327062-D016-45F1-8E29-2D00ABC69D6C}" type="presOf" srcId="{1E2BF196-21D5-4CB4-A947-C973ADAC6F15}" destId="{236704E3-EEB6-48C4-8A46-CD6F3EDCC66B}" srcOrd="0" destOrd="0" presId="urn:microsoft.com/office/officeart/2026/layout/NumberedDotsHorizontal"/>
    <dgm:cxn modelId="{2EBA6B47-9E9A-4867-B41E-2C969D974371}" srcId="{91F29722-0DB2-46EF-B199-48AC98C1F6C2}" destId="{C9FA5D6A-A2CB-4BA5-A7BD-8275D8F6CC5C}" srcOrd="0" destOrd="0" parTransId="{3745BEC5-AEB1-49FE-822D-2AC3DDD4677B}" sibTransId="{3F9627F6-9950-4562-9E38-97EDB79E14E0}"/>
    <dgm:cxn modelId="{694E8549-CF77-4370-960F-37B0D06CD55E}" srcId="{2878C503-AFE1-49D2-926D-13BDA3BD1928}" destId="{003C585E-E354-4CF9-87BB-E854B59E5B0B}" srcOrd="2" destOrd="0" parTransId="{0582BFE0-E169-4B38-A176-B73AE4DA2E52}" sibTransId="{6C8EB0A4-699C-4E57-8A37-A4792F81F35F}"/>
    <dgm:cxn modelId="{7F70C74F-945D-4FFF-BB98-D64BF84BEFDD}" type="presOf" srcId="{6C8EB0A4-699C-4E57-8A37-A4792F81F35F}" destId="{05038930-9078-42D6-A587-357D866DEFDD}" srcOrd="0" destOrd="0" presId="urn:microsoft.com/office/officeart/2026/layout/NumberedDotsHorizontal"/>
    <dgm:cxn modelId="{ED975F59-7FF8-4538-AE9C-3B0D28968394}" type="presOf" srcId="{003C585E-E354-4CF9-87BB-E854B59E5B0B}" destId="{40F71E5C-46C2-4763-A1FC-6C8BE23F45B7}" srcOrd="0" destOrd="0" presId="urn:microsoft.com/office/officeart/2026/layout/NumberedDotsHorizontal"/>
    <dgm:cxn modelId="{9665AB59-867D-44B8-86BA-FE6D7B526E4B}" srcId="{87B49349-EDEB-43B4-824B-47DCD69CC614}" destId="{BFCFC7F4-7C02-47BD-B7FE-8B8B196C9B8F}" srcOrd="0" destOrd="0" parTransId="{B8C23D95-9310-4C83-89A0-6C536C194635}" sibTransId="{76C6F2B9-63DF-4051-97D5-D841E2CF2E43}"/>
    <dgm:cxn modelId="{6AB39F7C-B27C-458B-AA54-36C8F6B3A273}" srcId="{2878C503-AFE1-49D2-926D-13BDA3BD1928}" destId="{87B49349-EDEB-43B4-824B-47DCD69CC614}" srcOrd="4" destOrd="0" parTransId="{957B844E-38B3-4BC8-B443-A932C65B1DD4}" sibTransId="{34398119-936C-4457-91F2-144233B01229}"/>
    <dgm:cxn modelId="{75054B85-F689-4986-BC2F-84F59CD8DE9F}" srcId="{2878C503-AFE1-49D2-926D-13BDA3BD1928}" destId="{91F29722-0DB2-46EF-B199-48AC98C1F6C2}" srcOrd="3" destOrd="0" parTransId="{99483516-B987-4318-8BB1-213FB38E5A81}" sibTransId="{441090CB-9A1D-4601-A8D2-7AE63AF81AA0}"/>
    <dgm:cxn modelId="{507BD588-0C1B-4E69-A8D3-A437841E0E36}" srcId="{003C585E-E354-4CF9-87BB-E854B59E5B0B}" destId="{DAF0D175-565A-4404-BC8B-A714A79DCABB}" srcOrd="0" destOrd="0" parTransId="{724ECCE9-F74B-4074-8322-90A734EBEC0F}" sibTransId="{B002E2DA-EF3D-41F1-B8EE-800832431090}"/>
    <dgm:cxn modelId="{48D28E8D-9074-421D-9878-49515595C95E}" type="presOf" srcId="{FE637002-9F85-4DB2-8673-5AC34ECCDE88}" destId="{FB9D0F27-96A7-4289-BAFC-248E82D7D2A8}" srcOrd="0" destOrd="0" presId="urn:microsoft.com/office/officeart/2026/layout/NumberedDotsHorizontal"/>
    <dgm:cxn modelId="{5100318E-E75E-4EBC-B3F9-BAE77AF51B59}" type="presOf" srcId="{BFCFC7F4-7C02-47BD-B7FE-8B8B196C9B8F}" destId="{68ACA49E-ED6A-442B-BBF9-ECD4EAFA09DE}" srcOrd="0" destOrd="0" presId="urn:microsoft.com/office/officeart/2026/layout/NumberedDotsHorizontal"/>
    <dgm:cxn modelId="{8B607A91-B588-447F-BF4D-D4EB62EB665A}" type="presOf" srcId="{DAF0D175-565A-4404-BC8B-A714A79DCABB}" destId="{87F90ACE-7258-4F2A-86E6-3B8621244E29}" srcOrd="0" destOrd="0" presId="urn:microsoft.com/office/officeart/2026/layout/NumberedDotsHorizontal"/>
    <dgm:cxn modelId="{618682AF-6A40-4E04-B8A6-657D90430CE1}" type="presOf" srcId="{A9F06615-0110-4E88-97C1-DD579D1520AA}" destId="{33B65E6A-4BD3-498A-8ABA-BA1CB5388DF5}" srcOrd="1" destOrd="0" presId="urn:microsoft.com/office/officeart/2026/layout/NumberedDotsHorizontal"/>
    <dgm:cxn modelId="{365BFDB4-8B91-4116-A3D4-5D8066AC87C2}" type="presOf" srcId="{34398119-936C-4457-91F2-144233B01229}" destId="{9571C0FA-E779-4519-8774-2C727653FAC8}" srcOrd="0" destOrd="0" presId="urn:microsoft.com/office/officeart/2026/layout/NumberedDotsHorizontal"/>
    <dgm:cxn modelId="{8BB101C5-ABEE-4E10-8694-F13287AAC514}" type="presOf" srcId="{6C8EB0A4-699C-4E57-8A37-A4792F81F35F}" destId="{78E843B7-06BB-4362-9453-D92E781AA2C9}" srcOrd="1" destOrd="0" presId="urn:microsoft.com/office/officeart/2026/layout/NumberedDotsHorizontal"/>
    <dgm:cxn modelId="{1A6FC5C7-B415-4EAB-98C8-391541D9F584}" type="presOf" srcId="{646E4EC1-DCC5-4C6D-A073-665DEA65FE2C}" destId="{633A07B4-7AB6-43C3-B4E2-7AD2D6CD33F3}" srcOrd="0" destOrd="0" presId="urn:microsoft.com/office/officeart/2026/layout/NumberedDotsHorizontal"/>
    <dgm:cxn modelId="{9078F2CB-0121-4D11-AF9E-4E052B72E6B6}" type="presOf" srcId="{2878C503-AFE1-49D2-926D-13BDA3BD1928}" destId="{E83131BE-A899-4709-9826-0AC8C9C78C49}" srcOrd="0" destOrd="0" presId="urn:microsoft.com/office/officeart/2026/layout/NumberedDotsHorizontal"/>
    <dgm:cxn modelId="{22D585CD-86B7-49C5-A2AF-1F2421809825}" type="presOf" srcId="{87B49349-EDEB-43B4-824B-47DCD69CC614}" destId="{DA3006A8-8639-4CAE-813D-6ECEC2F80A9B}" srcOrd="0" destOrd="0" presId="urn:microsoft.com/office/officeart/2026/layout/NumberedDotsHorizontal"/>
    <dgm:cxn modelId="{C4D203CF-8E1C-45EB-A0E0-80416BA5DC87}" type="presOf" srcId="{A9F06615-0110-4E88-97C1-DD579D1520AA}" destId="{3109AAF8-7D45-4F35-879F-6D6733606B66}" srcOrd="0" destOrd="0" presId="urn:microsoft.com/office/officeart/2026/layout/NumberedDotsHorizontal"/>
    <dgm:cxn modelId="{F907E4DE-1D72-4DD4-B968-5B116E207F4B}" type="presOf" srcId="{441090CB-9A1D-4601-A8D2-7AE63AF81AA0}" destId="{A1099CA5-24B8-4969-9176-526FA54A563B}" srcOrd="0" destOrd="0" presId="urn:microsoft.com/office/officeart/2026/layout/NumberedDotsHorizontal"/>
    <dgm:cxn modelId="{D407BFE8-C3EA-4BF5-825A-F0AAE30A518C}" type="presOf" srcId="{91F29722-0DB2-46EF-B199-48AC98C1F6C2}" destId="{9BBD79F5-E0D0-47B5-A309-06B5731FE65D}" srcOrd="0" destOrd="0" presId="urn:microsoft.com/office/officeart/2026/layout/NumberedDotsHorizontal"/>
    <dgm:cxn modelId="{DFAD19EF-C0B6-4C3D-B29B-B23C58540DB3}" srcId="{2878C503-AFE1-49D2-926D-13BDA3BD1928}" destId="{1E2BF196-21D5-4CB4-A947-C973ADAC6F15}" srcOrd="0" destOrd="0" parTransId="{805B64D4-832B-4021-AB83-1EF8B21FCD18}" sibTransId="{FE637002-9F85-4DB2-8673-5AC34ECCDE88}"/>
    <dgm:cxn modelId="{C40AF086-7922-4492-8274-FA3836F59964}" type="presParOf" srcId="{E83131BE-A899-4709-9826-0AC8C9C78C49}" destId="{39A57790-8EAC-42F3-9B25-57F674320920}" srcOrd="0" destOrd="0" presId="urn:microsoft.com/office/officeart/2026/layout/NumberedDotsHorizontal"/>
    <dgm:cxn modelId="{AEA3E4C4-8293-4406-8FBE-64CBBCC232A4}" type="presParOf" srcId="{39A57790-8EAC-42F3-9B25-57F674320920}" destId="{7562954E-CDF5-4C51-9A00-9223E7DE9DFE}" srcOrd="0" destOrd="0" presId="urn:microsoft.com/office/officeart/2026/layout/NumberedDotsHorizontal"/>
    <dgm:cxn modelId="{5FC47663-E6B8-4EC9-A8EB-458BAA0BE906}" type="presParOf" srcId="{7562954E-CDF5-4C51-9A00-9223E7DE9DFE}" destId="{F3338516-AFD6-4617-8DAA-F15FDFFDB37A}" srcOrd="0" destOrd="0" presId="urn:microsoft.com/office/officeart/2026/layout/NumberedDotsHorizontal"/>
    <dgm:cxn modelId="{311F5037-EC42-43BC-8E6F-2B49C4ABC078}" type="presParOf" srcId="{7562954E-CDF5-4C51-9A00-9223E7DE9DFE}" destId="{236704E3-EEB6-48C4-8A46-CD6F3EDCC66B}" srcOrd="1" destOrd="0" presId="urn:microsoft.com/office/officeart/2026/layout/NumberedDotsHorizontal"/>
    <dgm:cxn modelId="{F8217B9B-7CC3-433C-A858-A75DF2DEE6DA}" type="presParOf" srcId="{7562954E-CDF5-4C51-9A00-9223E7DE9DFE}" destId="{FB9D0F27-96A7-4289-BAFC-248E82D7D2A8}" srcOrd="2" destOrd="0" presId="urn:microsoft.com/office/officeart/2026/layout/NumberedDotsHorizontal"/>
    <dgm:cxn modelId="{D2565AD3-2176-4EBC-9CA9-AB410AEEB9B9}" type="presParOf" srcId="{7562954E-CDF5-4C51-9A00-9223E7DE9DFE}" destId="{633A07B4-7AB6-43C3-B4E2-7AD2D6CD33F3}" srcOrd="3" destOrd="0" presId="urn:microsoft.com/office/officeart/2026/layout/NumberedDotsHorizontal"/>
    <dgm:cxn modelId="{DBB2ABD4-8892-4BCF-8EB9-13F37E7313BE}" type="presParOf" srcId="{39A57790-8EAC-42F3-9B25-57F674320920}" destId="{B5F53060-C938-4C28-A466-D6F60CE14060}" srcOrd="1" destOrd="0" presId="urn:microsoft.com/office/officeart/2026/layout/NumberedDotsHorizontal"/>
    <dgm:cxn modelId="{C2B8556B-4FCA-4D30-93B5-875BB6D2D1A9}" type="presParOf" srcId="{39A57790-8EAC-42F3-9B25-57F674320920}" destId="{60C44EBC-04BA-4463-AA72-D770F6D40F35}" srcOrd="2" destOrd="0" presId="urn:microsoft.com/office/officeart/2026/layout/NumberedDotsHorizontal"/>
    <dgm:cxn modelId="{DFBE5051-8CEE-47C4-92B8-63863F43478C}" type="presParOf" srcId="{60C44EBC-04BA-4463-AA72-D770F6D40F35}" destId="{CCC146B9-2906-443F-AF72-AAAF2F84B875}" srcOrd="0" destOrd="0" presId="urn:microsoft.com/office/officeart/2026/layout/NumberedDotsHorizontal"/>
    <dgm:cxn modelId="{41FA0734-3424-4147-B92E-F7CA2CDA9083}" type="presParOf" srcId="{60C44EBC-04BA-4463-AA72-D770F6D40F35}" destId="{34FCA56E-B36C-4168-BF00-DF137B9FB7AC}" srcOrd="1" destOrd="0" presId="urn:microsoft.com/office/officeart/2026/layout/NumberedDotsHorizontal"/>
    <dgm:cxn modelId="{6D30CEAF-9E54-4A2D-AB7B-F76AAE29A81E}" type="presParOf" srcId="{60C44EBC-04BA-4463-AA72-D770F6D40F35}" destId="{3109AAF8-7D45-4F35-879F-6D6733606B66}" srcOrd="2" destOrd="0" presId="urn:microsoft.com/office/officeart/2026/layout/NumberedDotsHorizontal"/>
    <dgm:cxn modelId="{6A6E30F3-D1A0-46DD-963E-86946C8DEA84}" type="presParOf" srcId="{60C44EBC-04BA-4463-AA72-D770F6D40F35}" destId="{FB777DD5-7317-4936-9848-6BF7220CB573}" srcOrd="3" destOrd="0" presId="urn:microsoft.com/office/officeart/2026/layout/NumberedDotsHorizontal"/>
    <dgm:cxn modelId="{68F9EFC7-0663-4B08-BB66-704A542FA993}" type="presParOf" srcId="{39A57790-8EAC-42F3-9B25-57F674320920}" destId="{33B65E6A-4BD3-498A-8ABA-BA1CB5388DF5}" srcOrd="3" destOrd="0" presId="urn:microsoft.com/office/officeart/2026/layout/NumberedDotsHorizontal"/>
    <dgm:cxn modelId="{08A611F1-F41D-402C-A48C-FFD331AC4143}" type="presParOf" srcId="{39A57790-8EAC-42F3-9B25-57F674320920}" destId="{4E0AA1BB-283B-4A26-801B-B8AC911A044F}" srcOrd="4" destOrd="0" presId="urn:microsoft.com/office/officeart/2026/layout/NumberedDotsHorizontal"/>
    <dgm:cxn modelId="{D091C194-F573-4678-AA02-9EBD53E3D20A}" type="presParOf" srcId="{4E0AA1BB-283B-4A26-801B-B8AC911A044F}" destId="{4F8990FB-51E5-4F86-ADF6-6BC326F0CBF6}" srcOrd="0" destOrd="0" presId="urn:microsoft.com/office/officeart/2026/layout/NumberedDotsHorizontal"/>
    <dgm:cxn modelId="{298A55AF-3AD1-49D9-9912-7921EC6D0D7D}" type="presParOf" srcId="{4E0AA1BB-283B-4A26-801B-B8AC911A044F}" destId="{40F71E5C-46C2-4763-A1FC-6C8BE23F45B7}" srcOrd="1" destOrd="0" presId="urn:microsoft.com/office/officeart/2026/layout/NumberedDotsHorizontal"/>
    <dgm:cxn modelId="{952B12CB-A436-4837-927C-9C4E90154C4F}" type="presParOf" srcId="{4E0AA1BB-283B-4A26-801B-B8AC911A044F}" destId="{05038930-9078-42D6-A587-357D866DEFDD}" srcOrd="2" destOrd="0" presId="urn:microsoft.com/office/officeart/2026/layout/NumberedDotsHorizontal"/>
    <dgm:cxn modelId="{EE5619A7-BD41-4A72-B272-7394A7B7A0CA}" type="presParOf" srcId="{4E0AA1BB-283B-4A26-801B-B8AC911A044F}" destId="{87F90ACE-7258-4F2A-86E6-3B8621244E29}" srcOrd="3" destOrd="0" presId="urn:microsoft.com/office/officeart/2026/layout/NumberedDotsHorizontal"/>
    <dgm:cxn modelId="{AC00D5A4-07C7-41EA-A322-771A66D6A3FB}" type="presParOf" srcId="{39A57790-8EAC-42F3-9B25-57F674320920}" destId="{78E843B7-06BB-4362-9453-D92E781AA2C9}" srcOrd="5" destOrd="0" presId="urn:microsoft.com/office/officeart/2026/layout/NumberedDotsHorizontal"/>
    <dgm:cxn modelId="{2684BC99-9859-4CE6-B0D9-3EC4428EDC09}" type="presParOf" srcId="{39A57790-8EAC-42F3-9B25-57F674320920}" destId="{1D7FBB55-37F3-4F69-A80F-429DBEBAA67A}" srcOrd="6" destOrd="0" presId="urn:microsoft.com/office/officeart/2026/layout/NumberedDotsHorizontal"/>
    <dgm:cxn modelId="{F2B489AD-04B7-4C29-8CE1-8289E94A1113}" type="presParOf" srcId="{1D7FBB55-37F3-4F69-A80F-429DBEBAA67A}" destId="{01539E06-F7CC-41AE-B1FE-F8A43970C292}" srcOrd="0" destOrd="0" presId="urn:microsoft.com/office/officeart/2026/layout/NumberedDotsHorizontal"/>
    <dgm:cxn modelId="{8F3FA613-F478-46B9-89E6-557F4F8468D0}" type="presParOf" srcId="{1D7FBB55-37F3-4F69-A80F-429DBEBAA67A}" destId="{9BBD79F5-E0D0-47B5-A309-06B5731FE65D}" srcOrd="1" destOrd="0" presId="urn:microsoft.com/office/officeart/2026/layout/NumberedDotsHorizontal"/>
    <dgm:cxn modelId="{2B5ADB7A-05B1-457B-B602-DB199B143648}" type="presParOf" srcId="{1D7FBB55-37F3-4F69-A80F-429DBEBAA67A}" destId="{A1099CA5-24B8-4969-9176-526FA54A563B}" srcOrd="2" destOrd="0" presId="urn:microsoft.com/office/officeart/2026/layout/NumberedDotsHorizontal"/>
    <dgm:cxn modelId="{EDAD3AD4-8D30-4646-88B6-F2FA803E3718}" type="presParOf" srcId="{1D7FBB55-37F3-4F69-A80F-429DBEBAA67A}" destId="{2250B1A6-0D02-4529-9453-BF7984C875DE}" srcOrd="3" destOrd="0" presId="urn:microsoft.com/office/officeart/2026/layout/NumberedDotsHorizontal"/>
    <dgm:cxn modelId="{5AE8CE57-C706-4C55-89DA-B73D049C95FF}" type="presParOf" srcId="{39A57790-8EAC-42F3-9B25-57F674320920}" destId="{7BF6EA2F-85A2-434E-B220-A4A706399608}" srcOrd="7" destOrd="0" presId="urn:microsoft.com/office/officeart/2026/layout/NumberedDotsHorizontal"/>
    <dgm:cxn modelId="{5B39BD60-B7A1-426F-AA6C-38FAFD6F655B}" type="presParOf" srcId="{39A57790-8EAC-42F3-9B25-57F674320920}" destId="{89CB12AE-1741-4A07-8EDB-0866316398CF}" srcOrd="8" destOrd="0" presId="urn:microsoft.com/office/officeart/2026/layout/NumberedDotsHorizontal"/>
    <dgm:cxn modelId="{8C17BB9F-CB6F-4DD1-BF31-B44DB5FAB910}" type="presParOf" srcId="{89CB12AE-1741-4A07-8EDB-0866316398CF}" destId="{97F24351-7130-4365-AF0F-F29FDE245ED4}" srcOrd="0" destOrd="0" presId="urn:microsoft.com/office/officeart/2026/layout/NumberedDotsHorizontal"/>
    <dgm:cxn modelId="{4F8F8B9B-AB43-4F97-A4E5-E2641059B766}" type="presParOf" srcId="{89CB12AE-1741-4A07-8EDB-0866316398CF}" destId="{DA3006A8-8639-4CAE-813D-6ECEC2F80A9B}" srcOrd="1" destOrd="0" presId="urn:microsoft.com/office/officeart/2026/layout/NumberedDotsHorizontal"/>
    <dgm:cxn modelId="{137C651A-25BC-477A-8890-7F3F2EC83413}" type="presParOf" srcId="{89CB12AE-1741-4A07-8EDB-0866316398CF}" destId="{9571C0FA-E779-4519-8774-2C727653FAC8}" srcOrd="2" destOrd="0" presId="urn:microsoft.com/office/officeart/2026/layout/NumberedDotsHorizontal"/>
    <dgm:cxn modelId="{E05B6014-80D8-43C6-B907-1975AB177F93}" type="presParOf" srcId="{89CB12AE-1741-4A07-8EDB-0866316398CF}" destId="{68ACA49E-ED6A-442B-BBF9-ECD4EAFA09DE}" srcOrd="3" destOrd="0" presId="urn:microsoft.com/office/officeart/2026/layout/NumberedDotsHorizont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842D07F-932C-4298-804C-9587B18FF5AF}" type="doc">
      <dgm:prSet loTypeId="urn:microsoft.com/office/officeart/2026/layout/NumberedDotsHorizontal" loCatId="timelin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4FD93653-F9BB-4668-B60E-7B290C6A4790}">
      <dgm:prSet phldrT="Add an event" phldr="0" custT="1"/>
      <dgm:spPr/>
      <dgm:t>
        <a:bodyPr/>
        <a:lstStyle/>
        <a:p>
          <a:pPr>
            <a:defRPr b="1"/>
          </a:pPr>
          <a:r>
            <a:rPr lang="en-ZA" sz="1400" dirty="0">
              <a:latin typeface="Aptos" panose="020B0004020202020204" pitchFamily="34" charset="0"/>
            </a:rPr>
            <a:t>GP Consultation</a:t>
          </a:r>
        </a:p>
      </dgm:t>
    </dgm:pt>
    <dgm:pt modelId="{509C88CC-F79F-4FAF-8991-4C535372C8BE}" type="parTrans" cxnId="{DDF05F5C-1E41-4BF2-8B47-17E04277F475}">
      <dgm:prSet/>
      <dgm:spPr/>
      <dgm:t>
        <a:bodyPr/>
        <a:lstStyle/>
        <a:p>
          <a:endParaRPr lang="en-ZA"/>
        </a:p>
      </dgm:t>
    </dgm:pt>
    <dgm:pt modelId="{930FAEED-9DD5-4B83-9CB7-0F811227E812}" type="sibTrans" cxnId="{DDF05F5C-1E41-4BF2-8B47-17E04277F475}">
      <dgm:prSet phldrT="1" phldr="0"/>
      <dgm:spPr/>
      <dgm:t>
        <a:bodyPr/>
        <a:lstStyle/>
        <a:p>
          <a:pPr>
            <a:defRPr b="1"/>
          </a:pPr>
          <a:r>
            <a:t>1</a:t>
          </a:r>
        </a:p>
      </dgm:t>
    </dgm:pt>
    <dgm:pt modelId="{620F6987-6025-4630-91C0-3762A8F85CB2}">
      <dgm:prSet phldrT="Write a description of the significance of this event" phldr="1"/>
      <dgm:spPr/>
      <dgm:t>
        <a:bodyPr/>
        <a:lstStyle/>
        <a:p>
          <a:endParaRPr lang="en-ZA" dirty="0"/>
        </a:p>
      </dgm:t>
    </dgm:pt>
    <dgm:pt modelId="{FA7E826D-E26E-43B5-A01E-9CC953EE7670}" type="parTrans" cxnId="{DB218C00-E708-4101-B1B7-81CA279E72FB}">
      <dgm:prSet/>
      <dgm:spPr/>
      <dgm:t>
        <a:bodyPr/>
        <a:lstStyle/>
        <a:p>
          <a:endParaRPr lang="en-ZA"/>
        </a:p>
      </dgm:t>
    </dgm:pt>
    <dgm:pt modelId="{5AED84B3-DE75-4541-9240-236462363771}" type="sibTrans" cxnId="{DB218C00-E708-4101-B1B7-81CA279E72FB}">
      <dgm:prSet/>
      <dgm:spPr/>
      <dgm:t>
        <a:bodyPr/>
        <a:lstStyle/>
        <a:p>
          <a:endParaRPr lang="en-ZA"/>
        </a:p>
      </dgm:t>
    </dgm:pt>
    <dgm:pt modelId="{4A68BB47-D4CA-4F3D-B84D-C831D8727681}">
      <dgm:prSet phldrT="Add an event" phldr="0" custT="1"/>
      <dgm:spPr/>
      <dgm:t>
        <a:bodyPr/>
        <a:lstStyle/>
        <a:p>
          <a:pPr>
            <a:defRPr b="1"/>
          </a:pPr>
          <a:r>
            <a:rPr lang="en-ZA" sz="1400" dirty="0">
              <a:latin typeface="Aptos" panose="020B0004020202020204" pitchFamily="34" charset="0"/>
            </a:rPr>
            <a:t>Prescription received</a:t>
          </a:r>
        </a:p>
      </dgm:t>
    </dgm:pt>
    <dgm:pt modelId="{7BA47574-5230-4683-A412-83578BE4CD15}" type="parTrans" cxnId="{805DF4CE-32CF-4154-A947-16DCB1AE4542}">
      <dgm:prSet/>
      <dgm:spPr/>
      <dgm:t>
        <a:bodyPr/>
        <a:lstStyle/>
        <a:p>
          <a:endParaRPr lang="en-ZA"/>
        </a:p>
      </dgm:t>
    </dgm:pt>
    <dgm:pt modelId="{129C9583-2173-4429-B184-244469489159}" type="sibTrans" cxnId="{805DF4CE-32CF-4154-A947-16DCB1AE4542}">
      <dgm:prSet phldrT="2" phldr="0"/>
      <dgm:spPr/>
      <dgm:t>
        <a:bodyPr/>
        <a:lstStyle/>
        <a:p>
          <a:pPr>
            <a:defRPr b="1"/>
          </a:pPr>
          <a:r>
            <a:t>2</a:t>
          </a:r>
        </a:p>
      </dgm:t>
    </dgm:pt>
    <dgm:pt modelId="{5229E4B6-7C75-4920-BEFE-8801EA1FDF1F}">
      <dgm:prSet phldrT="Write a description of the significance of this event" phldr="0" custT="1"/>
      <dgm:spPr/>
      <dgm:t>
        <a:bodyPr/>
        <a:lstStyle/>
        <a:p>
          <a:pPr algn="l"/>
          <a:r>
            <a:rPr lang="en-ZA" sz="1200" dirty="0">
              <a:latin typeface="Aptos" panose="020B0004020202020204" pitchFamily="34" charset="0"/>
            </a:rPr>
            <a:t>Email</a:t>
          </a:r>
        </a:p>
        <a:p>
          <a:pPr algn="l"/>
          <a:r>
            <a:rPr lang="en-ZA" sz="1200" dirty="0">
              <a:latin typeface="Aptos" panose="020B0004020202020204" pitchFamily="34" charset="0"/>
            </a:rPr>
            <a:t>WhatsApp</a:t>
          </a:r>
        </a:p>
        <a:p>
          <a:pPr algn="l"/>
          <a:r>
            <a:rPr lang="en-ZA" sz="1200" dirty="0">
              <a:latin typeface="Aptos" panose="020B0004020202020204" pitchFamily="34" charset="0"/>
            </a:rPr>
            <a:t>Member Portal</a:t>
          </a:r>
        </a:p>
        <a:p>
          <a:pPr algn="l"/>
          <a:r>
            <a:rPr lang="en-ZA" sz="1200" dirty="0">
              <a:latin typeface="Aptos" panose="020B0004020202020204" pitchFamily="34" charset="0"/>
            </a:rPr>
            <a:t>Doctor Portal</a:t>
          </a:r>
        </a:p>
        <a:p>
          <a:pPr algn="l"/>
          <a:r>
            <a:rPr lang="en-ZA" sz="1200" dirty="0">
              <a:latin typeface="Aptos" panose="020B0004020202020204" pitchFamily="34" charset="0"/>
            </a:rPr>
            <a:t>E-script securely transferred to the pharmacy</a:t>
          </a:r>
        </a:p>
      </dgm:t>
    </dgm:pt>
    <dgm:pt modelId="{005975E8-41D8-43B1-A37A-2717866F0980}" type="parTrans" cxnId="{36447A6E-DEDE-4366-9CD8-8AADF8D4718E}">
      <dgm:prSet/>
      <dgm:spPr/>
      <dgm:t>
        <a:bodyPr/>
        <a:lstStyle/>
        <a:p>
          <a:endParaRPr lang="en-ZA"/>
        </a:p>
      </dgm:t>
    </dgm:pt>
    <dgm:pt modelId="{69F4265B-B50A-497D-808D-3A05B062C03B}" type="sibTrans" cxnId="{36447A6E-DEDE-4366-9CD8-8AADF8D4718E}">
      <dgm:prSet/>
      <dgm:spPr/>
      <dgm:t>
        <a:bodyPr/>
        <a:lstStyle/>
        <a:p>
          <a:endParaRPr lang="en-ZA"/>
        </a:p>
      </dgm:t>
    </dgm:pt>
    <dgm:pt modelId="{801AD8F3-40BE-467C-9B44-B3931666F88D}">
      <dgm:prSet phldrT="Add an event" phldr="0" custT="1"/>
      <dgm:spPr/>
      <dgm:t>
        <a:bodyPr/>
        <a:lstStyle/>
        <a:p>
          <a:pPr>
            <a:defRPr b="1"/>
          </a:pPr>
          <a:r>
            <a:rPr lang="en-ZA" sz="1400" dirty="0">
              <a:latin typeface="Aptos" panose="020B0004020202020204" pitchFamily="34" charset="0"/>
            </a:rPr>
            <a:t>Pharmacist review &amp; dispensing</a:t>
          </a:r>
        </a:p>
      </dgm:t>
    </dgm:pt>
    <dgm:pt modelId="{7AD66F39-76B1-4440-BF35-672978E36025}" type="parTrans" cxnId="{645DB704-9233-4260-8C62-3054D15F1E98}">
      <dgm:prSet/>
      <dgm:spPr/>
      <dgm:t>
        <a:bodyPr/>
        <a:lstStyle/>
        <a:p>
          <a:endParaRPr lang="en-ZA"/>
        </a:p>
      </dgm:t>
    </dgm:pt>
    <dgm:pt modelId="{E05667EE-49C9-4D20-879E-DDEEAB70A768}" type="sibTrans" cxnId="{645DB704-9233-4260-8C62-3054D15F1E98}">
      <dgm:prSet phldrT="3" phldr="0"/>
      <dgm:spPr/>
      <dgm:t>
        <a:bodyPr/>
        <a:lstStyle/>
        <a:p>
          <a:pPr>
            <a:defRPr b="1"/>
          </a:pPr>
          <a:r>
            <a:t>3</a:t>
          </a:r>
        </a:p>
      </dgm:t>
    </dgm:pt>
    <dgm:pt modelId="{B30FF184-2035-4C99-9B47-F418BE836064}">
      <dgm:prSet phldrT="Write a description of the significance of this event" phldr="0" custT="1"/>
      <dgm:spPr/>
      <dgm:t>
        <a:bodyPr/>
        <a:lstStyle/>
        <a:p>
          <a:pPr algn="l"/>
          <a:r>
            <a:rPr lang="en-ZA" sz="1200" dirty="0">
              <a:latin typeface="Aptos" panose="020B0004020202020204" pitchFamily="34" charset="0"/>
            </a:rPr>
            <a:t>Patient validation</a:t>
          </a:r>
        </a:p>
        <a:p>
          <a:pPr algn="l"/>
          <a:r>
            <a:rPr lang="en-ZA" sz="1200" dirty="0">
              <a:latin typeface="Aptos" panose="020B0004020202020204" pitchFamily="34" charset="0"/>
            </a:rPr>
            <a:t>Prescription validation</a:t>
          </a:r>
        </a:p>
        <a:p>
          <a:pPr algn="l"/>
          <a:r>
            <a:rPr lang="en-ZA" sz="1200" dirty="0">
              <a:latin typeface="Aptos" panose="020B0004020202020204" pitchFamily="34" charset="0"/>
            </a:rPr>
            <a:t>Clinical review</a:t>
          </a:r>
        </a:p>
        <a:p>
          <a:pPr algn="l"/>
          <a:r>
            <a:rPr lang="en-ZA" sz="1200" dirty="0">
              <a:latin typeface="Aptos" panose="020B0004020202020204" pitchFamily="34" charset="0"/>
            </a:rPr>
            <a:t>Medical aid chronic application</a:t>
          </a:r>
        </a:p>
        <a:p>
          <a:pPr algn="l"/>
          <a:endParaRPr lang="en-ZA" sz="1200" dirty="0">
            <a:latin typeface="Aptos" panose="020B0004020202020204" pitchFamily="34" charset="0"/>
          </a:endParaRPr>
        </a:p>
      </dgm:t>
    </dgm:pt>
    <dgm:pt modelId="{02B0F03E-F7AF-4D46-BFCC-06D14EECC4AF}" type="parTrans" cxnId="{70858C9A-8BC4-4C67-B832-5ACC9832B38C}">
      <dgm:prSet/>
      <dgm:spPr/>
      <dgm:t>
        <a:bodyPr/>
        <a:lstStyle/>
        <a:p>
          <a:endParaRPr lang="en-ZA"/>
        </a:p>
      </dgm:t>
    </dgm:pt>
    <dgm:pt modelId="{C20F5899-E124-46C0-8D18-43C73B9918FE}" type="sibTrans" cxnId="{70858C9A-8BC4-4C67-B832-5ACC9832B38C}">
      <dgm:prSet/>
      <dgm:spPr/>
      <dgm:t>
        <a:bodyPr/>
        <a:lstStyle/>
        <a:p>
          <a:endParaRPr lang="en-ZA"/>
        </a:p>
      </dgm:t>
    </dgm:pt>
    <dgm:pt modelId="{B9AD479E-77EB-49EF-90DE-54ACA2036427}">
      <dgm:prSet phldrT="Add an event" phldr="0" custT="1"/>
      <dgm:spPr/>
      <dgm:t>
        <a:bodyPr/>
        <a:lstStyle/>
        <a:p>
          <a:pPr>
            <a:defRPr b="1"/>
          </a:pPr>
          <a:r>
            <a:rPr lang="en-ZA" sz="1400" dirty="0">
              <a:latin typeface="Aptos" panose="020B0004020202020204" pitchFamily="34" charset="0"/>
            </a:rPr>
            <a:t>Patient Contacted</a:t>
          </a:r>
        </a:p>
      </dgm:t>
    </dgm:pt>
    <dgm:pt modelId="{DB774584-799C-43D7-A9BD-98696D34BBFE}" type="parTrans" cxnId="{3DC56D62-6DF0-48DD-AED9-D367042F6E71}">
      <dgm:prSet/>
      <dgm:spPr/>
      <dgm:t>
        <a:bodyPr/>
        <a:lstStyle/>
        <a:p>
          <a:endParaRPr lang="en-ZA"/>
        </a:p>
      </dgm:t>
    </dgm:pt>
    <dgm:pt modelId="{A44D7E13-73B9-4ADE-A6C9-8C6C3AB7B8EE}" type="sibTrans" cxnId="{3DC56D62-6DF0-48DD-AED9-D367042F6E71}">
      <dgm:prSet phldrT="4" phldr="0"/>
      <dgm:spPr/>
      <dgm:t>
        <a:bodyPr/>
        <a:lstStyle/>
        <a:p>
          <a:pPr>
            <a:defRPr b="1"/>
          </a:pPr>
          <a:r>
            <a:t>4</a:t>
          </a:r>
        </a:p>
      </dgm:t>
    </dgm:pt>
    <dgm:pt modelId="{90379D56-82D3-4D4C-B018-756597EFE3D8}">
      <dgm:prSet phldrT="Write a description of the significance of this event" phldr="0" custT="1"/>
      <dgm:spPr/>
      <dgm:t>
        <a:bodyPr/>
        <a:lstStyle/>
        <a:p>
          <a:pPr algn="l"/>
          <a:r>
            <a:rPr lang="en-ZA" sz="1200" dirty="0">
              <a:latin typeface="Aptos" panose="020B0004020202020204" pitchFamily="34" charset="0"/>
            </a:rPr>
            <a:t>Registration completion</a:t>
          </a:r>
        </a:p>
        <a:p>
          <a:pPr algn="l"/>
          <a:r>
            <a:rPr lang="en-ZA" sz="1200" dirty="0">
              <a:latin typeface="Aptos" panose="020B0004020202020204" pitchFamily="34" charset="0"/>
            </a:rPr>
            <a:t>Patient counselling</a:t>
          </a:r>
        </a:p>
        <a:p>
          <a:pPr algn="l"/>
          <a:r>
            <a:rPr lang="en-ZA" sz="1200" dirty="0">
              <a:latin typeface="Aptos" panose="020B0004020202020204" pitchFamily="34" charset="0"/>
            </a:rPr>
            <a:t>Adherence education</a:t>
          </a:r>
        </a:p>
        <a:p>
          <a:pPr algn="l"/>
          <a:r>
            <a:rPr lang="en-ZA" sz="1200" dirty="0">
              <a:latin typeface="Aptos" panose="020B0004020202020204" pitchFamily="34" charset="0"/>
            </a:rPr>
            <a:t>Payment confirmation where applicable</a:t>
          </a:r>
        </a:p>
        <a:p>
          <a:pPr algn="l"/>
          <a:r>
            <a:rPr lang="en-ZA" sz="1200" dirty="0">
              <a:latin typeface="Aptos" panose="020B0004020202020204" pitchFamily="34" charset="0"/>
            </a:rPr>
            <a:t>Delivery details confirmation</a:t>
          </a:r>
        </a:p>
        <a:p>
          <a:pPr algn="l"/>
          <a:r>
            <a:rPr lang="en-ZA" sz="1200" dirty="0">
              <a:latin typeface="Aptos" panose="020B0004020202020204" pitchFamily="34" charset="0"/>
            </a:rPr>
            <a:t>Dispensing</a:t>
          </a:r>
        </a:p>
        <a:p>
          <a:pPr algn="l"/>
          <a:endParaRPr lang="en-ZA" sz="1200" dirty="0">
            <a:latin typeface="Aptos" panose="020B0004020202020204" pitchFamily="34" charset="0"/>
          </a:endParaRPr>
        </a:p>
      </dgm:t>
    </dgm:pt>
    <dgm:pt modelId="{65402EFF-9D7F-47CC-BB8C-363692E0C9D3}" type="parTrans" cxnId="{71B15DBB-C402-4760-B583-3B565F99E57F}">
      <dgm:prSet/>
      <dgm:spPr/>
      <dgm:t>
        <a:bodyPr/>
        <a:lstStyle/>
        <a:p>
          <a:endParaRPr lang="en-ZA"/>
        </a:p>
      </dgm:t>
    </dgm:pt>
    <dgm:pt modelId="{E64871B4-2987-4571-8EBA-A34DF952D9CC}" type="sibTrans" cxnId="{71B15DBB-C402-4760-B583-3B565F99E57F}">
      <dgm:prSet/>
      <dgm:spPr/>
      <dgm:t>
        <a:bodyPr/>
        <a:lstStyle/>
        <a:p>
          <a:endParaRPr lang="en-ZA"/>
        </a:p>
      </dgm:t>
    </dgm:pt>
    <dgm:pt modelId="{55220FB3-0297-4D0C-AF40-50F17E07AF94}">
      <dgm:prSet phldrT="Add an event" phldr="0" custT="1"/>
      <dgm:spPr/>
      <dgm:t>
        <a:bodyPr/>
        <a:lstStyle/>
        <a:p>
          <a:pPr>
            <a:defRPr b="1"/>
          </a:pPr>
          <a:r>
            <a:rPr lang="en-ZA" sz="1400" dirty="0">
              <a:latin typeface="Aptos" panose="020B0004020202020204" pitchFamily="34" charset="0"/>
            </a:rPr>
            <a:t>Medication delivered</a:t>
          </a:r>
        </a:p>
      </dgm:t>
    </dgm:pt>
    <dgm:pt modelId="{162B099B-EB0C-49AD-9AFE-9FA31A8CC570}" type="parTrans" cxnId="{464A037D-37B3-4332-BE9C-5E4B63CD144A}">
      <dgm:prSet/>
      <dgm:spPr/>
      <dgm:t>
        <a:bodyPr/>
        <a:lstStyle/>
        <a:p>
          <a:endParaRPr lang="en-ZA"/>
        </a:p>
      </dgm:t>
    </dgm:pt>
    <dgm:pt modelId="{3A4C1322-2B55-46CF-8CCC-DE7D84E9BB7B}" type="sibTrans" cxnId="{464A037D-37B3-4332-BE9C-5E4B63CD144A}">
      <dgm:prSet phldrT="5" phldr="0"/>
      <dgm:spPr/>
      <dgm:t>
        <a:bodyPr/>
        <a:lstStyle/>
        <a:p>
          <a:pPr>
            <a:defRPr b="1"/>
          </a:pPr>
          <a:r>
            <a:t>5</a:t>
          </a:r>
        </a:p>
      </dgm:t>
    </dgm:pt>
    <dgm:pt modelId="{38BB58F1-06E0-421A-8406-E0CFD2401F69}">
      <dgm:prSet phldrT="Write a description of the significance of this event" phldr="0" custT="1"/>
      <dgm:spPr/>
      <dgm:t>
        <a:bodyPr/>
        <a:lstStyle/>
        <a:p>
          <a:pPr algn="l"/>
          <a:r>
            <a:rPr lang="en-ZA" sz="1200" dirty="0">
              <a:latin typeface="Aptos" panose="020B0004020202020204" pitchFamily="34" charset="0"/>
            </a:rPr>
            <a:t>Quality check</a:t>
          </a:r>
        </a:p>
        <a:p>
          <a:pPr algn="l"/>
          <a:r>
            <a:rPr lang="en-ZA" sz="1200" dirty="0">
              <a:latin typeface="Aptos" panose="020B0004020202020204" pitchFamily="34" charset="0"/>
            </a:rPr>
            <a:t>Medication packaging</a:t>
          </a:r>
        </a:p>
        <a:p>
          <a:pPr algn="l"/>
          <a:r>
            <a:rPr lang="en-ZA" sz="1200" dirty="0">
              <a:latin typeface="Aptos" panose="020B0004020202020204" pitchFamily="34" charset="0"/>
            </a:rPr>
            <a:t>Cold chain packaging for temperature sensitive medication</a:t>
          </a:r>
        </a:p>
        <a:p>
          <a:pPr algn="l"/>
          <a:r>
            <a:rPr lang="en-ZA" sz="1200" dirty="0">
              <a:latin typeface="Aptos" panose="020B0004020202020204" pitchFamily="34" charset="0"/>
            </a:rPr>
            <a:t>Communication to patient throughout the delivery journey</a:t>
          </a:r>
        </a:p>
        <a:p>
          <a:pPr algn="l"/>
          <a:r>
            <a:rPr lang="en-ZA" sz="1200" dirty="0">
              <a:latin typeface="Aptos" panose="020B0004020202020204" pitchFamily="34" charset="0"/>
            </a:rPr>
            <a:t>Notification to doctor receiving medication for the patient</a:t>
          </a:r>
        </a:p>
        <a:p>
          <a:pPr algn="l"/>
          <a:endParaRPr lang="en-ZA" sz="1200" dirty="0">
            <a:latin typeface="Aptos" panose="020B0004020202020204" pitchFamily="34" charset="0"/>
          </a:endParaRPr>
        </a:p>
      </dgm:t>
    </dgm:pt>
    <dgm:pt modelId="{D3C6DFE6-9C44-4FAF-AB60-359DC5B883C5}" type="parTrans" cxnId="{107A8FA6-74A2-4E25-BBE5-06E92ABFABF2}">
      <dgm:prSet/>
      <dgm:spPr/>
      <dgm:t>
        <a:bodyPr/>
        <a:lstStyle/>
        <a:p>
          <a:endParaRPr lang="en-ZA"/>
        </a:p>
      </dgm:t>
    </dgm:pt>
    <dgm:pt modelId="{4057BC08-9A4A-45CA-BF4E-D06FEC18D75A}" type="sibTrans" cxnId="{107A8FA6-74A2-4E25-BBE5-06E92ABFABF2}">
      <dgm:prSet/>
      <dgm:spPr/>
      <dgm:t>
        <a:bodyPr/>
        <a:lstStyle/>
        <a:p>
          <a:endParaRPr lang="en-ZA"/>
        </a:p>
      </dgm:t>
    </dgm:pt>
    <dgm:pt modelId="{ADC6AE11-C2A8-4C75-A9AB-E0B681936A9F}">
      <dgm:prSet phldrT="Add an event" phldr="0" custT="1"/>
      <dgm:spPr/>
      <dgm:t>
        <a:bodyPr/>
        <a:lstStyle/>
        <a:p>
          <a:pPr>
            <a:defRPr b="1"/>
          </a:pPr>
          <a:r>
            <a:rPr lang="en-ZA" sz="1400" dirty="0">
              <a:latin typeface="Aptos" panose="020B0004020202020204" pitchFamily="34" charset="0"/>
            </a:rPr>
            <a:t>Repeat/refill reminder</a:t>
          </a:r>
        </a:p>
      </dgm:t>
    </dgm:pt>
    <dgm:pt modelId="{A08B7F5C-57D4-429B-ADBF-25912B1C505F}" type="parTrans" cxnId="{D651D9D8-FE12-4A59-8FD1-60FD70B30357}">
      <dgm:prSet/>
      <dgm:spPr/>
      <dgm:t>
        <a:bodyPr/>
        <a:lstStyle/>
        <a:p>
          <a:endParaRPr lang="en-ZA"/>
        </a:p>
      </dgm:t>
    </dgm:pt>
    <dgm:pt modelId="{ECAEE1D0-5A8A-41FE-932F-21263982FDBD}" type="sibTrans" cxnId="{D651D9D8-FE12-4A59-8FD1-60FD70B30357}">
      <dgm:prSet phldrT="6" phldr="0"/>
      <dgm:spPr/>
      <dgm:t>
        <a:bodyPr/>
        <a:lstStyle/>
        <a:p>
          <a:pPr>
            <a:defRPr b="1"/>
          </a:pPr>
          <a:r>
            <a:rPr lang="en-ZA"/>
            <a:t>6</a:t>
          </a:r>
        </a:p>
      </dgm:t>
    </dgm:pt>
    <dgm:pt modelId="{7BB27191-F2BC-414B-AAB4-7F47883AFF3C}">
      <dgm:prSet phldrT="Write a description of the significance of this event" phldr="0" custT="1"/>
      <dgm:spPr/>
      <dgm:t>
        <a:bodyPr/>
        <a:lstStyle/>
        <a:p>
          <a:pPr algn="l"/>
          <a:r>
            <a:rPr lang="en-ZA" sz="1200" dirty="0">
              <a:latin typeface="Aptos" panose="020B0004020202020204" pitchFamily="34" charset="0"/>
            </a:rPr>
            <a:t>Automatically process a refill if patient consented</a:t>
          </a:r>
        </a:p>
        <a:p>
          <a:pPr algn="l"/>
          <a:r>
            <a:rPr lang="en-ZA" sz="1200" dirty="0">
              <a:latin typeface="Aptos" panose="020B0004020202020204" pitchFamily="34" charset="0"/>
            </a:rPr>
            <a:t>Reminder to the patient when medication is due</a:t>
          </a:r>
        </a:p>
        <a:p>
          <a:pPr algn="l"/>
          <a:r>
            <a:rPr lang="en-ZA" sz="1200" dirty="0">
              <a:latin typeface="Aptos" panose="020B0004020202020204" pitchFamily="34" charset="0"/>
            </a:rPr>
            <a:t>Inform patient when the prescription is about to expire</a:t>
          </a:r>
        </a:p>
        <a:p>
          <a:pPr algn="l"/>
          <a:r>
            <a:rPr lang="en-ZA" sz="1200" dirty="0">
              <a:latin typeface="Aptos" panose="020B0004020202020204" pitchFamily="34" charset="0"/>
            </a:rPr>
            <a:t>Inform doctor the prescription cycle count with each delivery</a:t>
          </a:r>
        </a:p>
      </dgm:t>
    </dgm:pt>
    <dgm:pt modelId="{484CC8BC-C8C4-4509-B0C1-7F51BB0B8F11}" type="parTrans" cxnId="{3C2C0BEE-63D9-4407-98E5-09EB43F5D4B6}">
      <dgm:prSet/>
      <dgm:spPr/>
      <dgm:t>
        <a:bodyPr/>
        <a:lstStyle/>
        <a:p>
          <a:endParaRPr lang="en-ZA"/>
        </a:p>
      </dgm:t>
    </dgm:pt>
    <dgm:pt modelId="{FCBBD0A3-3041-4F6B-A3B6-0FA0B285BDA5}" type="sibTrans" cxnId="{3C2C0BEE-63D9-4407-98E5-09EB43F5D4B6}">
      <dgm:prSet/>
      <dgm:spPr/>
      <dgm:t>
        <a:bodyPr/>
        <a:lstStyle/>
        <a:p>
          <a:endParaRPr lang="en-ZA"/>
        </a:p>
      </dgm:t>
    </dgm:pt>
    <dgm:pt modelId="{BA8488E7-1F58-4E48-A4AF-C734A94796B1}" type="pres">
      <dgm:prSet presAssocID="{9842D07F-932C-4298-804C-9587B18FF5AF}" presName="root" presStyleCnt="0">
        <dgm:presLayoutVars>
          <dgm:dir/>
          <dgm:resizeHandles val="exact"/>
        </dgm:presLayoutVars>
      </dgm:prSet>
      <dgm:spPr/>
    </dgm:pt>
    <dgm:pt modelId="{6E8C0B80-AC92-4DCD-91E7-DBD953933212}" type="pres">
      <dgm:prSet presAssocID="{9842D07F-932C-4298-804C-9587B18FF5AF}" presName="itemsFlow" presStyleCnt="0"/>
      <dgm:spPr/>
    </dgm:pt>
    <dgm:pt modelId="{DE592638-021B-4DCC-A126-4D4C981218A0}" type="pres">
      <dgm:prSet presAssocID="{4FD93653-F9BB-4668-B60E-7B290C6A4790}" presName="item" presStyleCnt="0"/>
      <dgm:spPr/>
    </dgm:pt>
    <dgm:pt modelId="{46F7BCCD-9495-4E1A-A6F0-1D7876AB710C}" type="pres">
      <dgm:prSet presAssocID="{4FD93653-F9BB-4668-B60E-7B290C6A4790}" presName="anchor" presStyleCnt="0"/>
      <dgm:spPr/>
    </dgm:pt>
    <dgm:pt modelId="{2D9D8BD6-5597-4466-94B3-431B453CC7F2}" type="pres">
      <dgm:prSet presAssocID="{4FD93653-F9BB-4668-B60E-7B290C6A4790}" presName="titleText" presStyleLbl="revTx" presStyleIdx="0" presStyleCnt="0">
        <dgm:presLayoutVars>
          <dgm:chMax val="0"/>
          <dgm:chPref val="0"/>
        </dgm:presLayoutVars>
      </dgm:prSet>
      <dgm:spPr/>
    </dgm:pt>
    <dgm:pt modelId="{B0393387-0FA3-4653-BD35-A637AFB1FE2A}" type="pres">
      <dgm:prSet presAssocID="{930FAEED-9DD5-4B83-9CB7-0F811227E812}" presName="numCircle" presStyleLbl="node1" presStyleIdx="0" presStyleCnt="6">
        <dgm:presLayoutVars>
          <dgm:chMax val="0"/>
          <dgm:bulletEnabled/>
        </dgm:presLayoutVars>
      </dgm:prSet>
      <dgm:spPr/>
    </dgm:pt>
    <dgm:pt modelId="{55683FA5-1A54-443B-978C-8900C14785B8}" type="pres">
      <dgm:prSet presAssocID="{4FD93653-F9BB-4668-B60E-7B290C6A4790}" presName="descText" presStyleLbl="revTx" presStyleIdx="0" presStyleCnt="0">
        <dgm:presLayoutVars>
          <dgm:chMax val="0"/>
          <dgm:chPref val="0"/>
        </dgm:presLayoutVars>
      </dgm:prSet>
      <dgm:spPr/>
    </dgm:pt>
    <dgm:pt modelId="{3A612841-FB8D-42C8-957E-81564CA97E70}" type="pres">
      <dgm:prSet presAssocID="{930FAEED-9DD5-4B83-9CB7-0F811227E812}" presName="connector" presStyleLbl="dkBgShp" presStyleIdx="0" presStyleCnt="5"/>
      <dgm:spPr/>
    </dgm:pt>
    <dgm:pt modelId="{7A40C81D-045F-47AE-871B-5F5727296974}" type="pres">
      <dgm:prSet presAssocID="{4A68BB47-D4CA-4F3D-B84D-C831D8727681}" presName="item" presStyleCnt="0"/>
      <dgm:spPr/>
    </dgm:pt>
    <dgm:pt modelId="{09FF5459-0DAB-448E-9946-1AEF4DA7FBB5}" type="pres">
      <dgm:prSet presAssocID="{4A68BB47-D4CA-4F3D-B84D-C831D8727681}" presName="anchor" presStyleCnt="0"/>
      <dgm:spPr/>
    </dgm:pt>
    <dgm:pt modelId="{6A40AE90-1F23-437D-8386-338F1579EDD2}" type="pres">
      <dgm:prSet presAssocID="{4A68BB47-D4CA-4F3D-B84D-C831D8727681}" presName="titleText" presStyleLbl="revTx" presStyleIdx="0" presStyleCnt="0">
        <dgm:presLayoutVars>
          <dgm:chMax val="0"/>
          <dgm:chPref val="0"/>
        </dgm:presLayoutVars>
      </dgm:prSet>
      <dgm:spPr/>
    </dgm:pt>
    <dgm:pt modelId="{EB0371D2-2C0C-4D39-BAE6-2F8BDD77C2A5}" type="pres">
      <dgm:prSet presAssocID="{129C9583-2173-4429-B184-244469489159}" presName="numCircle" presStyleLbl="node1" presStyleIdx="1" presStyleCnt="6">
        <dgm:presLayoutVars>
          <dgm:chMax val="0"/>
          <dgm:bulletEnabled/>
        </dgm:presLayoutVars>
      </dgm:prSet>
      <dgm:spPr/>
    </dgm:pt>
    <dgm:pt modelId="{3B1158E7-BA1A-4A94-B114-910A32CBA5EE}" type="pres">
      <dgm:prSet presAssocID="{4A68BB47-D4CA-4F3D-B84D-C831D8727681}" presName="descText" presStyleLbl="revTx" presStyleIdx="0" presStyleCnt="0">
        <dgm:presLayoutVars>
          <dgm:chMax val="0"/>
          <dgm:chPref val="0"/>
        </dgm:presLayoutVars>
      </dgm:prSet>
      <dgm:spPr/>
    </dgm:pt>
    <dgm:pt modelId="{F3706EF0-5902-4CCB-A3A3-ABE7ACB4D4F9}" type="pres">
      <dgm:prSet presAssocID="{129C9583-2173-4429-B184-244469489159}" presName="connector" presStyleLbl="dkBgShp" presStyleIdx="1" presStyleCnt="5"/>
      <dgm:spPr/>
    </dgm:pt>
    <dgm:pt modelId="{7EB84EEA-85E3-4474-8FE4-B5C27AA7D65B}" type="pres">
      <dgm:prSet presAssocID="{801AD8F3-40BE-467C-9B44-B3931666F88D}" presName="item" presStyleCnt="0"/>
      <dgm:spPr/>
    </dgm:pt>
    <dgm:pt modelId="{C844ECE2-50D1-424A-9CAD-6F9D8FA5A1C0}" type="pres">
      <dgm:prSet presAssocID="{801AD8F3-40BE-467C-9B44-B3931666F88D}" presName="anchor" presStyleCnt="0"/>
      <dgm:spPr/>
    </dgm:pt>
    <dgm:pt modelId="{2CD5F06F-4298-443F-B309-ACEB4E066638}" type="pres">
      <dgm:prSet presAssocID="{801AD8F3-40BE-467C-9B44-B3931666F88D}" presName="titleText" presStyleLbl="revTx" presStyleIdx="0" presStyleCnt="0">
        <dgm:presLayoutVars>
          <dgm:chMax val="0"/>
          <dgm:chPref val="0"/>
        </dgm:presLayoutVars>
      </dgm:prSet>
      <dgm:spPr/>
    </dgm:pt>
    <dgm:pt modelId="{6F5623C0-10B0-429A-BFFC-69B36A2AB5B5}" type="pres">
      <dgm:prSet presAssocID="{E05667EE-49C9-4D20-879E-DDEEAB70A768}" presName="numCircle" presStyleLbl="node1" presStyleIdx="2" presStyleCnt="6">
        <dgm:presLayoutVars>
          <dgm:chMax val="0"/>
          <dgm:bulletEnabled/>
        </dgm:presLayoutVars>
      </dgm:prSet>
      <dgm:spPr/>
    </dgm:pt>
    <dgm:pt modelId="{D70AB059-AF16-4417-B3A7-3EF213BBC227}" type="pres">
      <dgm:prSet presAssocID="{801AD8F3-40BE-467C-9B44-B3931666F88D}" presName="descText" presStyleLbl="revTx" presStyleIdx="0" presStyleCnt="0">
        <dgm:presLayoutVars>
          <dgm:chMax val="0"/>
          <dgm:chPref val="0"/>
        </dgm:presLayoutVars>
      </dgm:prSet>
      <dgm:spPr/>
    </dgm:pt>
    <dgm:pt modelId="{7E045277-367A-4724-85BF-C0605374A918}" type="pres">
      <dgm:prSet presAssocID="{E05667EE-49C9-4D20-879E-DDEEAB70A768}" presName="connector" presStyleLbl="dkBgShp" presStyleIdx="2" presStyleCnt="5"/>
      <dgm:spPr/>
    </dgm:pt>
    <dgm:pt modelId="{63FC7FE2-CF62-4EB9-B8A5-6C9C5F2FC7F9}" type="pres">
      <dgm:prSet presAssocID="{B9AD479E-77EB-49EF-90DE-54ACA2036427}" presName="item" presStyleCnt="0"/>
      <dgm:spPr/>
    </dgm:pt>
    <dgm:pt modelId="{D31A34A3-30B1-45FA-ADE7-E7FAB4F30453}" type="pres">
      <dgm:prSet presAssocID="{B9AD479E-77EB-49EF-90DE-54ACA2036427}" presName="anchor" presStyleCnt="0"/>
      <dgm:spPr/>
    </dgm:pt>
    <dgm:pt modelId="{E52696D1-C6E7-4DDF-84A8-0F86D42C1ACD}" type="pres">
      <dgm:prSet presAssocID="{B9AD479E-77EB-49EF-90DE-54ACA2036427}" presName="titleText" presStyleLbl="revTx" presStyleIdx="0" presStyleCnt="0">
        <dgm:presLayoutVars>
          <dgm:chMax val="0"/>
          <dgm:chPref val="0"/>
        </dgm:presLayoutVars>
      </dgm:prSet>
      <dgm:spPr/>
    </dgm:pt>
    <dgm:pt modelId="{74386DDB-5ED2-4B5F-AFA3-03511AEB8C8C}" type="pres">
      <dgm:prSet presAssocID="{A44D7E13-73B9-4ADE-A6C9-8C6C3AB7B8EE}" presName="numCircle" presStyleLbl="node1" presStyleIdx="3" presStyleCnt="6">
        <dgm:presLayoutVars>
          <dgm:chMax val="0"/>
          <dgm:bulletEnabled/>
        </dgm:presLayoutVars>
      </dgm:prSet>
      <dgm:spPr/>
    </dgm:pt>
    <dgm:pt modelId="{D06C65E0-90D0-490B-A3AE-8AE4FB80E7EF}" type="pres">
      <dgm:prSet presAssocID="{B9AD479E-77EB-49EF-90DE-54ACA2036427}" presName="descText" presStyleLbl="revTx" presStyleIdx="0" presStyleCnt="0">
        <dgm:presLayoutVars>
          <dgm:chMax val="0"/>
          <dgm:chPref val="0"/>
        </dgm:presLayoutVars>
      </dgm:prSet>
      <dgm:spPr/>
    </dgm:pt>
    <dgm:pt modelId="{92B7CBEB-BD87-407D-AADC-239803912A96}" type="pres">
      <dgm:prSet presAssocID="{A44D7E13-73B9-4ADE-A6C9-8C6C3AB7B8EE}" presName="connector" presStyleLbl="dkBgShp" presStyleIdx="3" presStyleCnt="5"/>
      <dgm:spPr/>
    </dgm:pt>
    <dgm:pt modelId="{E647EBAE-81EA-44D9-B78B-A86E7C19BC64}" type="pres">
      <dgm:prSet presAssocID="{55220FB3-0297-4D0C-AF40-50F17E07AF94}" presName="item" presStyleCnt="0"/>
      <dgm:spPr/>
    </dgm:pt>
    <dgm:pt modelId="{43EE6263-4124-46A6-ADB8-4ECD9CA8EF2E}" type="pres">
      <dgm:prSet presAssocID="{55220FB3-0297-4D0C-AF40-50F17E07AF94}" presName="anchor" presStyleCnt="0"/>
      <dgm:spPr/>
    </dgm:pt>
    <dgm:pt modelId="{0033EEE4-B027-4051-9C92-95F634D959A6}" type="pres">
      <dgm:prSet presAssocID="{55220FB3-0297-4D0C-AF40-50F17E07AF94}" presName="titleText" presStyleLbl="revTx" presStyleIdx="0" presStyleCnt="0">
        <dgm:presLayoutVars>
          <dgm:chMax val="0"/>
          <dgm:chPref val="0"/>
        </dgm:presLayoutVars>
      </dgm:prSet>
      <dgm:spPr/>
    </dgm:pt>
    <dgm:pt modelId="{9D9B7187-7A6E-4E6B-9110-AD12737F4B3B}" type="pres">
      <dgm:prSet presAssocID="{3A4C1322-2B55-46CF-8CCC-DE7D84E9BB7B}" presName="numCircle" presStyleLbl="node1" presStyleIdx="4" presStyleCnt="6">
        <dgm:presLayoutVars>
          <dgm:chMax val="0"/>
          <dgm:bulletEnabled/>
        </dgm:presLayoutVars>
      </dgm:prSet>
      <dgm:spPr/>
    </dgm:pt>
    <dgm:pt modelId="{B21E0CA1-AC16-4CCA-AB4E-F64D14925F63}" type="pres">
      <dgm:prSet presAssocID="{55220FB3-0297-4D0C-AF40-50F17E07AF94}" presName="descText" presStyleLbl="revTx" presStyleIdx="0" presStyleCnt="0">
        <dgm:presLayoutVars>
          <dgm:chMax val="0"/>
          <dgm:chPref val="0"/>
        </dgm:presLayoutVars>
      </dgm:prSet>
      <dgm:spPr/>
    </dgm:pt>
    <dgm:pt modelId="{C8EE4F56-C2AC-4DC3-8F15-C66887C7DE24}" type="pres">
      <dgm:prSet presAssocID="{3A4C1322-2B55-46CF-8CCC-DE7D84E9BB7B}" presName="connector" presStyleLbl="dkBgShp" presStyleIdx="4" presStyleCnt="5"/>
      <dgm:spPr/>
    </dgm:pt>
    <dgm:pt modelId="{4862C36E-983C-4E38-A81F-0D97F04F1DA6}" type="pres">
      <dgm:prSet presAssocID="{ADC6AE11-C2A8-4C75-A9AB-E0B681936A9F}" presName="item" presStyleCnt="0"/>
      <dgm:spPr/>
    </dgm:pt>
    <dgm:pt modelId="{EDE83EE7-28CE-4852-BB2A-3F485A328599}" type="pres">
      <dgm:prSet presAssocID="{ADC6AE11-C2A8-4C75-A9AB-E0B681936A9F}" presName="anchor" presStyleCnt="0"/>
      <dgm:spPr/>
    </dgm:pt>
    <dgm:pt modelId="{56FD5F8C-4C0F-4851-95EA-F23916D90466}" type="pres">
      <dgm:prSet presAssocID="{ADC6AE11-C2A8-4C75-A9AB-E0B681936A9F}" presName="titleText" presStyleLbl="revTx" presStyleIdx="0" presStyleCnt="0">
        <dgm:presLayoutVars>
          <dgm:chMax val="0"/>
          <dgm:chPref val="0"/>
        </dgm:presLayoutVars>
      </dgm:prSet>
      <dgm:spPr/>
    </dgm:pt>
    <dgm:pt modelId="{27DFDD03-FF87-417C-9ECF-378E52E836A3}" type="pres">
      <dgm:prSet presAssocID="{ECAEE1D0-5A8A-41FE-932F-21263982FDBD}" presName="numCircle" presStyleLbl="node1" presStyleIdx="5" presStyleCnt="6">
        <dgm:presLayoutVars>
          <dgm:chMax val="0"/>
          <dgm:bulletEnabled/>
        </dgm:presLayoutVars>
      </dgm:prSet>
      <dgm:spPr/>
    </dgm:pt>
    <dgm:pt modelId="{68BE47BB-5799-47AE-AF71-447051EB5EB6}" type="pres">
      <dgm:prSet presAssocID="{ADC6AE11-C2A8-4C75-A9AB-E0B681936A9F}" presName="descText" presStyleLbl="revTx" presStyleIdx="0" presStyleCnt="0">
        <dgm:presLayoutVars>
          <dgm:chMax val="0"/>
          <dgm:chPref val="0"/>
        </dgm:presLayoutVars>
      </dgm:prSet>
      <dgm:spPr/>
    </dgm:pt>
  </dgm:ptLst>
  <dgm:cxnLst>
    <dgm:cxn modelId="{DB218C00-E708-4101-B1B7-81CA279E72FB}" srcId="{4FD93653-F9BB-4668-B60E-7B290C6A4790}" destId="{620F6987-6025-4630-91C0-3762A8F85CB2}" srcOrd="0" destOrd="0" parTransId="{FA7E826D-E26E-43B5-A01E-9CC953EE7670}" sibTransId="{5AED84B3-DE75-4541-9240-236462363771}"/>
    <dgm:cxn modelId="{645DB704-9233-4260-8C62-3054D15F1E98}" srcId="{9842D07F-932C-4298-804C-9587B18FF5AF}" destId="{801AD8F3-40BE-467C-9B44-B3931666F88D}" srcOrd="2" destOrd="0" parTransId="{7AD66F39-76B1-4440-BF35-672978E36025}" sibTransId="{E05667EE-49C9-4D20-879E-DDEEAB70A768}"/>
    <dgm:cxn modelId="{3F51F918-0FDA-4C00-A881-DCB173FEEDBD}" type="presOf" srcId="{4A68BB47-D4CA-4F3D-B84D-C831D8727681}" destId="{6A40AE90-1F23-437D-8386-338F1579EDD2}" srcOrd="0" destOrd="0" presId="urn:microsoft.com/office/officeart/2026/layout/NumberedDotsHorizontal"/>
    <dgm:cxn modelId="{1DAB7B30-A5AE-4D22-96B5-0206058C4E63}" type="presOf" srcId="{E05667EE-49C9-4D20-879E-DDEEAB70A768}" destId="{7E045277-367A-4724-85BF-C0605374A918}" srcOrd="1" destOrd="0" presId="urn:microsoft.com/office/officeart/2026/layout/NumberedDotsHorizontal"/>
    <dgm:cxn modelId="{DDF05F5C-1E41-4BF2-8B47-17E04277F475}" srcId="{9842D07F-932C-4298-804C-9587B18FF5AF}" destId="{4FD93653-F9BB-4668-B60E-7B290C6A4790}" srcOrd="0" destOrd="0" parTransId="{509C88CC-F79F-4FAF-8991-4C535372C8BE}" sibTransId="{930FAEED-9DD5-4B83-9CB7-0F811227E812}"/>
    <dgm:cxn modelId="{3DC56D62-6DF0-48DD-AED9-D367042F6E71}" srcId="{9842D07F-932C-4298-804C-9587B18FF5AF}" destId="{B9AD479E-77EB-49EF-90DE-54ACA2036427}" srcOrd="3" destOrd="0" parTransId="{DB774584-799C-43D7-A9BD-98696D34BBFE}" sibTransId="{A44D7E13-73B9-4ADE-A6C9-8C6C3AB7B8EE}"/>
    <dgm:cxn modelId="{5A7EBE49-D73B-4AFD-936F-FFB6E546371B}" type="presOf" srcId="{90379D56-82D3-4D4C-B018-756597EFE3D8}" destId="{D06C65E0-90D0-490B-A3AE-8AE4FB80E7EF}" srcOrd="0" destOrd="0" presId="urn:microsoft.com/office/officeart/2026/layout/NumberedDotsHorizontal"/>
    <dgm:cxn modelId="{098DB04A-62A5-448B-97B6-02FE7F2F2838}" type="presOf" srcId="{9842D07F-932C-4298-804C-9587B18FF5AF}" destId="{BA8488E7-1F58-4E48-A4AF-C734A94796B1}" srcOrd="0" destOrd="0" presId="urn:microsoft.com/office/officeart/2026/layout/NumberedDotsHorizontal"/>
    <dgm:cxn modelId="{40DF256D-71AA-4F64-8662-41544C1973EB}" type="presOf" srcId="{620F6987-6025-4630-91C0-3762A8F85CB2}" destId="{55683FA5-1A54-443B-978C-8900C14785B8}" srcOrd="0" destOrd="0" presId="urn:microsoft.com/office/officeart/2026/layout/NumberedDotsHorizontal"/>
    <dgm:cxn modelId="{36447A6E-DEDE-4366-9CD8-8AADF8D4718E}" srcId="{4A68BB47-D4CA-4F3D-B84D-C831D8727681}" destId="{5229E4B6-7C75-4920-BEFE-8801EA1FDF1F}" srcOrd="0" destOrd="0" parTransId="{005975E8-41D8-43B1-A37A-2717866F0980}" sibTransId="{69F4265B-B50A-497D-808D-3A05B062C03B}"/>
    <dgm:cxn modelId="{F08DFE4E-72B4-40BD-8825-118517F053D1}" type="presOf" srcId="{3A4C1322-2B55-46CF-8CCC-DE7D84E9BB7B}" destId="{9D9B7187-7A6E-4E6B-9110-AD12737F4B3B}" srcOrd="0" destOrd="0" presId="urn:microsoft.com/office/officeart/2026/layout/NumberedDotsHorizontal"/>
    <dgm:cxn modelId="{12428078-B3C3-4154-A040-FE51DBD1FDEE}" type="presOf" srcId="{129C9583-2173-4429-B184-244469489159}" destId="{EB0371D2-2C0C-4D39-BAE6-2F8BDD77C2A5}" srcOrd="0" destOrd="0" presId="urn:microsoft.com/office/officeart/2026/layout/NumberedDotsHorizontal"/>
    <dgm:cxn modelId="{EE467679-6E3B-463F-9DD6-917B47A766BA}" type="presOf" srcId="{3A4C1322-2B55-46CF-8CCC-DE7D84E9BB7B}" destId="{C8EE4F56-C2AC-4DC3-8F15-C66887C7DE24}" srcOrd="1" destOrd="0" presId="urn:microsoft.com/office/officeart/2026/layout/NumberedDotsHorizontal"/>
    <dgm:cxn modelId="{36C34D5A-F890-4DA2-A1A3-29CDE1DB61C3}" type="presOf" srcId="{A44D7E13-73B9-4ADE-A6C9-8C6C3AB7B8EE}" destId="{74386DDB-5ED2-4B5F-AFA3-03511AEB8C8C}" srcOrd="0" destOrd="0" presId="urn:microsoft.com/office/officeart/2026/layout/NumberedDotsHorizontal"/>
    <dgm:cxn modelId="{464A037D-37B3-4332-BE9C-5E4B63CD144A}" srcId="{9842D07F-932C-4298-804C-9587B18FF5AF}" destId="{55220FB3-0297-4D0C-AF40-50F17E07AF94}" srcOrd="4" destOrd="0" parTransId="{162B099B-EB0C-49AD-9AFE-9FA31A8CC570}" sibTransId="{3A4C1322-2B55-46CF-8CCC-DE7D84E9BB7B}"/>
    <dgm:cxn modelId="{7DA7BF85-E34C-4855-9AAA-EF9C81DB80E7}" type="presOf" srcId="{129C9583-2173-4429-B184-244469489159}" destId="{F3706EF0-5902-4CCB-A3A3-ABE7ACB4D4F9}" srcOrd="1" destOrd="0" presId="urn:microsoft.com/office/officeart/2026/layout/NumberedDotsHorizontal"/>
    <dgm:cxn modelId="{8F67FD88-9150-4E94-888F-A484376A7BFA}" type="presOf" srcId="{7BB27191-F2BC-414B-AAB4-7F47883AFF3C}" destId="{68BE47BB-5799-47AE-AF71-447051EB5EB6}" srcOrd="0" destOrd="0" presId="urn:microsoft.com/office/officeart/2026/layout/NumberedDotsHorizontal"/>
    <dgm:cxn modelId="{DFCA4F8E-8CE3-4D2E-A872-8CF4354F2BD9}" type="presOf" srcId="{ADC6AE11-C2A8-4C75-A9AB-E0B681936A9F}" destId="{56FD5F8C-4C0F-4851-95EA-F23916D90466}" srcOrd="0" destOrd="0" presId="urn:microsoft.com/office/officeart/2026/layout/NumberedDotsHorizontal"/>
    <dgm:cxn modelId="{8CE67D98-9F60-49ED-A27B-E7039ED2BEB5}" type="presOf" srcId="{38BB58F1-06E0-421A-8406-E0CFD2401F69}" destId="{B21E0CA1-AC16-4CCA-AB4E-F64D14925F63}" srcOrd="0" destOrd="0" presId="urn:microsoft.com/office/officeart/2026/layout/NumberedDotsHorizontal"/>
    <dgm:cxn modelId="{24D04399-EE67-4D52-878D-900219B2971F}" type="presOf" srcId="{930FAEED-9DD5-4B83-9CB7-0F811227E812}" destId="{3A612841-FB8D-42C8-957E-81564CA97E70}" srcOrd="1" destOrd="0" presId="urn:microsoft.com/office/officeart/2026/layout/NumberedDotsHorizontal"/>
    <dgm:cxn modelId="{70858C9A-8BC4-4C67-B832-5ACC9832B38C}" srcId="{801AD8F3-40BE-467C-9B44-B3931666F88D}" destId="{B30FF184-2035-4C99-9B47-F418BE836064}" srcOrd="0" destOrd="0" parTransId="{02B0F03E-F7AF-4D46-BFCC-06D14EECC4AF}" sibTransId="{C20F5899-E124-46C0-8D18-43C73B9918FE}"/>
    <dgm:cxn modelId="{107A8FA6-74A2-4E25-BBE5-06E92ABFABF2}" srcId="{55220FB3-0297-4D0C-AF40-50F17E07AF94}" destId="{38BB58F1-06E0-421A-8406-E0CFD2401F69}" srcOrd="0" destOrd="0" parTransId="{D3C6DFE6-9C44-4FAF-AB60-359DC5B883C5}" sibTransId="{4057BC08-9A4A-45CA-BF4E-D06FEC18D75A}"/>
    <dgm:cxn modelId="{463A5AA9-E1E7-446F-BD41-118CE9628914}" type="presOf" srcId="{E05667EE-49C9-4D20-879E-DDEEAB70A768}" destId="{6F5623C0-10B0-429A-BFFC-69B36A2AB5B5}" srcOrd="0" destOrd="0" presId="urn:microsoft.com/office/officeart/2026/layout/NumberedDotsHorizontal"/>
    <dgm:cxn modelId="{1E660EB6-10CE-48C9-BF3F-57103EE3D4A1}" type="presOf" srcId="{801AD8F3-40BE-467C-9B44-B3931666F88D}" destId="{2CD5F06F-4298-443F-B309-ACEB4E066638}" srcOrd="0" destOrd="0" presId="urn:microsoft.com/office/officeart/2026/layout/NumberedDotsHorizontal"/>
    <dgm:cxn modelId="{71B15DBB-C402-4760-B583-3B565F99E57F}" srcId="{B9AD479E-77EB-49EF-90DE-54ACA2036427}" destId="{90379D56-82D3-4D4C-B018-756597EFE3D8}" srcOrd="0" destOrd="0" parTransId="{65402EFF-9D7F-47CC-BB8C-363692E0C9D3}" sibTransId="{E64871B4-2987-4571-8EBA-A34DF952D9CC}"/>
    <dgm:cxn modelId="{135279BB-5813-4B67-A188-831EF936F2CB}" type="presOf" srcId="{4FD93653-F9BB-4668-B60E-7B290C6A4790}" destId="{2D9D8BD6-5597-4466-94B3-431B453CC7F2}" srcOrd="0" destOrd="0" presId="urn:microsoft.com/office/officeart/2026/layout/NumberedDotsHorizontal"/>
    <dgm:cxn modelId="{E9DDB7BD-09BB-42F6-A873-C8B6B5D8E181}" type="presOf" srcId="{ECAEE1D0-5A8A-41FE-932F-21263982FDBD}" destId="{27DFDD03-FF87-417C-9ECF-378E52E836A3}" srcOrd="0" destOrd="0" presId="urn:microsoft.com/office/officeart/2026/layout/NumberedDotsHorizontal"/>
    <dgm:cxn modelId="{9EDEECBF-4B7F-4328-BA67-1C316C350875}" type="presOf" srcId="{B9AD479E-77EB-49EF-90DE-54ACA2036427}" destId="{E52696D1-C6E7-4DDF-84A8-0F86D42C1ACD}" srcOrd="0" destOrd="0" presId="urn:microsoft.com/office/officeart/2026/layout/NumberedDotsHorizontal"/>
    <dgm:cxn modelId="{5E3BCCC8-4CCE-4689-98B9-CA3791E56D71}" type="presOf" srcId="{55220FB3-0297-4D0C-AF40-50F17E07AF94}" destId="{0033EEE4-B027-4051-9C92-95F634D959A6}" srcOrd="0" destOrd="0" presId="urn:microsoft.com/office/officeart/2026/layout/NumberedDotsHorizontal"/>
    <dgm:cxn modelId="{805DF4CE-32CF-4154-A947-16DCB1AE4542}" srcId="{9842D07F-932C-4298-804C-9587B18FF5AF}" destId="{4A68BB47-D4CA-4F3D-B84D-C831D8727681}" srcOrd="1" destOrd="0" parTransId="{7BA47574-5230-4683-A412-83578BE4CD15}" sibTransId="{129C9583-2173-4429-B184-244469489159}"/>
    <dgm:cxn modelId="{644E7AD4-A75C-4AA8-B9D7-4715558A3F14}" type="presOf" srcId="{930FAEED-9DD5-4B83-9CB7-0F811227E812}" destId="{B0393387-0FA3-4653-BD35-A637AFB1FE2A}" srcOrd="0" destOrd="0" presId="urn:microsoft.com/office/officeart/2026/layout/NumberedDotsHorizontal"/>
    <dgm:cxn modelId="{D651D9D8-FE12-4A59-8FD1-60FD70B30357}" srcId="{9842D07F-932C-4298-804C-9587B18FF5AF}" destId="{ADC6AE11-C2A8-4C75-A9AB-E0B681936A9F}" srcOrd="5" destOrd="0" parTransId="{A08B7F5C-57D4-429B-ADBF-25912B1C505F}" sibTransId="{ECAEE1D0-5A8A-41FE-932F-21263982FDBD}"/>
    <dgm:cxn modelId="{0064A9D9-487C-4DA2-986A-409D77047478}" type="presOf" srcId="{5229E4B6-7C75-4920-BEFE-8801EA1FDF1F}" destId="{3B1158E7-BA1A-4A94-B114-910A32CBA5EE}" srcOrd="0" destOrd="0" presId="urn:microsoft.com/office/officeart/2026/layout/NumberedDotsHorizontal"/>
    <dgm:cxn modelId="{3C2C0BEE-63D9-4407-98E5-09EB43F5D4B6}" srcId="{ADC6AE11-C2A8-4C75-A9AB-E0B681936A9F}" destId="{7BB27191-F2BC-414B-AAB4-7F47883AFF3C}" srcOrd="0" destOrd="0" parTransId="{484CC8BC-C8C4-4509-B0C1-7F51BB0B8F11}" sibTransId="{FCBBD0A3-3041-4F6B-A3B6-0FA0B285BDA5}"/>
    <dgm:cxn modelId="{40820EF6-8A6B-487C-8DB7-72E36B8AABD1}" type="presOf" srcId="{A44D7E13-73B9-4ADE-A6C9-8C6C3AB7B8EE}" destId="{92B7CBEB-BD87-407D-AADC-239803912A96}" srcOrd="1" destOrd="0" presId="urn:microsoft.com/office/officeart/2026/layout/NumberedDotsHorizontal"/>
    <dgm:cxn modelId="{5B1BE6F6-2F7C-4BCD-B816-F11051AC8C6F}" type="presOf" srcId="{B30FF184-2035-4C99-9B47-F418BE836064}" destId="{D70AB059-AF16-4417-B3A7-3EF213BBC227}" srcOrd="0" destOrd="0" presId="urn:microsoft.com/office/officeart/2026/layout/NumberedDotsHorizontal"/>
    <dgm:cxn modelId="{F869D8F2-8C95-4E83-8DEA-EC57AE4033D4}" type="presParOf" srcId="{BA8488E7-1F58-4E48-A4AF-C734A94796B1}" destId="{6E8C0B80-AC92-4DCD-91E7-DBD953933212}" srcOrd="0" destOrd="0" presId="urn:microsoft.com/office/officeart/2026/layout/NumberedDotsHorizontal"/>
    <dgm:cxn modelId="{4EE65610-B3C2-4376-9AC6-084A924E2167}" type="presParOf" srcId="{6E8C0B80-AC92-4DCD-91E7-DBD953933212}" destId="{DE592638-021B-4DCC-A126-4D4C981218A0}" srcOrd="0" destOrd="0" presId="urn:microsoft.com/office/officeart/2026/layout/NumberedDotsHorizontal"/>
    <dgm:cxn modelId="{16C8E5DF-1E46-4F05-8ECB-71F3ADD52177}" type="presParOf" srcId="{DE592638-021B-4DCC-A126-4D4C981218A0}" destId="{46F7BCCD-9495-4E1A-A6F0-1D7876AB710C}" srcOrd="0" destOrd="0" presId="urn:microsoft.com/office/officeart/2026/layout/NumberedDotsHorizontal"/>
    <dgm:cxn modelId="{412C612E-209C-4A64-A334-7D5F0714DB94}" type="presParOf" srcId="{DE592638-021B-4DCC-A126-4D4C981218A0}" destId="{2D9D8BD6-5597-4466-94B3-431B453CC7F2}" srcOrd="1" destOrd="0" presId="urn:microsoft.com/office/officeart/2026/layout/NumberedDotsHorizontal"/>
    <dgm:cxn modelId="{4542107E-A72E-423C-B7AA-B075CCDCA8ED}" type="presParOf" srcId="{DE592638-021B-4DCC-A126-4D4C981218A0}" destId="{B0393387-0FA3-4653-BD35-A637AFB1FE2A}" srcOrd="2" destOrd="0" presId="urn:microsoft.com/office/officeart/2026/layout/NumberedDotsHorizontal"/>
    <dgm:cxn modelId="{EAA8BD1F-A35A-4C42-B71D-266AF9D4ABC6}" type="presParOf" srcId="{DE592638-021B-4DCC-A126-4D4C981218A0}" destId="{55683FA5-1A54-443B-978C-8900C14785B8}" srcOrd="3" destOrd="0" presId="urn:microsoft.com/office/officeart/2026/layout/NumberedDotsHorizontal"/>
    <dgm:cxn modelId="{45580505-FB14-4F23-B151-97AC1A4FDD08}" type="presParOf" srcId="{6E8C0B80-AC92-4DCD-91E7-DBD953933212}" destId="{3A612841-FB8D-42C8-957E-81564CA97E70}" srcOrd="1" destOrd="0" presId="urn:microsoft.com/office/officeart/2026/layout/NumberedDotsHorizontal"/>
    <dgm:cxn modelId="{B38D8C2E-A23F-4790-AD76-CE1971EDA499}" type="presParOf" srcId="{6E8C0B80-AC92-4DCD-91E7-DBD953933212}" destId="{7A40C81D-045F-47AE-871B-5F5727296974}" srcOrd="2" destOrd="0" presId="urn:microsoft.com/office/officeart/2026/layout/NumberedDotsHorizontal"/>
    <dgm:cxn modelId="{7A1F079E-0AC4-4F74-895F-19ED2C93DA39}" type="presParOf" srcId="{7A40C81D-045F-47AE-871B-5F5727296974}" destId="{09FF5459-0DAB-448E-9946-1AEF4DA7FBB5}" srcOrd="0" destOrd="0" presId="urn:microsoft.com/office/officeart/2026/layout/NumberedDotsHorizontal"/>
    <dgm:cxn modelId="{E71DCA3B-5B60-450E-AE2F-275D0C5D3DA7}" type="presParOf" srcId="{7A40C81D-045F-47AE-871B-5F5727296974}" destId="{6A40AE90-1F23-437D-8386-338F1579EDD2}" srcOrd="1" destOrd="0" presId="urn:microsoft.com/office/officeart/2026/layout/NumberedDotsHorizontal"/>
    <dgm:cxn modelId="{A8BAD485-F24A-4EAF-9BD8-101A21E94561}" type="presParOf" srcId="{7A40C81D-045F-47AE-871B-5F5727296974}" destId="{EB0371D2-2C0C-4D39-BAE6-2F8BDD77C2A5}" srcOrd="2" destOrd="0" presId="urn:microsoft.com/office/officeart/2026/layout/NumberedDotsHorizontal"/>
    <dgm:cxn modelId="{FEDB6011-24EA-4EF4-904B-31AE57C1FAF4}" type="presParOf" srcId="{7A40C81D-045F-47AE-871B-5F5727296974}" destId="{3B1158E7-BA1A-4A94-B114-910A32CBA5EE}" srcOrd="3" destOrd="0" presId="urn:microsoft.com/office/officeart/2026/layout/NumberedDotsHorizontal"/>
    <dgm:cxn modelId="{97EA262A-C0F7-4166-AC0E-2FFF891120CF}" type="presParOf" srcId="{6E8C0B80-AC92-4DCD-91E7-DBD953933212}" destId="{F3706EF0-5902-4CCB-A3A3-ABE7ACB4D4F9}" srcOrd="3" destOrd="0" presId="urn:microsoft.com/office/officeart/2026/layout/NumberedDotsHorizontal"/>
    <dgm:cxn modelId="{658621B5-E796-46DB-90A4-136BD1BDE0A8}" type="presParOf" srcId="{6E8C0B80-AC92-4DCD-91E7-DBD953933212}" destId="{7EB84EEA-85E3-4474-8FE4-B5C27AA7D65B}" srcOrd="4" destOrd="0" presId="urn:microsoft.com/office/officeart/2026/layout/NumberedDotsHorizontal"/>
    <dgm:cxn modelId="{EAA2BAC2-9EB6-4C01-855B-611F8EC25051}" type="presParOf" srcId="{7EB84EEA-85E3-4474-8FE4-B5C27AA7D65B}" destId="{C844ECE2-50D1-424A-9CAD-6F9D8FA5A1C0}" srcOrd="0" destOrd="0" presId="urn:microsoft.com/office/officeart/2026/layout/NumberedDotsHorizontal"/>
    <dgm:cxn modelId="{F07493BD-82EE-4BF0-B662-1F0D99FA873D}" type="presParOf" srcId="{7EB84EEA-85E3-4474-8FE4-B5C27AA7D65B}" destId="{2CD5F06F-4298-443F-B309-ACEB4E066638}" srcOrd="1" destOrd="0" presId="urn:microsoft.com/office/officeart/2026/layout/NumberedDotsHorizontal"/>
    <dgm:cxn modelId="{89DAAD94-82CD-42BD-8876-3E1E05081E1C}" type="presParOf" srcId="{7EB84EEA-85E3-4474-8FE4-B5C27AA7D65B}" destId="{6F5623C0-10B0-429A-BFFC-69B36A2AB5B5}" srcOrd="2" destOrd="0" presId="urn:microsoft.com/office/officeart/2026/layout/NumberedDotsHorizontal"/>
    <dgm:cxn modelId="{A1FDBDCB-14AA-4E7F-90ED-DBF0A8F299D3}" type="presParOf" srcId="{7EB84EEA-85E3-4474-8FE4-B5C27AA7D65B}" destId="{D70AB059-AF16-4417-B3A7-3EF213BBC227}" srcOrd="3" destOrd="0" presId="urn:microsoft.com/office/officeart/2026/layout/NumberedDotsHorizontal"/>
    <dgm:cxn modelId="{4E1B40DF-07EE-4149-A602-EFD290C465B9}" type="presParOf" srcId="{6E8C0B80-AC92-4DCD-91E7-DBD953933212}" destId="{7E045277-367A-4724-85BF-C0605374A918}" srcOrd="5" destOrd="0" presId="urn:microsoft.com/office/officeart/2026/layout/NumberedDotsHorizontal"/>
    <dgm:cxn modelId="{EDA5EC16-7D09-4F53-886C-8CB2BD1CB6C0}" type="presParOf" srcId="{6E8C0B80-AC92-4DCD-91E7-DBD953933212}" destId="{63FC7FE2-CF62-4EB9-B8A5-6C9C5F2FC7F9}" srcOrd="6" destOrd="0" presId="urn:microsoft.com/office/officeart/2026/layout/NumberedDotsHorizontal"/>
    <dgm:cxn modelId="{348EE61B-FB70-429C-AAFB-0B07781B6761}" type="presParOf" srcId="{63FC7FE2-CF62-4EB9-B8A5-6C9C5F2FC7F9}" destId="{D31A34A3-30B1-45FA-ADE7-E7FAB4F30453}" srcOrd="0" destOrd="0" presId="urn:microsoft.com/office/officeart/2026/layout/NumberedDotsHorizontal"/>
    <dgm:cxn modelId="{D14ACD5F-D9D7-4712-BDDB-5A52EFE3FBDB}" type="presParOf" srcId="{63FC7FE2-CF62-4EB9-B8A5-6C9C5F2FC7F9}" destId="{E52696D1-C6E7-4DDF-84A8-0F86D42C1ACD}" srcOrd="1" destOrd="0" presId="urn:microsoft.com/office/officeart/2026/layout/NumberedDotsHorizontal"/>
    <dgm:cxn modelId="{B9B19A87-FE39-44A6-B7AC-4622EB8DACD1}" type="presParOf" srcId="{63FC7FE2-CF62-4EB9-B8A5-6C9C5F2FC7F9}" destId="{74386DDB-5ED2-4B5F-AFA3-03511AEB8C8C}" srcOrd="2" destOrd="0" presId="urn:microsoft.com/office/officeart/2026/layout/NumberedDotsHorizontal"/>
    <dgm:cxn modelId="{69D96BBB-5CAD-4E66-A853-A64E59094E77}" type="presParOf" srcId="{63FC7FE2-CF62-4EB9-B8A5-6C9C5F2FC7F9}" destId="{D06C65E0-90D0-490B-A3AE-8AE4FB80E7EF}" srcOrd="3" destOrd="0" presId="urn:microsoft.com/office/officeart/2026/layout/NumberedDotsHorizontal"/>
    <dgm:cxn modelId="{624E58E3-86EB-423F-B5AE-405349A43FEE}" type="presParOf" srcId="{6E8C0B80-AC92-4DCD-91E7-DBD953933212}" destId="{92B7CBEB-BD87-407D-AADC-239803912A96}" srcOrd="7" destOrd="0" presId="urn:microsoft.com/office/officeart/2026/layout/NumberedDotsHorizontal"/>
    <dgm:cxn modelId="{E808562D-003E-4358-B2D5-BF9CDBD1F0DC}" type="presParOf" srcId="{6E8C0B80-AC92-4DCD-91E7-DBD953933212}" destId="{E647EBAE-81EA-44D9-B78B-A86E7C19BC64}" srcOrd="8" destOrd="0" presId="urn:microsoft.com/office/officeart/2026/layout/NumberedDotsHorizontal"/>
    <dgm:cxn modelId="{AA6A47F0-215F-4532-9250-B22CC1D31518}" type="presParOf" srcId="{E647EBAE-81EA-44D9-B78B-A86E7C19BC64}" destId="{43EE6263-4124-46A6-ADB8-4ECD9CA8EF2E}" srcOrd="0" destOrd="0" presId="urn:microsoft.com/office/officeart/2026/layout/NumberedDotsHorizontal"/>
    <dgm:cxn modelId="{BA7E8E6D-3272-4A19-9243-0F7F4E8C2302}" type="presParOf" srcId="{E647EBAE-81EA-44D9-B78B-A86E7C19BC64}" destId="{0033EEE4-B027-4051-9C92-95F634D959A6}" srcOrd="1" destOrd="0" presId="urn:microsoft.com/office/officeart/2026/layout/NumberedDotsHorizontal"/>
    <dgm:cxn modelId="{C0960645-09F3-4A0C-9E3A-890F2250AAC2}" type="presParOf" srcId="{E647EBAE-81EA-44D9-B78B-A86E7C19BC64}" destId="{9D9B7187-7A6E-4E6B-9110-AD12737F4B3B}" srcOrd="2" destOrd="0" presId="urn:microsoft.com/office/officeart/2026/layout/NumberedDotsHorizontal"/>
    <dgm:cxn modelId="{927C2D00-760D-4C2F-8129-9EB6C59C647F}" type="presParOf" srcId="{E647EBAE-81EA-44D9-B78B-A86E7C19BC64}" destId="{B21E0CA1-AC16-4CCA-AB4E-F64D14925F63}" srcOrd="3" destOrd="0" presId="urn:microsoft.com/office/officeart/2026/layout/NumberedDotsHorizontal"/>
    <dgm:cxn modelId="{A8503523-9CB9-42BE-8AFD-94FE4781A880}" type="presParOf" srcId="{6E8C0B80-AC92-4DCD-91E7-DBD953933212}" destId="{C8EE4F56-C2AC-4DC3-8F15-C66887C7DE24}" srcOrd="9" destOrd="0" presId="urn:microsoft.com/office/officeart/2026/layout/NumberedDotsHorizontal"/>
    <dgm:cxn modelId="{71B3B613-F535-46A8-86B9-34FA91A4134D}" type="presParOf" srcId="{6E8C0B80-AC92-4DCD-91E7-DBD953933212}" destId="{4862C36E-983C-4E38-A81F-0D97F04F1DA6}" srcOrd="10" destOrd="0" presId="urn:microsoft.com/office/officeart/2026/layout/NumberedDotsHorizontal"/>
    <dgm:cxn modelId="{883FC63F-2669-4554-85C5-C9E2677C6219}" type="presParOf" srcId="{4862C36E-983C-4E38-A81F-0D97F04F1DA6}" destId="{EDE83EE7-28CE-4852-BB2A-3F485A328599}" srcOrd="0" destOrd="0" presId="urn:microsoft.com/office/officeart/2026/layout/NumberedDotsHorizontal"/>
    <dgm:cxn modelId="{AFB87B35-2B9B-4D73-8FFE-1523CB496143}" type="presParOf" srcId="{4862C36E-983C-4E38-A81F-0D97F04F1DA6}" destId="{56FD5F8C-4C0F-4851-95EA-F23916D90466}" srcOrd="1" destOrd="0" presId="urn:microsoft.com/office/officeart/2026/layout/NumberedDotsHorizontal"/>
    <dgm:cxn modelId="{EAB91A3A-80DD-4B44-81E5-49972AA0924F}" type="presParOf" srcId="{4862C36E-983C-4E38-A81F-0D97F04F1DA6}" destId="{27DFDD03-FF87-417C-9ECF-378E52E836A3}" srcOrd="2" destOrd="0" presId="urn:microsoft.com/office/officeart/2026/layout/NumberedDotsHorizontal"/>
    <dgm:cxn modelId="{C5ECBAC4-62A7-4BD9-A794-EB6509AD7829}" type="presParOf" srcId="{4862C36E-983C-4E38-A81F-0D97F04F1DA6}" destId="{68BE47BB-5799-47AE-AF71-447051EB5EB6}" srcOrd="3" destOrd="0" presId="urn:microsoft.com/office/officeart/2026/layout/NumberedDotsHorizont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F420CF0-DD8C-48DA-B8D0-894663328A44}" type="doc">
      <dgm:prSet loTypeId="urn:microsoft.com/office/officeart/2011/layout/Tab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A2BFE1F3-5F4D-4AA7-A368-7A0379C3BF57}">
      <dgm:prSet phldrT="[Text]" phldr="0"/>
      <dgm:spPr/>
      <dgm:t>
        <a:bodyPr/>
        <a:lstStyle/>
        <a:p>
          <a:r>
            <a:rPr lang="en-ZA" dirty="0">
              <a:latin typeface="Aptos" panose="020B0004020202020204" pitchFamily="34" charset="0"/>
            </a:rPr>
            <a:t>Challenge</a:t>
          </a:r>
        </a:p>
      </dgm:t>
    </dgm:pt>
    <dgm:pt modelId="{72F9293C-86A6-460B-8DF5-51AE87B40503}" type="parTrans" cxnId="{511B05EC-BF50-493D-A82F-F6CF168A403F}">
      <dgm:prSet/>
      <dgm:spPr/>
      <dgm:t>
        <a:bodyPr/>
        <a:lstStyle/>
        <a:p>
          <a:endParaRPr lang="en-ZA"/>
        </a:p>
      </dgm:t>
    </dgm:pt>
    <dgm:pt modelId="{32159ED3-C39A-45AE-BF23-C93AD16878D3}" type="sibTrans" cxnId="{511B05EC-BF50-493D-A82F-F6CF168A403F}">
      <dgm:prSet/>
      <dgm:spPr/>
      <dgm:t>
        <a:bodyPr/>
        <a:lstStyle/>
        <a:p>
          <a:endParaRPr lang="en-ZA"/>
        </a:p>
      </dgm:t>
    </dgm:pt>
    <dgm:pt modelId="{244BB1AD-B85F-4B7C-9CFE-56ED782B20B1}">
      <dgm:prSet phldrT="[Text]" phldr="0"/>
      <dgm:spPr/>
      <dgm:t>
        <a:bodyPr/>
        <a:lstStyle/>
        <a:p>
          <a:r>
            <a:rPr lang="en-ZA" dirty="0">
              <a:latin typeface="Aptos" panose="020B0004020202020204" pitchFamily="34" charset="0"/>
            </a:rPr>
            <a:t>67 yr old with hypertension, diabetes, hyperlipidaemia</a:t>
          </a:r>
        </a:p>
      </dgm:t>
    </dgm:pt>
    <dgm:pt modelId="{DCF5BD33-C057-4D2D-8E0D-B861C9A84827}" type="parTrans" cxnId="{E19F6A64-8CF1-4D6E-AD76-2B55FE319A81}">
      <dgm:prSet/>
      <dgm:spPr/>
      <dgm:t>
        <a:bodyPr/>
        <a:lstStyle/>
        <a:p>
          <a:endParaRPr lang="en-ZA"/>
        </a:p>
      </dgm:t>
    </dgm:pt>
    <dgm:pt modelId="{EB0921DC-DD47-4A63-AE0C-86DF859604E1}" type="sibTrans" cxnId="{E19F6A64-8CF1-4D6E-AD76-2B55FE319A81}">
      <dgm:prSet/>
      <dgm:spPr/>
      <dgm:t>
        <a:bodyPr/>
        <a:lstStyle/>
        <a:p>
          <a:endParaRPr lang="en-ZA"/>
        </a:p>
      </dgm:t>
    </dgm:pt>
    <dgm:pt modelId="{34309F4A-A059-467E-B0E3-759770A8EC8E}">
      <dgm:prSet phldrT="[Text]" phldr="0" custT="1"/>
      <dgm:spPr/>
      <dgm:t>
        <a:bodyPr/>
        <a:lstStyle/>
        <a:p>
          <a:r>
            <a:rPr lang="en-ZA" sz="2000" dirty="0">
              <a:latin typeface="Aptos" panose="020B0004020202020204" pitchFamily="34" charset="0"/>
            </a:rPr>
            <a:t>Take 5 chronic medicines</a:t>
          </a:r>
        </a:p>
      </dgm:t>
    </dgm:pt>
    <dgm:pt modelId="{6BE7677F-5021-4DC0-89DE-951332205AE5}" type="parTrans" cxnId="{C0412D26-2641-4D17-AA99-CA1524ACB24C}">
      <dgm:prSet/>
      <dgm:spPr/>
      <dgm:t>
        <a:bodyPr/>
        <a:lstStyle/>
        <a:p>
          <a:endParaRPr lang="en-ZA"/>
        </a:p>
      </dgm:t>
    </dgm:pt>
    <dgm:pt modelId="{C18E7F7F-A951-4D3F-BA35-37ADBC0F3990}" type="sibTrans" cxnId="{C0412D26-2641-4D17-AA99-CA1524ACB24C}">
      <dgm:prSet/>
      <dgm:spPr/>
      <dgm:t>
        <a:bodyPr/>
        <a:lstStyle/>
        <a:p>
          <a:endParaRPr lang="en-ZA"/>
        </a:p>
      </dgm:t>
    </dgm:pt>
    <dgm:pt modelId="{50B20F55-A066-4A7F-96F9-E711AD92C265}">
      <dgm:prSet phldrT="[Text]" phldr="0" custT="1"/>
      <dgm:spPr/>
      <dgm:t>
        <a:bodyPr/>
        <a:lstStyle/>
        <a:p>
          <a:r>
            <a:rPr lang="en-ZA" sz="2700" dirty="0">
              <a:latin typeface="Aptos" panose="020B0004020202020204" pitchFamily="34" charset="0"/>
            </a:rPr>
            <a:t>Intervention</a:t>
          </a:r>
        </a:p>
      </dgm:t>
    </dgm:pt>
    <dgm:pt modelId="{196068D9-37A0-4DC8-A7C3-D46C7BD39396}" type="parTrans" cxnId="{A963DFFF-10CD-45F1-8660-4143A88E12DA}">
      <dgm:prSet/>
      <dgm:spPr/>
      <dgm:t>
        <a:bodyPr/>
        <a:lstStyle/>
        <a:p>
          <a:endParaRPr lang="en-ZA"/>
        </a:p>
      </dgm:t>
    </dgm:pt>
    <dgm:pt modelId="{1CC334AF-E509-4F64-8557-E23CF7FCEE69}" type="sibTrans" cxnId="{A963DFFF-10CD-45F1-8660-4143A88E12DA}">
      <dgm:prSet/>
      <dgm:spPr/>
      <dgm:t>
        <a:bodyPr/>
        <a:lstStyle/>
        <a:p>
          <a:endParaRPr lang="en-ZA"/>
        </a:p>
      </dgm:t>
    </dgm:pt>
    <dgm:pt modelId="{11EF512C-311B-49CF-91D4-A9E1939FB34B}">
      <dgm:prSet phldrT="[Text]" phldr="0" custT="1"/>
      <dgm:spPr/>
      <dgm:t>
        <a:bodyPr/>
        <a:lstStyle/>
        <a:p>
          <a:endParaRPr lang="en-ZA" sz="2700" dirty="0">
            <a:latin typeface="Aptos" panose="020B0004020202020204" pitchFamily="34" charset="0"/>
          </a:endParaRPr>
        </a:p>
      </dgm:t>
    </dgm:pt>
    <dgm:pt modelId="{C98C1F37-1B2A-47D8-84F2-EE5BA26EE4AA}" type="parTrans" cxnId="{5C698DC6-33F4-4823-AA8D-F6969429058D}">
      <dgm:prSet/>
      <dgm:spPr/>
      <dgm:t>
        <a:bodyPr/>
        <a:lstStyle/>
        <a:p>
          <a:endParaRPr lang="en-ZA"/>
        </a:p>
      </dgm:t>
    </dgm:pt>
    <dgm:pt modelId="{0E3C2786-4FBA-425D-B81B-62406AB50274}" type="sibTrans" cxnId="{5C698DC6-33F4-4823-AA8D-F6969429058D}">
      <dgm:prSet/>
      <dgm:spPr/>
      <dgm:t>
        <a:bodyPr/>
        <a:lstStyle/>
        <a:p>
          <a:endParaRPr lang="en-ZA"/>
        </a:p>
      </dgm:t>
    </dgm:pt>
    <dgm:pt modelId="{344417F2-ABB5-4D36-AA70-3EAD4D37E869}">
      <dgm:prSet phldrT="[Text]" phldr="0" custT="1"/>
      <dgm:spPr/>
      <dgm:t>
        <a:bodyPr/>
        <a:lstStyle/>
        <a:p>
          <a:r>
            <a:rPr lang="en-ZA" sz="2000" dirty="0">
              <a:latin typeface="Aptos" panose="020B0004020202020204" pitchFamily="34" charset="0"/>
            </a:rPr>
            <a:t>Consolidate medication where appropriate</a:t>
          </a:r>
        </a:p>
      </dgm:t>
    </dgm:pt>
    <dgm:pt modelId="{C50E466F-0CE3-4220-BF78-78E8300D7242}" type="parTrans" cxnId="{B66ECEC1-0381-447F-BE7C-77136D99C03F}">
      <dgm:prSet/>
      <dgm:spPr/>
      <dgm:t>
        <a:bodyPr/>
        <a:lstStyle/>
        <a:p>
          <a:endParaRPr lang="en-ZA"/>
        </a:p>
      </dgm:t>
    </dgm:pt>
    <dgm:pt modelId="{FCA749DD-CD8B-45BC-B2DD-9F70913948E8}" type="sibTrans" cxnId="{B66ECEC1-0381-447F-BE7C-77136D99C03F}">
      <dgm:prSet/>
      <dgm:spPr/>
      <dgm:t>
        <a:bodyPr/>
        <a:lstStyle/>
        <a:p>
          <a:endParaRPr lang="en-ZA"/>
        </a:p>
      </dgm:t>
    </dgm:pt>
    <dgm:pt modelId="{BE8767B1-57FE-45F0-9D7E-788DF0D93D5B}">
      <dgm:prSet phldrT="[Text]" phldr="0" custT="1"/>
      <dgm:spPr/>
      <dgm:t>
        <a:bodyPr/>
        <a:lstStyle/>
        <a:p>
          <a:r>
            <a:rPr lang="en-ZA" sz="2700" dirty="0">
              <a:latin typeface="Aptos" panose="020B0004020202020204" pitchFamily="34" charset="0"/>
            </a:rPr>
            <a:t>Potential Benefit</a:t>
          </a:r>
        </a:p>
      </dgm:t>
    </dgm:pt>
    <dgm:pt modelId="{5758C85F-F80E-429E-8F7E-38773E1937B3}" type="parTrans" cxnId="{C2700420-A9F2-41CF-98FF-AA9AC28B7E2B}">
      <dgm:prSet/>
      <dgm:spPr/>
      <dgm:t>
        <a:bodyPr/>
        <a:lstStyle/>
        <a:p>
          <a:endParaRPr lang="en-ZA"/>
        </a:p>
      </dgm:t>
    </dgm:pt>
    <dgm:pt modelId="{37FBEAA9-2934-4F7F-8858-0F0728C4EC10}" type="sibTrans" cxnId="{C2700420-A9F2-41CF-98FF-AA9AC28B7E2B}">
      <dgm:prSet/>
      <dgm:spPr/>
      <dgm:t>
        <a:bodyPr/>
        <a:lstStyle/>
        <a:p>
          <a:endParaRPr lang="en-ZA"/>
        </a:p>
      </dgm:t>
    </dgm:pt>
    <dgm:pt modelId="{ED460ACF-B551-4B45-A38F-6368DED5D6FA}">
      <dgm:prSet phldrT="[Text]" phldr="0"/>
      <dgm:spPr/>
      <dgm:t>
        <a:bodyPr/>
        <a:lstStyle/>
        <a:p>
          <a:endParaRPr lang="en-ZA" dirty="0"/>
        </a:p>
      </dgm:t>
    </dgm:pt>
    <dgm:pt modelId="{3C9288C9-A694-40F5-A752-2282A41E838A}" type="parTrans" cxnId="{A29E2A1D-0DB7-4C36-94C4-DCC7BCEC43F5}">
      <dgm:prSet/>
      <dgm:spPr/>
      <dgm:t>
        <a:bodyPr/>
        <a:lstStyle/>
        <a:p>
          <a:endParaRPr lang="en-ZA"/>
        </a:p>
      </dgm:t>
    </dgm:pt>
    <dgm:pt modelId="{196612B6-CE83-40E3-BFFA-8C278B60434D}" type="sibTrans" cxnId="{A29E2A1D-0DB7-4C36-94C4-DCC7BCEC43F5}">
      <dgm:prSet/>
      <dgm:spPr/>
      <dgm:t>
        <a:bodyPr/>
        <a:lstStyle/>
        <a:p>
          <a:endParaRPr lang="en-ZA"/>
        </a:p>
      </dgm:t>
    </dgm:pt>
    <dgm:pt modelId="{CEAF654E-E4F5-4828-9FC6-F2F7D5040642}">
      <dgm:prSet phldrT="[Text]" phldr="0" custT="1"/>
      <dgm:spPr/>
      <dgm:t>
        <a:bodyPr/>
        <a:lstStyle/>
        <a:p>
          <a:r>
            <a:rPr lang="en-ZA" sz="2000" dirty="0">
              <a:latin typeface="Aptos" panose="020B0004020202020204" pitchFamily="34" charset="0"/>
            </a:rPr>
            <a:t>Fewer interruptions</a:t>
          </a:r>
        </a:p>
      </dgm:t>
    </dgm:pt>
    <dgm:pt modelId="{3095A963-A4BE-45B5-8724-BFAFE0BAD6A6}" type="parTrans" cxnId="{8538AD42-464F-495C-A1A6-FADC2DE1F940}">
      <dgm:prSet/>
      <dgm:spPr/>
      <dgm:t>
        <a:bodyPr/>
        <a:lstStyle/>
        <a:p>
          <a:endParaRPr lang="en-ZA"/>
        </a:p>
      </dgm:t>
    </dgm:pt>
    <dgm:pt modelId="{C6C99FFE-2F5C-425A-B771-580399F2FF59}" type="sibTrans" cxnId="{8538AD42-464F-495C-A1A6-FADC2DE1F940}">
      <dgm:prSet/>
      <dgm:spPr/>
      <dgm:t>
        <a:bodyPr/>
        <a:lstStyle/>
        <a:p>
          <a:endParaRPr lang="en-ZA"/>
        </a:p>
      </dgm:t>
    </dgm:pt>
    <dgm:pt modelId="{C440C478-10F0-4226-A11A-E0135E4BC1CB}">
      <dgm:prSet phldrT="[Text]" phldr="0" custT="1"/>
      <dgm:spPr/>
      <dgm:t>
        <a:bodyPr/>
        <a:lstStyle/>
        <a:p>
          <a:r>
            <a:rPr lang="en-ZA" sz="2000" dirty="0">
              <a:latin typeface="Aptos" panose="020B0004020202020204" pitchFamily="34" charset="0"/>
            </a:rPr>
            <a:t>Works part-time</a:t>
          </a:r>
        </a:p>
      </dgm:t>
    </dgm:pt>
    <dgm:pt modelId="{42DB561C-493C-434F-BFFB-A98B19EB8D30}" type="parTrans" cxnId="{75D62EFF-677D-496F-8384-472783AD1583}">
      <dgm:prSet/>
      <dgm:spPr/>
      <dgm:t>
        <a:bodyPr/>
        <a:lstStyle/>
        <a:p>
          <a:endParaRPr lang="en-ZA"/>
        </a:p>
      </dgm:t>
    </dgm:pt>
    <dgm:pt modelId="{6091BF88-6F06-4D28-B153-98DA0CC4A90A}" type="sibTrans" cxnId="{75D62EFF-677D-496F-8384-472783AD1583}">
      <dgm:prSet/>
      <dgm:spPr/>
      <dgm:t>
        <a:bodyPr/>
        <a:lstStyle/>
        <a:p>
          <a:endParaRPr lang="en-ZA"/>
        </a:p>
      </dgm:t>
    </dgm:pt>
    <dgm:pt modelId="{AE015C10-9678-43D0-B71C-8EFE3E6EA302}">
      <dgm:prSet phldrT="[Text]" phldr="0" custT="1"/>
      <dgm:spPr/>
      <dgm:t>
        <a:bodyPr/>
        <a:lstStyle/>
        <a:p>
          <a:r>
            <a:rPr lang="en-ZA" sz="2000" dirty="0">
              <a:latin typeface="Aptos" panose="020B0004020202020204" pitchFamily="34" charset="0"/>
            </a:rPr>
            <a:t>Collects medication from different pharmacies</a:t>
          </a:r>
        </a:p>
      </dgm:t>
    </dgm:pt>
    <dgm:pt modelId="{AC65A061-90D7-4F5A-9E39-D2B3D287B14D}" type="parTrans" cxnId="{91C3FB12-F0B2-43AA-AC42-57AC4F303741}">
      <dgm:prSet/>
      <dgm:spPr/>
      <dgm:t>
        <a:bodyPr/>
        <a:lstStyle/>
        <a:p>
          <a:endParaRPr lang="en-ZA"/>
        </a:p>
      </dgm:t>
    </dgm:pt>
    <dgm:pt modelId="{33A38CE4-94C3-4F24-AE07-EA6ED7F300B0}" type="sibTrans" cxnId="{91C3FB12-F0B2-43AA-AC42-57AC4F303741}">
      <dgm:prSet/>
      <dgm:spPr/>
      <dgm:t>
        <a:bodyPr/>
        <a:lstStyle/>
        <a:p>
          <a:endParaRPr lang="en-ZA"/>
        </a:p>
      </dgm:t>
    </dgm:pt>
    <dgm:pt modelId="{8ABD8C09-66FD-47D1-9287-782213DDE86F}">
      <dgm:prSet phldrT="[Text]" phldr="0" custT="1"/>
      <dgm:spPr/>
      <dgm:t>
        <a:bodyPr/>
        <a:lstStyle/>
        <a:p>
          <a:r>
            <a:rPr lang="en-ZA" sz="2000" dirty="0">
              <a:latin typeface="Aptos" panose="020B0004020202020204" pitchFamily="34" charset="0"/>
            </a:rPr>
            <a:t>Frequently runs out of medicine before the next GP visit</a:t>
          </a:r>
        </a:p>
      </dgm:t>
    </dgm:pt>
    <dgm:pt modelId="{E64BE73C-67F6-45B5-A2DD-4B29FC3A5A2F}" type="parTrans" cxnId="{516E9F9B-5F46-4633-BF88-007B2C0723ED}">
      <dgm:prSet/>
      <dgm:spPr/>
      <dgm:t>
        <a:bodyPr/>
        <a:lstStyle/>
        <a:p>
          <a:endParaRPr lang="en-ZA"/>
        </a:p>
      </dgm:t>
    </dgm:pt>
    <dgm:pt modelId="{9706C4B1-4FC2-40A7-84FA-EBC782AAADDC}" type="sibTrans" cxnId="{516E9F9B-5F46-4633-BF88-007B2C0723ED}">
      <dgm:prSet/>
      <dgm:spPr/>
      <dgm:t>
        <a:bodyPr/>
        <a:lstStyle/>
        <a:p>
          <a:endParaRPr lang="en-ZA"/>
        </a:p>
      </dgm:t>
    </dgm:pt>
    <dgm:pt modelId="{44AE10F4-D52A-45BA-B123-96DCA96543BD}">
      <dgm:prSet phldrT="[Text]" phldr="0" custT="1"/>
      <dgm:spPr/>
      <dgm:t>
        <a:bodyPr/>
        <a:lstStyle/>
        <a:p>
          <a:r>
            <a:rPr lang="en-ZA" sz="2000" dirty="0">
              <a:latin typeface="Aptos" panose="020B0004020202020204" pitchFamily="34" charset="0"/>
            </a:rPr>
            <a:t>Coordinate repeat dispensing</a:t>
          </a:r>
        </a:p>
      </dgm:t>
    </dgm:pt>
    <dgm:pt modelId="{30025263-6813-4290-8099-2310123E0208}" type="parTrans" cxnId="{1B7C92E3-5A94-47F3-B897-CF83E5F027FD}">
      <dgm:prSet/>
      <dgm:spPr/>
      <dgm:t>
        <a:bodyPr/>
        <a:lstStyle/>
        <a:p>
          <a:endParaRPr lang="en-ZA"/>
        </a:p>
      </dgm:t>
    </dgm:pt>
    <dgm:pt modelId="{2FA49E7F-5388-4456-B91E-6670DFD1D35A}" type="sibTrans" cxnId="{1B7C92E3-5A94-47F3-B897-CF83E5F027FD}">
      <dgm:prSet/>
      <dgm:spPr/>
      <dgm:t>
        <a:bodyPr/>
        <a:lstStyle/>
        <a:p>
          <a:endParaRPr lang="en-ZA"/>
        </a:p>
      </dgm:t>
    </dgm:pt>
    <dgm:pt modelId="{DD5AC3FE-8459-43BC-8DD8-B06428CEF219}">
      <dgm:prSet phldrT="[Text]" phldr="0" custT="1"/>
      <dgm:spPr/>
      <dgm:t>
        <a:bodyPr/>
        <a:lstStyle/>
        <a:p>
          <a:r>
            <a:rPr lang="en-ZA" sz="2000" dirty="0">
              <a:latin typeface="Aptos" panose="020B0004020202020204" pitchFamily="34" charset="0"/>
            </a:rPr>
            <a:t>Schedule delivery</a:t>
          </a:r>
        </a:p>
      </dgm:t>
    </dgm:pt>
    <dgm:pt modelId="{8CDE7656-E105-4D02-899D-C4A09025B6F7}" type="parTrans" cxnId="{A6F1B98A-C906-4004-9741-5EF2A602EC18}">
      <dgm:prSet/>
      <dgm:spPr/>
      <dgm:t>
        <a:bodyPr/>
        <a:lstStyle/>
        <a:p>
          <a:endParaRPr lang="en-ZA"/>
        </a:p>
      </dgm:t>
    </dgm:pt>
    <dgm:pt modelId="{8EFCE3C3-1F4C-407B-B524-7AB334BA41A0}" type="sibTrans" cxnId="{A6F1B98A-C906-4004-9741-5EF2A602EC18}">
      <dgm:prSet/>
      <dgm:spPr/>
      <dgm:t>
        <a:bodyPr/>
        <a:lstStyle/>
        <a:p>
          <a:endParaRPr lang="en-ZA"/>
        </a:p>
      </dgm:t>
    </dgm:pt>
    <dgm:pt modelId="{9FC057BE-9948-4315-A072-47D81EA9E438}">
      <dgm:prSet phldrT="[Text]" phldr="0" custT="1"/>
      <dgm:spPr/>
      <dgm:t>
        <a:bodyPr/>
        <a:lstStyle/>
        <a:p>
          <a:r>
            <a:rPr lang="en-ZA" sz="2000" dirty="0">
              <a:latin typeface="Aptos" panose="020B0004020202020204" pitchFamily="34" charset="0"/>
            </a:rPr>
            <a:t>Provide refill reminders</a:t>
          </a:r>
        </a:p>
      </dgm:t>
    </dgm:pt>
    <dgm:pt modelId="{3A31202F-62BD-4C32-9331-AD78163B4B41}" type="parTrans" cxnId="{B30B7204-9557-41C3-AA19-F5BED1E1690D}">
      <dgm:prSet/>
      <dgm:spPr/>
      <dgm:t>
        <a:bodyPr/>
        <a:lstStyle/>
        <a:p>
          <a:endParaRPr lang="en-ZA"/>
        </a:p>
      </dgm:t>
    </dgm:pt>
    <dgm:pt modelId="{E32963EF-AFAA-4A66-B1F7-DC9B29D6A8AE}" type="sibTrans" cxnId="{B30B7204-9557-41C3-AA19-F5BED1E1690D}">
      <dgm:prSet/>
      <dgm:spPr/>
      <dgm:t>
        <a:bodyPr/>
        <a:lstStyle/>
        <a:p>
          <a:endParaRPr lang="en-ZA"/>
        </a:p>
      </dgm:t>
    </dgm:pt>
    <dgm:pt modelId="{35872C87-A969-4E99-A4A3-09634E13CCBE}">
      <dgm:prSet phldrT="[Text]" phldr="0" custT="1"/>
      <dgm:spPr/>
      <dgm:t>
        <a:bodyPr/>
        <a:lstStyle/>
        <a:p>
          <a:r>
            <a:rPr lang="en-ZA" sz="2000" dirty="0">
              <a:latin typeface="Aptos" panose="020B0004020202020204" pitchFamily="34" charset="0"/>
            </a:rPr>
            <a:t>Convenience</a:t>
          </a:r>
        </a:p>
      </dgm:t>
    </dgm:pt>
    <dgm:pt modelId="{0A322B19-A859-4C5B-85EC-FF76ED7C4DE7}" type="parTrans" cxnId="{51025EC1-608B-41F0-B088-EE29D20AECB6}">
      <dgm:prSet/>
      <dgm:spPr/>
      <dgm:t>
        <a:bodyPr/>
        <a:lstStyle/>
        <a:p>
          <a:endParaRPr lang="en-ZA"/>
        </a:p>
      </dgm:t>
    </dgm:pt>
    <dgm:pt modelId="{0F9FA4C1-69AE-45E0-BF7C-40FE8AAC0497}" type="sibTrans" cxnId="{51025EC1-608B-41F0-B088-EE29D20AECB6}">
      <dgm:prSet/>
      <dgm:spPr/>
      <dgm:t>
        <a:bodyPr/>
        <a:lstStyle/>
        <a:p>
          <a:endParaRPr lang="en-ZA"/>
        </a:p>
      </dgm:t>
    </dgm:pt>
    <dgm:pt modelId="{3D05D76A-411C-4750-872B-D24C61B50BE7}">
      <dgm:prSet phldrT="[Text]" phldr="0" custT="1"/>
      <dgm:spPr/>
      <dgm:t>
        <a:bodyPr/>
        <a:lstStyle/>
        <a:p>
          <a:r>
            <a:rPr lang="en-ZA" sz="2000" dirty="0">
              <a:latin typeface="Aptos" panose="020B0004020202020204" pitchFamily="34" charset="0"/>
            </a:rPr>
            <a:t>Improved communication</a:t>
          </a:r>
        </a:p>
      </dgm:t>
    </dgm:pt>
    <dgm:pt modelId="{84D865B5-2655-4959-AC55-C606C574056C}" type="parTrans" cxnId="{61A7FB19-05E1-494E-8783-85A995BF8326}">
      <dgm:prSet/>
      <dgm:spPr/>
      <dgm:t>
        <a:bodyPr/>
        <a:lstStyle/>
        <a:p>
          <a:endParaRPr lang="en-ZA"/>
        </a:p>
      </dgm:t>
    </dgm:pt>
    <dgm:pt modelId="{BED2CDEF-D1A5-4C23-B718-7C4FA9989671}" type="sibTrans" cxnId="{61A7FB19-05E1-494E-8783-85A995BF8326}">
      <dgm:prSet/>
      <dgm:spPr/>
      <dgm:t>
        <a:bodyPr/>
        <a:lstStyle/>
        <a:p>
          <a:endParaRPr lang="en-ZA"/>
        </a:p>
      </dgm:t>
    </dgm:pt>
    <dgm:pt modelId="{968CE9DC-9E50-4789-BF8D-6DB6F61BE091}" type="pres">
      <dgm:prSet presAssocID="{6F420CF0-DD8C-48DA-B8D0-894663328A44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D126927B-178A-4C79-BDB2-C20A7B8BB113}" type="pres">
      <dgm:prSet presAssocID="{A2BFE1F3-5F4D-4AA7-A368-7A0379C3BF57}" presName="composite" presStyleCnt="0"/>
      <dgm:spPr/>
    </dgm:pt>
    <dgm:pt modelId="{3C457341-107A-484A-B2F9-C45E2F4F0B49}" type="pres">
      <dgm:prSet presAssocID="{A2BFE1F3-5F4D-4AA7-A368-7A0379C3BF57}" presName="FirstChild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568AE3A5-3281-4A73-AED2-BBBBF9557227}" type="pres">
      <dgm:prSet presAssocID="{A2BFE1F3-5F4D-4AA7-A368-7A0379C3BF57}" presName="Parent" presStyleLbl="alignNode1" presStyleIdx="0" presStyleCnt="3">
        <dgm:presLayoutVars>
          <dgm:chMax val="3"/>
          <dgm:chPref val="3"/>
          <dgm:bulletEnabled val="1"/>
        </dgm:presLayoutVars>
      </dgm:prSet>
      <dgm:spPr/>
    </dgm:pt>
    <dgm:pt modelId="{00D53A24-0A7B-4445-88EB-2BC9DF5A3B60}" type="pres">
      <dgm:prSet presAssocID="{A2BFE1F3-5F4D-4AA7-A368-7A0379C3BF57}" presName="Accent" presStyleLbl="parChTrans1D1" presStyleIdx="0" presStyleCnt="3"/>
      <dgm:spPr/>
    </dgm:pt>
    <dgm:pt modelId="{FAF6FA5E-B546-4FA1-B373-0496707ECAFA}" type="pres">
      <dgm:prSet presAssocID="{A2BFE1F3-5F4D-4AA7-A368-7A0379C3BF57}" presName="Child" presStyleLbl="revTx" presStyleIdx="1" presStyleCnt="6" custScaleY="140912">
        <dgm:presLayoutVars>
          <dgm:chMax val="0"/>
          <dgm:chPref val="0"/>
          <dgm:bulletEnabled val="1"/>
        </dgm:presLayoutVars>
      </dgm:prSet>
      <dgm:spPr/>
    </dgm:pt>
    <dgm:pt modelId="{CCBA989B-B621-4B82-9536-9F78E92A348B}" type="pres">
      <dgm:prSet presAssocID="{32159ED3-C39A-45AE-BF23-C93AD16878D3}" presName="sibTrans" presStyleCnt="0"/>
      <dgm:spPr/>
    </dgm:pt>
    <dgm:pt modelId="{8EC7A208-5CD5-475E-AF48-CBFA70A97E2A}" type="pres">
      <dgm:prSet presAssocID="{50B20F55-A066-4A7F-96F9-E711AD92C265}" presName="composite" presStyleCnt="0"/>
      <dgm:spPr/>
    </dgm:pt>
    <dgm:pt modelId="{83950B4B-9213-4752-9218-3BB4D9FC4151}" type="pres">
      <dgm:prSet presAssocID="{50B20F55-A066-4A7F-96F9-E711AD92C265}" presName="FirstChild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E721D362-FDE4-489F-AB4C-B5F35890F9EF}" type="pres">
      <dgm:prSet presAssocID="{50B20F55-A066-4A7F-96F9-E711AD92C265}" presName="Parent" presStyleLbl="alignNode1" presStyleIdx="1" presStyleCnt="3">
        <dgm:presLayoutVars>
          <dgm:chMax val="3"/>
          <dgm:chPref val="3"/>
          <dgm:bulletEnabled val="1"/>
        </dgm:presLayoutVars>
      </dgm:prSet>
      <dgm:spPr/>
    </dgm:pt>
    <dgm:pt modelId="{BCF028F5-C968-42BE-A181-5A5C07CC5989}" type="pres">
      <dgm:prSet presAssocID="{50B20F55-A066-4A7F-96F9-E711AD92C265}" presName="Accent" presStyleLbl="parChTrans1D1" presStyleIdx="1" presStyleCnt="3"/>
      <dgm:spPr/>
    </dgm:pt>
    <dgm:pt modelId="{F0E63708-3793-456F-903A-425F37A5A19C}" type="pres">
      <dgm:prSet presAssocID="{50B20F55-A066-4A7F-96F9-E711AD92C265}" presName="Child" presStyleLbl="revTx" presStyleIdx="3" presStyleCnt="6" custScaleY="139351">
        <dgm:presLayoutVars>
          <dgm:chMax val="0"/>
          <dgm:chPref val="0"/>
          <dgm:bulletEnabled val="1"/>
        </dgm:presLayoutVars>
      </dgm:prSet>
      <dgm:spPr/>
    </dgm:pt>
    <dgm:pt modelId="{E459B3F7-9706-4E2A-B7A1-6AC8D7A6275E}" type="pres">
      <dgm:prSet presAssocID="{1CC334AF-E509-4F64-8557-E23CF7FCEE69}" presName="sibTrans" presStyleCnt="0"/>
      <dgm:spPr/>
    </dgm:pt>
    <dgm:pt modelId="{AB4ADC2C-C051-4249-95EA-F55100F3119C}" type="pres">
      <dgm:prSet presAssocID="{BE8767B1-57FE-45F0-9D7E-788DF0D93D5B}" presName="composite" presStyleCnt="0"/>
      <dgm:spPr/>
    </dgm:pt>
    <dgm:pt modelId="{69C0B2BF-2B0F-4BD6-90ED-3BE36FFFEC5B}" type="pres">
      <dgm:prSet presAssocID="{BE8767B1-57FE-45F0-9D7E-788DF0D93D5B}" presName="FirstChild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0BAB2249-DBAC-4996-980B-D6E3E60454BE}" type="pres">
      <dgm:prSet presAssocID="{BE8767B1-57FE-45F0-9D7E-788DF0D93D5B}" presName="Parent" presStyleLbl="alignNode1" presStyleIdx="2" presStyleCnt="3">
        <dgm:presLayoutVars>
          <dgm:chMax val="3"/>
          <dgm:chPref val="3"/>
          <dgm:bulletEnabled val="1"/>
        </dgm:presLayoutVars>
      </dgm:prSet>
      <dgm:spPr/>
    </dgm:pt>
    <dgm:pt modelId="{E4586269-209C-4866-8A38-519FF50A924E}" type="pres">
      <dgm:prSet presAssocID="{BE8767B1-57FE-45F0-9D7E-788DF0D93D5B}" presName="Accent" presStyleLbl="parChTrans1D1" presStyleIdx="2" presStyleCnt="3"/>
      <dgm:spPr/>
    </dgm:pt>
    <dgm:pt modelId="{335F5747-375B-43A8-9FA6-0BE1E0CEC135}" type="pres">
      <dgm:prSet presAssocID="{BE8767B1-57FE-45F0-9D7E-788DF0D93D5B}" presName="Child" presStyleLbl="revTx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52A43A00-E7CB-40A9-8B90-471058E48707}" type="presOf" srcId="{6F420CF0-DD8C-48DA-B8D0-894663328A44}" destId="{968CE9DC-9E50-4789-BF8D-6DB6F61BE091}" srcOrd="0" destOrd="0" presId="urn:microsoft.com/office/officeart/2011/layout/TabList"/>
    <dgm:cxn modelId="{B30B7204-9557-41C3-AA19-F5BED1E1690D}" srcId="{50B20F55-A066-4A7F-96F9-E711AD92C265}" destId="{9FC057BE-9948-4315-A072-47D81EA9E438}" srcOrd="4" destOrd="0" parTransId="{3A31202F-62BD-4C32-9331-AD78163B4B41}" sibTransId="{E32963EF-AFAA-4A66-B1F7-DC9B29D6A8AE}"/>
    <dgm:cxn modelId="{91C3FB12-F0B2-43AA-AC42-57AC4F303741}" srcId="{A2BFE1F3-5F4D-4AA7-A368-7A0379C3BF57}" destId="{AE015C10-9678-43D0-B71C-8EFE3E6EA302}" srcOrd="3" destOrd="0" parTransId="{AC65A061-90D7-4F5A-9E39-D2B3D287B14D}" sibTransId="{33A38CE4-94C3-4F24-AE07-EA6ED7F300B0}"/>
    <dgm:cxn modelId="{9E7ECA19-C57B-4370-BCC7-8F59C87CCA0B}" type="presOf" srcId="{9FC057BE-9948-4315-A072-47D81EA9E438}" destId="{F0E63708-3793-456F-903A-425F37A5A19C}" srcOrd="0" destOrd="3" presId="urn:microsoft.com/office/officeart/2011/layout/TabList"/>
    <dgm:cxn modelId="{61A7FB19-05E1-494E-8783-85A995BF8326}" srcId="{BE8767B1-57FE-45F0-9D7E-788DF0D93D5B}" destId="{3D05D76A-411C-4750-872B-D24C61B50BE7}" srcOrd="3" destOrd="0" parTransId="{84D865B5-2655-4959-AC55-C606C574056C}" sibTransId="{BED2CDEF-D1A5-4C23-B718-7C4FA9989671}"/>
    <dgm:cxn modelId="{2D97271A-AED5-4DE0-B423-B3FE0F81FECC}" type="presOf" srcId="{8ABD8C09-66FD-47D1-9287-782213DDE86F}" destId="{FAF6FA5E-B546-4FA1-B373-0496707ECAFA}" srcOrd="0" destOrd="3" presId="urn:microsoft.com/office/officeart/2011/layout/TabList"/>
    <dgm:cxn modelId="{A29E2A1D-0DB7-4C36-94C4-DCC7BCEC43F5}" srcId="{BE8767B1-57FE-45F0-9D7E-788DF0D93D5B}" destId="{ED460ACF-B551-4B45-A38F-6368DED5D6FA}" srcOrd="0" destOrd="0" parTransId="{3C9288C9-A694-40F5-A752-2282A41E838A}" sibTransId="{196612B6-CE83-40E3-BFFA-8C278B60434D}"/>
    <dgm:cxn modelId="{C2700420-A9F2-41CF-98FF-AA9AC28B7E2B}" srcId="{6F420CF0-DD8C-48DA-B8D0-894663328A44}" destId="{BE8767B1-57FE-45F0-9D7E-788DF0D93D5B}" srcOrd="2" destOrd="0" parTransId="{5758C85F-F80E-429E-8F7E-38773E1937B3}" sibTransId="{37FBEAA9-2934-4F7F-8858-0F0728C4EC10}"/>
    <dgm:cxn modelId="{C0412D26-2641-4D17-AA99-CA1524ACB24C}" srcId="{A2BFE1F3-5F4D-4AA7-A368-7A0379C3BF57}" destId="{34309F4A-A059-467E-B0E3-759770A8EC8E}" srcOrd="1" destOrd="0" parTransId="{6BE7677F-5021-4DC0-89DE-951332205AE5}" sibTransId="{C18E7F7F-A951-4D3F-BA35-37ADBC0F3990}"/>
    <dgm:cxn modelId="{8538AD42-464F-495C-A1A6-FADC2DE1F940}" srcId="{BE8767B1-57FE-45F0-9D7E-788DF0D93D5B}" destId="{CEAF654E-E4F5-4828-9FC6-F2F7D5040642}" srcOrd="1" destOrd="0" parTransId="{3095A963-A4BE-45B5-8724-BFAFE0BAD6A6}" sibTransId="{C6C99FFE-2F5C-425A-B771-580399F2FF59}"/>
    <dgm:cxn modelId="{E19F6A64-8CF1-4D6E-AD76-2B55FE319A81}" srcId="{A2BFE1F3-5F4D-4AA7-A368-7A0379C3BF57}" destId="{244BB1AD-B85F-4B7C-9CFE-56ED782B20B1}" srcOrd="0" destOrd="0" parTransId="{DCF5BD33-C057-4D2D-8E0D-B861C9A84827}" sibTransId="{EB0921DC-DD47-4A63-AE0C-86DF859604E1}"/>
    <dgm:cxn modelId="{0405D271-CAA0-4538-88D9-4013B69CAB8D}" type="presOf" srcId="{44AE10F4-D52A-45BA-B123-96DCA96543BD}" destId="{F0E63708-3793-456F-903A-425F37A5A19C}" srcOrd="0" destOrd="1" presId="urn:microsoft.com/office/officeart/2011/layout/TabList"/>
    <dgm:cxn modelId="{20666D56-6034-4D0B-A24B-D40A77549BCE}" type="presOf" srcId="{34309F4A-A059-467E-B0E3-759770A8EC8E}" destId="{FAF6FA5E-B546-4FA1-B373-0496707ECAFA}" srcOrd="0" destOrd="0" presId="urn:microsoft.com/office/officeart/2011/layout/TabList"/>
    <dgm:cxn modelId="{5AE99282-6FDC-45C8-8342-415EA8D359A4}" type="presOf" srcId="{50B20F55-A066-4A7F-96F9-E711AD92C265}" destId="{E721D362-FDE4-489F-AB4C-B5F35890F9EF}" srcOrd="0" destOrd="0" presId="urn:microsoft.com/office/officeart/2011/layout/TabList"/>
    <dgm:cxn modelId="{A6F1B98A-C906-4004-9741-5EF2A602EC18}" srcId="{50B20F55-A066-4A7F-96F9-E711AD92C265}" destId="{DD5AC3FE-8459-43BC-8DD8-B06428CEF219}" srcOrd="3" destOrd="0" parTransId="{8CDE7656-E105-4D02-899D-C4A09025B6F7}" sibTransId="{8EFCE3C3-1F4C-407B-B524-7AB334BA41A0}"/>
    <dgm:cxn modelId="{B773CD8A-0313-44D2-A34E-87DAE2AEF549}" type="presOf" srcId="{CEAF654E-E4F5-4828-9FC6-F2F7D5040642}" destId="{335F5747-375B-43A8-9FA6-0BE1E0CEC135}" srcOrd="0" destOrd="0" presId="urn:microsoft.com/office/officeart/2011/layout/TabList"/>
    <dgm:cxn modelId="{516E9F9B-5F46-4633-BF88-007B2C0723ED}" srcId="{A2BFE1F3-5F4D-4AA7-A368-7A0379C3BF57}" destId="{8ABD8C09-66FD-47D1-9287-782213DDE86F}" srcOrd="4" destOrd="0" parTransId="{E64BE73C-67F6-45B5-A2DD-4B29FC3A5A2F}" sibTransId="{9706C4B1-4FC2-40A7-84FA-EBC782AAADDC}"/>
    <dgm:cxn modelId="{B8A873A0-5F80-454D-8D52-88F332333968}" type="presOf" srcId="{11EF512C-311B-49CF-91D4-A9E1939FB34B}" destId="{83950B4B-9213-4752-9218-3BB4D9FC4151}" srcOrd="0" destOrd="0" presId="urn:microsoft.com/office/officeart/2011/layout/TabList"/>
    <dgm:cxn modelId="{E930AAA3-6CFA-4323-8B35-589A0B31500E}" type="presOf" srcId="{A2BFE1F3-5F4D-4AA7-A368-7A0379C3BF57}" destId="{568AE3A5-3281-4A73-AED2-BBBBF9557227}" srcOrd="0" destOrd="0" presId="urn:microsoft.com/office/officeart/2011/layout/TabList"/>
    <dgm:cxn modelId="{FE60A0A8-6E19-48DF-B7F2-79C5BEF461A1}" type="presOf" srcId="{ED460ACF-B551-4B45-A38F-6368DED5D6FA}" destId="{69C0B2BF-2B0F-4BD6-90ED-3BE36FFFEC5B}" srcOrd="0" destOrd="0" presId="urn:microsoft.com/office/officeart/2011/layout/TabList"/>
    <dgm:cxn modelId="{F8FFF1BB-C2E1-443D-8B0C-459AC01074FA}" type="presOf" srcId="{AE015C10-9678-43D0-B71C-8EFE3E6EA302}" destId="{FAF6FA5E-B546-4FA1-B373-0496707ECAFA}" srcOrd="0" destOrd="2" presId="urn:microsoft.com/office/officeart/2011/layout/TabList"/>
    <dgm:cxn modelId="{51025EC1-608B-41F0-B088-EE29D20AECB6}" srcId="{BE8767B1-57FE-45F0-9D7E-788DF0D93D5B}" destId="{35872C87-A969-4E99-A4A3-09634E13CCBE}" srcOrd="2" destOrd="0" parTransId="{0A322B19-A859-4C5B-85EC-FF76ED7C4DE7}" sibTransId="{0F9FA4C1-69AE-45E0-BF7C-40FE8AAC0497}"/>
    <dgm:cxn modelId="{B66ECEC1-0381-447F-BE7C-77136D99C03F}" srcId="{50B20F55-A066-4A7F-96F9-E711AD92C265}" destId="{344417F2-ABB5-4D36-AA70-3EAD4D37E869}" srcOrd="1" destOrd="0" parTransId="{C50E466F-0CE3-4220-BF78-78E8300D7242}" sibTransId="{FCA749DD-CD8B-45BC-B2DD-9F70913948E8}"/>
    <dgm:cxn modelId="{5C698DC6-33F4-4823-AA8D-F6969429058D}" srcId="{50B20F55-A066-4A7F-96F9-E711AD92C265}" destId="{11EF512C-311B-49CF-91D4-A9E1939FB34B}" srcOrd="0" destOrd="0" parTransId="{C98C1F37-1B2A-47D8-84F2-EE5BA26EE4AA}" sibTransId="{0E3C2786-4FBA-425D-B81B-62406AB50274}"/>
    <dgm:cxn modelId="{ECAD07CA-52A9-4964-9871-4F8C13C9A50B}" type="presOf" srcId="{BE8767B1-57FE-45F0-9D7E-788DF0D93D5B}" destId="{0BAB2249-DBAC-4996-980B-D6E3E60454BE}" srcOrd="0" destOrd="0" presId="urn:microsoft.com/office/officeart/2011/layout/TabList"/>
    <dgm:cxn modelId="{89EEEFCE-87EB-4415-881D-AE52A6AB2A78}" type="presOf" srcId="{344417F2-ABB5-4D36-AA70-3EAD4D37E869}" destId="{F0E63708-3793-456F-903A-425F37A5A19C}" srcOrd="0" destOrd="0" presId="urn:microsoft.com/office/officeart/2011/layout/TabList"/>
    <dgm:cxn modelId="{1D4D4DD0-786E-4690-844C-7D09D33A0C16}" type="presOf" srcId="{35872C87-A969-4E99-A4A3-09634E13CCBE}" destId="{335F5747-375B-43A8-9FA6-0BE1E0CEC135}" srcOrd="0" destOrd="1" presId="urn:microsoft.com/office/officeart/2011/layout/TabList"/>
    <dgm:cxn modelId="{34CE43D8-DCD0-4965-B8AC-C21C4B48FFA1}" type="presOf" srcId="{C440C478-10F0-4226-A11A-E0135E4BC1CB}" destId="{FAF6FA5E-B546-4FA1-B373-0496707ECAFA}" srcOrd="0" destOrd="1" presId="urn:microsoft.com/office/officeart/2011/layout/TabList"/>
    <dgm:cxn modelId="{55E5A2DE-39E9-4681-893A-7FDC3E43CE2C}" type="presOf" srcId="{3D05D76A-411C-4750-872B-D24C61B50BE7}" destId="{335F5747-375B-43A8-9FA6-0BE1E0CEC135}" srcOrd="0" destOrd="2" presId="urn:microsoft.com/office/officeart/2011/layout/TabList"/>
    <dgm:cxn modelId="{1B7C92E3-5A94-47F3-B897-CF83E5F027FD}" srcId="{50B20F55-A066-4A7F-96F9-E711AD92C265}" destId="{44AE10F4-D52A-45BA-B123-96DCA96543BD}" srcOrd="2" destOrd="0" parTransId="{30025263-6813-4290-8099-2310123E0208}" sibTransId="{2FA49E7F-5388-4456-B91E-6670DFD1D35A}"/>
    <dgm:cxn modelId="{80EBE0E6-41CF-40E4-8BDD-7D4009F8C9B3}" type="presOf" srcId="{DD5AC3FE-8459-43BC-8DD8-B06428CEF219}" destId="{F0E63708-3793-456F-903A-425F37A5A19C}" srcOrd="0" destOrd="2" presId="urn:microsoft.com/office/officeart/2011/layout/TabList"/>
    <dgm:cxn modelId="{D86D73EB-51C5-4885-A32C-487667765BA7}" type="presOf" srcId="{244BB1AD-B85F-4B7C-9CFE-56ED782B20B1}" destId="{3C457341-107A-484A-B2F9-C45E2F4F0B49}" srcOrd="0" destOrd="0" presId="urn:microsoft.com/office/officeart/2011/layout/TabList"/>
    <dgm:cxn modelId="{511B05EC-BF50-493D-A82F-F6CF168A403F}" srcId="{6F420CF0-DD8C-48DA-B8D0-894663328A44}" destId="{A2BFE1F3-5F4D-4AA7-A368-7A0379C3BF57}" srcOrd="0" destOrd="0" parTransId="{72F9293C-86A6-460B-8DF5-51AE87B40503}" sibTransId="{32159ED3-C39A-45AE-BF23-C93AD16878D3}"/>
    <dgm:cxn modelId="{75D62EFF-677D-496F-8384-472783AD1583}" srcId="{A2BFE1F3-5F4D-4AA7-A368-7A0379C3BF57}" destId="{C440C478-10F0-4226-A11A-E0135E4BC1CB}" srcOrd="2" destOrd="0" parTransId="{42DB561C-493C-434F-BFFB-A98B19EB8D30}" sibTransId="{6091BF88-6F06-4D28-B153-98DA0CC4A90A}"/>
    <dgm:cxn modelId="{A963DFFF-10CD-45F1-8660-4143A88E12DA}" srcId="{6F420CF0-DD8C-48DA-B8D0-894663328A44}" destId="{50B20F55-A066-4A7F-96F9-E711AD92C265}" srcOrd="1" destOrd="0" parTransId="{196068D9-37A0-4DC8-A7C3-D46C7BD39396}" sibTransId="{1CC334AF-E509-4F64-8557-E23CF7FCEE69}"/>
    <dgm:cxn modelId="{856DF34E-4459-4D97-A51B-C5D1F7CB7899}" type="presParOf" srcId="{968CE9DC-9E50-4789-BF8D-6DB6F61BE091}" destId="{D126927B-178A-4C79-BDB2-C20A7B8BB113}" srcOrd="0" destOrd="0" presId="urn:microsoft.com/office/officeart/2011/layout/TabList"/>
    <dgm:cxn modelId="{70FF9A10-3331-4D84-9F8A-C6C1E785CBD3}" type="presParOf" srcId="{D126927B-178A-4C79-BDB2-C20A7B8BB113}" destId="{3C457341-107A-484A-B2F9-C45E2F4F0B49}" srcOrd="0" destOrd="0" presId="urn:microsoft.com/office/officeart/2011/layout/TabList"/>
    <dgm:cxn modelId="{3A178F9B-B7D9-4099-8AD8-A328D14F11E3}" type="presParOf" srcId="{D126927B-178A-4C79-BDB2-C20A7B8BB113}" destId="{568AE3A5-3281-4A73-AED2-BBBBF9557227}" srcOrd="1" destOrd="0" presId="urn:microsoft.com/office/officeart/2011/layout/TabList"/>
    <dgm:cxn modelId="{BB18AF11-2BBC-4C70-AB3D-AF28DE6DE09A}" type="presParOf" srcId="{D126927B-178A-4C79-BDB2-C20A7B8BB113}" destId="{00D53A24-0A7B-4445-88EB-2BC9DF5A3B60}" srcOrd="2" destOrd="0" presId="urn:microsoft.com/office/officeart/2011/layout/TabList"/>
    <dgm:cxn modelId="{3444765B-34A2-407B-B9DB-353646630ABC}" type="presParOf" srcId="{968CE9DC-9E50-4789-BF8D-6DB6F61BE091}" destId="{FAF6FA5E-B546-4FA1-B373-0496707ECAFA}" srcOrd="1" destOrd="0" presId="urn:microsoft.com/office/officeart/2011/layout/TabList"/>
    <dgm:cxn modelId="{DEADF181-A77B-45C0-9C64-F8303C47540B}" type="presParOf" srcId="{968CE9DC-9E50-4789-BF8D-6DB6F61BE091}" destId="{CCBA989B-B621-4B82-9536-9F78E92A348B}" srcOrd="2" destOrd="0" presId="urn:microsoft.com/office/officeart/2011/layout/TabList"/>
    <dgm:cxn modelId="{1AA1BDBC-B50B-4E11-9D82-5934579994EF}" type="presParOf" srcId="{968CE9DC-9E50-4789-BF8D-6DB6F61BE091}" destId="{8EC7A208-5CD5-475E-AF48-CBFA70A97E2A}" srcOrd="3" destOrd="0" presId="urn:microsoft.com/office/officeart/2011/layout/TabList"/>
    <dgm:cxn modelId="{169E7216-3B60-4F0B-89D3-954F19EA763F}" type="presParOf" srcId="{8EC7A208-5CD5-475E-AF48-CBFA70A97E2A}" destId="{83950B4B-9213-4752-9218-3BB4D9FC4151}" srcOrd="0" destOrd="0" presId="urn:microsoft.com/office/officeart/2011/layout/TabList"/>
    <dgm:cxn modelId="{C9C9A66F-7C77-4F49-A4A7-7FE60E558A14}" type="presParOf" srcId="{8EC7A208-5CD5-475E-AF48-CBFA70A97E2A}" destId="{E721D362-FDE4-489F-AB4C-B5F35890F9EF}" srcOrd="1" destOrd="0" presId="urn:microsoft.com/office/officeart/2011/layout/TabList"/>
    <dgm:cxn modelId="{B182A266-5C3E-4CC9-AB06-0E4595AD3CEE}" type="presParOf" srcId="{8EC7A208-5CD5-475E-AF48-CBFA70A97E2A}" destId="{BCF028F5-C968-42BE-A181-5A5C07CC5989}" srcOrd="2" destOrd="0" presId="urn:microsoft.com/office/officeart/2011/layout/TabList"/>
    <dgm:cxn modelId="{0EF209D6-ECCD-4B1F-98F4-592F3B5B5CF8}" type="presParOf" srcId="{968CE9DC-9E50-4789-BF8D-6DB6F61BE091}" destId="{F0E63708-3793-456F-903A-425F37A5A19C}" srcOrd="4" destOrd="0" presId="urn:microsoft.com/office/officeart/2011/layout/TabList"/>
    <dgm:cxn modelId="{F9478A1A-FF26-4050-9CD0-C429CF6C8C87}" type="presParOf" srcId="{968CE9DC-9E50-4789-BF8D-6DB6F61BE091}" destId="{E459B3F7-9706-4E2A-B7A1-6AC8D7A6275E}" srcOrd="5" destOrd="0" presId="urn:microsoft.com/office/officeart/2011/layout/TabList"/>
    <dgm:cxn modelId="{3C7D5085-2A9E-41DA-B4A2-FDEE167B9DFD}" type="presParOf" srcId="{968CE9DC-9E50-4789-BF8D-6DB6F61BE091}" destId="{AB4ADC2C-C051-4249-95EA-F55100F3119C}" srcOrd="6" destOrd="0" presId="urn:microsoft.com/office/officeart/2011/layout/TabList"/>
    <dgm:cxn modelId="{593EE8F4-86C1-4E00-A7FB-D0EA75FE7DF2}" type="presParOf" srcId="{AB4ADC2C-C051-4249-95EA-F55100F3119C}" destId="{69C0B2BF-2B0F-4BD6-90ED-3BE36FFFEC5B}" srcOrd="0" destOrd="0" presId="urn:microsoft.com/office/officeart/2011/layout/TabList"/>
    <dgm:cxn modelId="{756D0F8B-1C37-4880-A76E-3B8754CE255A}" type="presParOf" srcId="{AB4ADC2C-C051-4249-95EA-F55100F3119C}" destId="{0BAB2249-DBAC-4996-980B-D6E3E60454BE}" srcOrd="1" destOrd="0" presId="urn:microsoft.com/office/officeart/2011/layout/TabList"/>
    <dgm:cxn modelId="{ED0B6704-AF11-4217-B615-C6200D8DCDC4}" type="presParOf" srcId="{AB4ADC2C-C051-4249-95EA-F55100F3119C}" destId="{E4586269-209C-4866-8A38-519FF50A924E}" srcOrd="2" destOrd="0" presId="urn:microsoft.com/office/officeart/2011/layout/TabList"/>
    <dgm:cxn modelId="{70227D75-8C00-40D2-BBBC-66AF457270BF}" type="presParOf" srcId="{968CE9DC-9E50-4789-BF8D-6DB6F61BE091}" destId="{335F5747-375B-43A8-9FA6-0BE1E0CEC135}" srcOrd="7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5CE5BDC-2D52-4155-AC13-3FFBE7CCBABD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79991D24-762F-46F5-AC08-E58969AED764}">
      <dgm:prSet phldrT="[Text]" phldr="0"/>
      <dgm:spPr/>
      <dgm:t>
        <a:bodyPr/>
        <a:lstStyle/>
        <a:p>
          <a:r>
            <a:rPr lang="en-ZA" dirty="0">
              <a:latin typeface="Aptos" panose="020B0004020202020204" pitchFamily="34" charset="0"/>
            </a:rPr>
            <a:t>Rx</a:t>
          </a:r>
        </a:p>
      </dgm:t>
    </dgm:pt>
    <dgm:pt modelId="{9E2B768E-4C52-4749-B1C8-6D126D39C169}" type="parTrans" cxnId="{A62B49D2-0A62-4449-AF57-D797F11EE3FE}">
      <dgm:prSet/>
      <dgm:spPr/>
      <dgm:t>
        <a:bodyPr/>
        <a:lstStyle/>
        <a:p>
          <a:endParaRPr lang="en-ZA"/>
        </a:p>
      </dgm:t>
    </dgm:pt>
    <dgm:pt modelId="{8F81A034-E9AC-4C4A-B043-4FE476F18B4C}" type="sibTrans" cxnId="{A62B49D2-0A62-4449-AF57-D797F11EE3FE}">
      <dgm:prSet/>
      <dgm:spPr/>
      <dgm:t>
        <a:bodyPr/>
        <a:lstStyle/>
        <a:p>
          <a:endParaRPr lang="en-ZA"/>
        </a:p>
      </dgm:t>
    </dgm:pt>
    <dgm:pt modelId="{43461632-DDE0-4B4A-95BF-171FA22CA4F9}">
      <dgm:prSet phldrT="[Text]" phldr="0" custT="1"/>
      <dgm:spPr/>
      <dgm:t>
        <a:bodyPr/>
        <a:lstStyle/>
        <a:p>
          <a:r>
            <a:rPr lang="en-ZA" sz="1400" dirty="0">
              <a:latin typeface="Aptos" panose="020B0004020202020204" pitchFamily="34" charset="0"/>
            </a:rPr>
            <a:t>Refer to the doctor</a:t>
          </a:r>
        </a:p>
      </dgm:t>
    </dgm:pt>
    <dgm:pt modelId="{EEF1B76E-80C2-43AA-897A-98752057F4B6}" type="parTrans" cxnId="{2FF4F370-6E74-42AD-933B-D55CAE03805C}">
      <dgm:prSet/>
      <dgm:spPr/>
      <dgm:t>
        <a:bodyPr/>
        <a:lstStyle/>
        <a:p>
          <a:endParaRPr lang="en-ZA"/>
        </a:p>
      </dgm:t>
    </dgm:pt>
    <dgm:pt modelId="{500DEC54-4FE1-44B2-9D04-86D6D8803FF6}" type="sibTrans" cxnId="{2FF4F370-6E74-42AD-933B-D55CAE03805C}">
      <dgm:prSet/>
      <dgm:spPr/>
      <dgm:t>
        <a:bodyPr/>
        <a:lstStyle/>
        <a:p>
          <a:endParaRPr lang="en-ZA"/>
        </a:p>
      </dgm:t>
    </dgm:pt>
    <dgm:pt modelId="{4D848CF8-38D6-497B-85F5-36ADB57169C3}">
      <dgm:prSet phldrT="[Text]" phldr="0" custT="1"/>
      <dgm:spPr/>
      <dgm:t>
        <a:bodyPr/>
        <a:lstStyle/>
        <a:p>
          <a:r>
            <a:rPr lang="en-ZA" sz="1400" dirty="0">
              <a:latin typeface="Aptos" panose="020B0004020202020204" pitchFamily="34" charset="0"/>
            </a:rPr>
            <a:t>Communicate concerns that may negatively patient outcomes</a:t>
          </a:r>
        </a:p>
      </dgm:t>
    </dgm:pt>
    <dgm:pt modelId="{E5BEC697-3F5B-4A1A-B8B0-0B6C0851F4A4}" type="parTrans" cxnId="{97B5169D-F4A5-4C97-BC26-B74090E4BE9F}">
      <dgm:prSet/>
      <dgm:spPr/>
      <dgm:t>
        <a:bodyPr/>
        <a:lstStyle/>
        <a:p>
          <a:endParaRPr lang="en-ZA"/>
        </a:p>
      </dgm:t>
    </dgm:pt>
    <dgm:pt modelId="{20B37795-C134-46FE-8B79-01D72CC660A8}" type="sibTrans" cxnId="{97B5169D-F4A5-4C97-BC26-B74090E4BE9F}">
      <dgm:prSet/>
      <dgm:spPr/>
      <dgm:t>
        <a:bodyPr/>
        <a:lstStyle/>
        <a:p>
          <a:endParaRPr lang="en-ZA"/>
        </a:p>
      </dgm:t>
    </dgm:pt>
    <dgm:pt modelId="{F7D1487A-B712-4243-BEBB-134E924DAFBF}">
      <dgm:prSet phldrT="[Text]" phldr="0"/>
      <dgm:spPr/>
      <dgm:t>
        <a:bodyPr/>
        <a:lstStyle/>
        <a:p>
          <a:r>
            <a:rPr lang="en-ZA" dirty="0">
              <a:latin typeface="Aptos" panose="020B0004020202020204" pitchFamily="34" charset="0"/>
            </a:rPr>
            <a:t>Dispensing</a:t>
          </a:r>
        </a:p>
      </dgm:t>
    </dgm:pt>
    <dgm:pt modelId="{F855BD14-12A8-4F80-87B4-AD972CA15289}" type="parTrans" cxnId="{020748E2-41B9-4755-9021-0538EF78FA3A}">
      <dgm:prSet/>
      <dgm:spPr/>
      <dgm:t>
        <a:bodyPr/>
        <a:lstStyle/>
        <a:p>
          <a:endParaRPr lang="en-ZA"/>
        </a:p>
      </dgm:t>
    </dgm:pt>
    <dgm:pt modelId="{D08CC336-5DA0-422A-85FE-4D9E2C7FE6D3}" type="sibTrans" cxnId="{020748E2-41B9-4755-9021-0538EF78FA3A}">
      <dgm:prSet/>
      <dgm:spPr/>
      <dgm:t>
        <a:bodyPr/>
        <a:lstStyle/>
        <a:p>
          <a:endParaRPr lang="en-ZA"/>
        </a:p>
      </dgm:t>
    </dgm:pt>
    <dgm:pt modelId="{7C39320A-A71F-4FE2-BAA0-F89BB832ED68}">
      <dgm:prSet phldrT="[Text]" phldr="0" custT="1"/>
      <dgm:spPr/>
      <dgm:t>
        <a:bodyPr/>
        <a:lstStyle/>
        <a:p>
          <a:r>
            <a:rPr lang="en-ZA" sz="1400" dirty="0">
              <a:latin typeface="Aptos" panose="020B0004020202020204" pitchFamily="34" charset="0"/>
            </a:rPr>
            <a:t>Prescription validation</a:t>
          </a:r>
        </a:p>
      </dgm:t>
    </dgm:pt>
    <dgm:pt modelId="{9E7F4C32-3BA0-4BA2-807C-DE4862DF31F6}" type="parTrans" cxnId="{852A7AA6-E879-4772-92F3-5E12C5344F8A}">
      <dgm:prSet/>
      <dgm:spPr/>
      <dgm:t>
        <a:bodyPr/>
        <a:lstStyle/>
        <a:p>
          <a:endParaRPr lang="en-ZA"/>
        </a:p>
      </dgm:t>
    </dgm:pt>
    <dgm:pt modelId="{FCF5F5F9-9D12-4CD7-B422-B20EA7627A4F}" type="sibTrans" cxnId="{852A7AA6-E879-4772-92F3-5E12C5344F8A}">
      <dgm:prSet/>
      <dgm:spPr/>
      <dgm:t>
        <a:bodyPr/>
        <a:lstStyle/>
        <a:p>
          <a:endParaRPr lang="en-ZA"/>
        </a:p>
      </dgm:t>
    </dgm:pt>
    <dgm:pt modelId="{0DDE336D-7A43-4342-9CF9-3DDAA215A686}">
      <dgm:prSet phldrT="[Text]" phldr="0" custT="1"/>
      <dgm:spPr/>
      <dgm:t>
        <a:bodyPr/>
        <a:lstStyle/>
        <a:p>
          <a:r>
            <a:rPr lang="en-ZA" sz="1400" dirty="0">
              <a:latin typeface="Aptos" panose="020B0004020202020204" pitchFamily="34" charset="0"/>
            </a:rPr>
            <a:t>Clinical review, drug-drug/ drug-condition interactions</a:t>
          </a:r>
        </a:p>
      </dgm:t>
    </dgm:pt>
    <dgm:pt modelId="{B5551320-35F6-4DAC-BD05-2FE29BEF33F0}" type="parTrans" cxnId="{B04405DE-F16A-4ABC-A061-5AFF34C40D48}">
      <dgm:prSet/>
      <dgm:spPr/>
      <dgm:t>
        <a:bodyPr/>
        <a:lstStyle/>
        <a:p>
          <a:endParaRPr lang="en-ZA"/>
        </a:p>
      </dgm:t>
    </dgm:pt>
    <dgm:pt modelId="{E5D7BEE5-7167-4DF3-A4CE-D3E13CADF979}" type="sibTrans" cxnId="{B04405DE-F16A-4ABC-A061-5AFF34C40D48}">
      <dgm:prSet/>
      <dgm:spPr/>
      <dgm:t>
        <a:bodyPr/>
        <a:lstStyle/>
        <a:p>
          <a:endParaRPr lang="en-ZA"/>
        </a:p>
      </dgm:t>
    </dgm:pt>
    <dgm:pt modelId="{C6E274BA-FF24-4682-9793-F52C330A433E}">
      <dgm:prSet phldrT="[Text]" phldr="0"/>
      <dgm:spPr/>
      <dgm:t>
        <a:bodyPr/>
        <a:lstStyle/>
        <a:p>
          <a:r>
            <a:rPr lang="en-ZA" dirty="0">
              <a:latin typeface="Aptos" panose="020B0004020202020204" pitchFamily="34" charset="0"/>
            </a:rPr>
            <a:t>Delivery</a:t>
          </a:r>
        </a:p>
      </dgm:t>
    </dgm:pt>
    <dgm:pt modelId="{6DACB8E5-507A-426C-A594-E7D5EAE17239}" type="parTrans" cxnId="{185A8138-C357-4F19-8B90-D80940239AE3}">
      <dgm:prSet/>
      <dgm:spPr/>
      <dgm:t>
        <a:bodyPr/>
        <a:lstStyle/>
        <a:p>
          <a:endParaRPr lang="en-ZA"/>
        </a:p>
      </dgm:t>
    </dgm:pt>
    <dgm:pt modelId="{1A2BB7D0-160F-4496-A115-46DA6DA4F46A}" type="sibTrans" cxnId="{185A8138-C357-4F19-8B90-D80940239AE3}">
      <dgm:prSet/>
      <dgm:spPr/>
      <dgm:t>
        <a:bodyPr/>
        <a:lstStyle/>
        <a:p>
          <a:endParaRPr lang="en-ZA"/>
        </a:p>
      </dgm:t>
    </dgm:pt>
    <dgm:pt modelId="{294391F5-1740-4605-B14E-729ADCCD66E7}">
      <dgm:prSet phldrT="[Text]" phldr="0" custT="1"/>
      <dgm:spPr/>
      <dgm:t>
        <a:bodyPr/>
        <a:lstStyle/>
        <a:p>
          <a:r>
            <a:rPr lang="en-ZA" sz="1400" dirty="0">
              <a:latin typeface="Aptos" panose="020B0004020202020204" pitchFamily="34" charset="0"/>
            </a:rPr>
            <a:t>Delivery preferences</a:t>
          </a:r>
        </a:p>
      </dgm:t>
    </dgm:pt>
    <dgm:pt modelId="{2AD90B36-4035-4598-A92D-7837ED302A91}" type="parTrans" cxnId="{DBDB50FE-F23C-4C7C-956B-C2967AEC0E9E}">
      <dgm:prSet/>
      <dgm:spPr/>
      <dgm:t>
        <a:bodyPr/>
        <a:lstStyle/>
        <a:p>
          <a:endParaRPr lang="en-ZA"/>
        </a:p>
      </dgm:t>
    </dgm:pt>
    <dgm:pt modelId="{77685C6B-D86D-47AE-9436-41B9AD45AED9}" type="sibTrans" cxnId="{DBDB50FE-F23C-4C7C-956B-C2967AEC0E9E}">
      <dgm:prSet/>
      <dgm:spPr/>
      <dgm:t>
        <a:bodyPr/>
        <a:lstStyle/>
        <a:p>
          <a:endParaRPr lang="en-ZA"/>
        </a:p>
      </dgm:t>
    </dgm:pt>
    <dgm:pt modelId="{4961F760-D8B9-4378-83ED-0AA4DBBDB211}">
      <dgm:prSet phldrT="[Text]" phldr="0" custT="1"/>
      <dgm:spPr/>
      <dgm:t>
        <a:bodyPr/>
        <a:lstStyle/>
        <a:p>
          <a:r>
            <a:rPr lang="en-ZA" sz="1400" dirty="0">
              <a:latin typeface="Aptos" panose="020B0004020202020204" pitchFamily="34" charset="0"/>
            </a:rPr>
            <a:t>Safe &amp; timely delivery</a:t>
          </a:r>
        </a:p>
      </dgm:t>
    </dgm:pt>
    <dgm:pt modelId="{B00B5772-DEBF-4330-B152-041B28487826}" type="parTrans" cxnId="{7ACCF285-0BF2-48E3-9672-71DD9A22135F}">
      <dgm:prSet/>
      <dgm:spPr/>
      <dgm:t>
        <a:bodyPr/>
        <a:lstStyle/>
        <a:p>
          <a:endParaRPr lang="en-ZA"/>
        </a:p>
      </dgm:t>
    </dgm:pt>
    <dgm:pt modelId="{5D179E8E-96BC-46F6-9061-BE0133F16C51}" type="sibTrans" cxnId="{7ACCF285-0BF2-48E3-9672-71DD9A22135F}">
      <dgm:prSet/>
      <dgm:spPr/>
      <dgm:t>
        <a:bodyPr/>
        <a:lstStyle/>
        <a:p>
          <a:endParaRPr lang="en-ZA"/>
        </a:p>
      </dgm:t>
    </dgm:pt>
    <dgm:pt modelId="{57FF1273-7BC3-4982-A0C6-AF6BF2F76702}">
      <dgm:prSet phldrT="[Text]" phldr="0"/>
      <dgm:spPr/>
      <dgm:t>
        <a:bodyPr/>
        <a:lstStyle/>
        <a:p>
          <a:r>
            <a:rPr lang="en-ZA" dirty="0">
              <a:latin typeface="Aptos" panose="020B0004020202020204" pitchFamily="34" charset="0"/>
            </a:rPr>
            <a:t>Adherence</a:t>
          </a:r>
        </a:p>
      </dgm:t>
    </dgm:pt>
    <dgm:pt modelId="{00199EAB-5EED-4EB5-87AA-E3AE741A06B5}" type="parTrans" cxnId="{0DB03814-BF33-4B0D-AC9C-EDF9CBC21EBB}">
      <dgm:prSet/>
      <dgm:spPr/>
      <dgm:t>
        <a:bodyPr/>
        <a:lstStyle/>
        <a:p>
          <a:endParaRPr lang="en-ZA"/>
        </a:p>
      </dgm:t>
    </dgm:pt>
    <dgm:pt modelId="{A349E5B1-A4B1-4409-8DEE-7B1B3BC618C7}" type="sibTrans" cxnId="{0DB03814-BF33-4B0D-AC9C-EDF9CBC21EBB}">
      <dgm:prSet/>
      <dgm:spPr/>
      <dgm:t>
        <a:bodyPr/>
        <a:lstStyle/>
        <a:p>
          <a:endParaRPr lang="en-ZA"/>
        </a:p>
      </dgm:t>
    </dgm:pt>
    <dgm:pt modelId="{C8D950B1-406E-434D-8F97-2EDDE999C133}">
      <dgm:prSet phldrT="[Text]" phldr="0"/>
      <dgm:spPr/>
      <dgm:t>
        <a:bodyPr/>
        <a:lstStyle/>
        <a:p>
          <a:r>
            <a:rPr lang="en-ZA" dirty="0">
              <a:latin typeface="Aptos" panose="020B0004020202020204" pitchFamily="34" charset="0"/>
            </a:rPr>
            <a:t>Continuity</a:t>
          </a:r>
        </a:p>
      </dgm:t>
    </dgm:pt>
    <dgm:pt modelId="{8A3BC888-CC41-49AE-9A85-48A146A170EB}" type="parTrans" cxnId="{2BC44304-CA78-441D-939E-4F3B27B88D25}">
      <dgm:prSet/>
      <dgm:spPr/>
      <dgm:t>
        <a:bodyPr/>
        <a:lstStyle/>
        <a:p>
          <a:endParaRPr lang="en-ZA"/>
        </a:p>
      </dgm:t>
    </dgm:pt>
    <dgm:pt modelId="{872C9020-C56B-4B8E-AABF-97DCCB1C4B08}" type="sibTrans" cxnId="{2BC44304-CA78-441D-939E-4F3B27B88D25}">
      <dgm:prSet/>
      <dgm:spPr/>
      <dgm:t>
        <a:bodyPr/>
        <a:lstStyle/>
        <a:p>
          <a:endParaRPr lang="en-ZA"/>
        </a:p>
      </dgm:t>
    </dgm:pt>
    <dgm:pt modelId="{0B3D85F6-066D-4DED-B5D0-14458E07D704}">
      <dgm:prSet phldrT="[Text]" phldr="0" custT="1"/>
      <dgm:spPr/>
      <dgm:t>
        <a:bodyPr/>
        <a:lstStyle/>
        <a:p>
          <a:r>
            <a:rPr lang="en-ZA" sz="1400" dirty="0">
              <a:latin typeface="Aptos" panose="020B0004020202020204" pitchFamily="34" charset="0"/>
            </a:rPr>
            <a:t>Multi-month dispensing where appropriate</a:t>
          </a:r>
        </a:p>
      </dgm:t>
    </dgm:pt>
    <dgm:pt modelId="{2DAD7483-7BE8-466F-8203-5617CF70B918}" type="parTrans" cxnId="{98C14C8C-665C-4C56-9A5E-F2FD9F5A982C}">
      <dgm:prSet/>
      <dgm:spPr/>
      <dgm:t>
        <a:bodyPr/>
        <a:lstStyle/>
        <a:p>
          <a:endParaRPr lang="en-ZA"/>
        </a:p>
      </dgm:t>
    </dgm:pt>
    <dgm:pt modelId="{22C0AA67-68D2-4AF1-B916-2184C6FA227F}" type="sibTrans" cxnId="{98C14C8C-665C-4C56-9A5E-F2FD9F5A982C}">
      <dgm:prSet/>
      <dgm:spPr/>
      <dgm:t>
        <a:bodyPr/>
        <a:lstStyle/>
        <a:p>
          <a:endParaRPr lang="en-ZA"/>
        </a:p>
      </dgm:t>
    </dgm:pt>
    <dgm:pt modelId="{8F6D547E-03CA-4190-8FE4-128E934C5D3F}">
      <dgm:prSet custT="1"/>
      <dgm:spPr/>
      <dgm:t>
        <a:bodyPr/>
        <a:lstStyle/>
        <a:p>
          <a:r>
            <a:rPr lang="en-ZA" sz="1400" dirty="0">
              <a:latin typeface="Aptos" panose="020B0004020202020204" pitchFamily="34" charset="0"/>
            </a:rPr>
            <a:t>Counselling</a:t>
          </a:r>
        </a:p>
      </dgm:t>
    </dgm:pt>
    <dgm:pt modelId="{87841F1E-1081-4E94-AC00-2D0DDBAE27A9}" type="parTrans" cxnId="{CFDB2E84-6EA7-4EB4-99A3-59D4DFA04066}">
      <dgm:prSet/>
      <dgm:spPr/>
      <dgm:t>
        <a:bodyPr/>
        <a:lstStyle/>
        <a:p>
          <a:endParaRPr lang="en-ZA"/>
        </a:p>
      </dgm:t>
    </dgm:pt>
    <dgm:pt modelId="{B7FA79E0-736F-4C81-B0F5-D68F35B0CB7C}" type="sibTrans" cxnId="{CFDB2E84-6EA7-4EB4-99A3-59D4DFA04066}">
      <dgm:prSet/>
      <dgm:spPr/>
      <dgm:t>
        <a:bodyPr/>
        <a:lstStyle/>
        <a:p>
          <a:endParaRPr lang="en-ZA"/>
        </a:p>
      </dgm:t>
    </dgm:pt>
    <dgm:pt modelId="{C9A03C9F-E382-47C9-9899-E85C4982AE24}">
      <dgm:prSet custT="1"/>
      <dgm:spPr/>
      <dgm:t>
        <a:bodyPr/>
        <a:lstStyle/>
        <a:p>
          <a:r>
            <a:rPr lang="en-ZA" sz="1400" dirty="0">
              <a:latin typeface="Aptos" panose="020B0004020202020204" pitchFamily="34" charset="0"/>
            </a:rPr>
            <a:t>Patient education</a:t>
          </a:r>
        </a:p>
      </dgm:t>
    </dgm:pt>
    <dgm:pt modelId="{F45997D9-032D-4CF2-B136-FA127A8DA75E}" type="parTrans" cxnId="{03E05EA4-960B-4C13-84EC-B21FE7BCD847}">
      <dgm:prSet/>
      <dgm:spPr/>
      <dgm:t>
        <a:bodyPr/>
        <a:lstStyle/>
        <a:p>
          <a:endParaRPr lang="en-ZA"/>
        </a:p>
      </dgm:t>
    </dgm:pt>
    <dgm:pt modelId="{2B461302-0536-4F5E-9232-2447D1F79DC8}" type="sibTrans" cxnId="{03E05EA4-960B-4C13-84EC-B21FE7BCD847}">
      <dgm:prSet/>
      <dgm:spPr/>
      <dgm:t>
        <a:bodyPr/>
        <a:lstStyle/>
        <a:p>
          <a:endParaRPr lang="en-ZA"/>
        </a:p>
      </dgm:t>
    </dgm:pt>
    <dgm:pt modelId="{ECCB38BD-61CE-4B39-A3D6-DFCDF6F3F91F}">
      <dgm:prSet custT="1"/>
      <dgm:spPr/>
      <dgm:t>
        <a:bodyPr/>
        <a:lstStyle/>
        <a:p>
          <a:r>
            <a:rPr lang="en-ZA" sz="1400" dirty="0">
              <a:latin typeface="Aptos" panose="020B0004020202020204" pitchFamily="34" charset="0"/>
            </a:rPr>
            <a:t>Feedback loop to the doctor</a:t>
          </a:r>
        </a:p>
      </dgm:t>
    </dgm:pt>
    <dgm:pt modelId="{5E3936AE-FCA3-4DF4-83A2-1C7249FB1AF6}" type="parTrans" cxnId="{CC6301DC-FCA4-49AF-AE33-758D086B7DA6}">
      <dgm:prSet/>
      <dgm:spPr/>
      <dgm:t>
        <a:bodyPr/>
        <a:lstStyle/>
        <a:p>
          <a:endParaRPr lang="en-ZA"/>
        </a:p>
      </dgm:t>
    </dgm:pt>
    <dgm:pt modelId="{B45B67AF-C283-46C4-BB78-3411D555533E}" type="sibTrans" cxnId="{CC6301DC-FCA4-49AF-AE33-758D086B7DA6}">
      <dgm:prSet/>
      <dgm:spPr/>
      <dgm:t>
        <a:bodyPr/>
        <a:lstStyle/>
        <a:p>
          <a:endParaRPr lang="en-ZA"/>
        </a:p>
      </dgm:t>
    </dgm:pt>
    <dgm:pt modelId="{7443CBD4-7DD5-4AA0-9695-9EA5CAEF170D}">
      <dgm:prSet custT="1"/>
      <dgm:spPr/>
      <dgm:t>
        <a:bodyPr/>
        <a:lstStyle/>
        <a:p>
          <a:r>
            <a:rPr lang="en-ZA" sz="1400" dirty="0">
              <a:latin typeface="Aptos" panose="020B0004020202020204" pitchFamily="34" charset="0"/>
            </a:rPr>
            <a:t>Refill reminders/scheduling</a:t>
          </a:r>
          <a:endParaRPr lang="en-ZA" sz="1400" dirty="0"/>
        </a:p>
      </dgm:t>
    </dgm:pt>
    <dgm:pt modelId="{1FD111B1-D63B-4B55-A272-580FB41091C3}" type="parTrans" cxnId="{40700CBA-7E34-4198-A063-0615BD40F55D}">
      <dgm:prSet/>
      <dgm:spPr/>
      <dgm:t>
        <a:bodyPr/>
        <a:lstStyle/>
        <a:p>
          <a:endParaRPr lang="en-ZA"/>
        </a:p>
      </dgm:t>
    </dgm:pt>
    <dgm:pt modelId="{B8A2834F-8292-4F6D-91FE-D941164287DA}" type="sibTrans" cxnId="{40700CBA-7E34-4198-A063-0615BD40F55D}">
      <dgm:prSet/>
      <dgm:spPr/>
      <dgm:t>
        <a:bodyPr/>
        <a:lstStyle/>
        <a:p>
          <a:endParaRPr lang="en-ZA"/>
        </a:p>
      </dgm:t>
    </dgm:pt>
    <dgm:pt modelId="{3FBBCDBA-59A1-403D-9E95-74387E7F28CC}">
      <dgm:prSet custT="1"/>
      <dgm:spPr/>
      <dgm:t>
        <a:bodyPr/>
        <a:lstStyle/>
        <a:p>
          <a:r>
            <a:rPr lang="en-ZA" sz="1400" dirty="0">
              <a:latin typeface="Aptos" panose="020B0004020202020204" pitchFamily="34" charset="0"/>
            </a:rPr>
            <a:t>Prescription expiry warnings and reminders</a:t>
          </a:r>
        </a:p>
      </dgm:t>
    </dgm:pt>
    <dgm:pt modelId="{B89BFA36-7A85-4296-915F-E858EBD69C72}" type="parTrans" cxnId="{4DDF2B90-8B1E-41C8-8576-F2E4E82C8C22}">
      <dgm:prSet/>
      <dgm:spPr/>
      <dgm:t>
        <a:bodyPr/>
        <a:lstStyle/>
        <a:p>
          <a:endParaRPr lang="en-ZA"/>
        </a:p>
      </dgm:t>
    </dgm:pt>
    <dgm:pt modelId="{5315EA97-BE69-4A74-A29F-CD18410CE0F3}" type="sibTrans" cxnId="{4DDF2B90-8B1E-41C8-8576-F2E4E82C8C22}">
      <dgm:prSet/>
      <dgm:spPr/>
      <dgm:t>
        <a:bodyPr/>
        <a:lstStyle/>
        <a:p>
          <a:endParaRPr lang="en-ZA"/>
        </a:p>
      </dgm:t>
    </dgm:pt>
    <dgm:pt modelId="{85AB7D68-5881-41B7-8B30-57748455C711}" type="pres">
      <dgm:prSet presAssocID="{B5CE5BDC-2D52-4155-AC13-3FFBE7CCBABD}" presName="linearFlow" presStyleCnt="0">
        <dgm:presLayoutVars>
          <dgm:dir/>
          <dgm:animLvl val="lvl"/>
          <dgm:resizeHandles val="exact"/>
        </dgm:presLayoutVars>
      </dgm:prSet>
      <dgm:spPr/>
    </dgm:pt>
    <dgm:pt modelId="{71050453-E485-4711-A86E-838AB0954CEF}" type="pres">
      <dgm:prSet presAssocID="{79991D24-762F-46F5-AC08-E58969AED764}" presName="composite" presStyleCnt="0"/>
      <dgm:spPr/>
    </dgm:pt>
    <dgm:pt modelId="{D627FCF0-7021-44E3-BA23-4392C92DABFD}" type="pres">
      <dgm:prSet presAssocID="{79991D24-762F-46F5-AC08-E58969AED764}" presName="parentText" presStyleLbl="alignNode1" presStyleIdx="0" presStyleCnt="5">
        <dgm:presLayoutVars>
          <dgm:chMax val="1"/>
          <dgm:bulletEnabled val="1"/>
        </dgm:presLayoutVars>
      </dgm:prSet>
      <dgm:spPr/>
    </dgm:pt>
    <dgm:pt modelId="{F72DFB15-F6EA-43A3-BBFA-85FAE1A8E399}" type="pres">
      <dgm:prSet presAssocID="{79991D24-762F-46F5-AC08-E58969AED764}" presName="descendantText" presStyleLbl="alignAcc1" presStyleIdx="0" presStyleCnt="5">
        <dgm:presLayoutVars>
          <dgm:bulletEnabled val="1"/>
        </dgm:presLayoutVars>
      </dgm:prSet>
      <dgm:spPr/>
    </dgm:pt>
    <dgm:pt modelId="{F6ABC935-0F81-483E-99CB-642FCC20CCB2}" type="pres">
      <dgm:prSet presAssocID="{8F81A034-E9AC-4C4A-B043-4FE476F18B4C}" presName="sp" presStyleCnt="0"/>
      <dgm:spPr/>
    </dgm:pt>
    <dgm:pt modelId="{EBB1F193-7FF4-4DDC-8C76-FD0A6B633168}" type="pres">
      <dgm:prSet presAssocID="{F7D1487A-B712-4243-BEBB-134E924DAFBF}" presName="composite" presStyleCnt="0"/>
      <dgm:spPr/>
    </dgm:pt>
    <dgm:pt modelId="{148BE1B8-7F55-4E5F-84A9-DEFEDF4B8A7F}" type="pres">
      <dgm:prSet presAssocID="{F7D1487A-B712-4243-BEBB-134E924DAFBF}" presName="parentText" presStyleLbl="alignNode1" presStyleIdx="1" presStyleCnt="5">
        <dgm:presLayoutVars>
          <dgm:chMax val="1"/>
          <dgm:bulletEnabled val="1"/>
        </dgm:presLayoutVars>
      </dgm:prSet>
      <dgm:spPr/>
    </dgm:pt>
    <dgm:pt modelId="{8F3A182A-1812-46E0-A2A2-2998ECCB77FC}" type="pres">
      <dgm:prSet presAssocID="{F7D1487A-B712-4243-BEBB-134E924DAFBF}" presName="descendantText" presStyleLbl="alignAcc1" presStyleIdx="1" presStyleCnt="5">
        <dgm:presLayoutVars>
          <dgm:bulletEnabled val="1"/>
        </dgm:presLayoutVars>
      </dgm:prSet>
      <dgm:spPr/>
    </dgm:pt>
    <dgm:pt modelId="{9C17AE0A-1ACF-42B1-A32D-7274EA3E67C5}" type="pres">
      <dgm:prSet presAssocID="{D08CC336-5DA0-422A-85FE-4D9E2C7FE6D3}" presName="sp" presStyleCnt="0"/>
      <dgm:spPr/>
    </dgm:pt>
    <dgm:pt modelId="{68BA20C5-D395-4704-A2ED-2AA95E16FA74}" type="pres">
      <dgm:prSet presAssocID="{C6E274BA-FF24-4682-9793-F52C330A433E}" presName="composite" presStyleCnt="0"/>
      <dgm:spPr/>
    </dgm:pt>
    <dgm:pt modelId="{8190F133-2A4B-44D2-82FC-A3F336252882}" type="pres">
      <dgm:prSet presAssocID="{C6E274BA-FF24-4682-9793-F52C330A433E}" presName="parentText" presStyleLbl="alignNode1" presStyleIdx="2" presStyleCnt="5">
        <dgm:presLayoutVars>
          <dgm:chMax val="1"/>
          <dgm:bulletEnabled val="1"/>
        </dgm:presLayoutVars>
      </dgm:prSet>
      <dgm:spPr/>
    </dgm:pt>
    <dgm:pt modelId="{FE2574E6-1DC2-4AFC-8218-5371C918A75B}" type="pres">
      <dgm:prSet presAssocID="{C6E274BA-FF24-4682-9793-F52C330A433E}" presName="descendantText" presStyleLbl="alignAcc1" presStyleIdx="2" presStyleCnt="5">
        <dgm:presLayoutVars>
          <dgm:bulletEnabled val="1"/>
        </dgm:presLayoutVars>
      </dgm:prSet>
      <dgm:spPr/>
    </dgm:pt>
    <dgm:pt modelId="{6B5AA4D7-582E-40F3-965D-4998436875D0}" type="pres">
      <dgm:prSet presAssocID="{1A2BB7D0-160F-4496-A115-46DA6DA4F46A}" presName="sp" presStyleCnt="0"/>
      <dgm:spPr/>
    </dgm:pt>
    <dgm:pt modelId="{0E647749-DE77-4BC5-8437-54C38B4CDEE1}" type="pres">
      <dgm:prSet presAssocID="{57FF1273-7BC3-4982-A0C6-AF6BF2F76702}" presName="composite" presStyleCnt="0"/>
      <dgm:spPr/>
    </dgm:pt>
    <dgm:pt modelId="{D4FD3883-1E21-422D-80C2-93CCFACF6493}" type="pres">
      <dgm:prSet presAssocID="{57FF1273-7BC3-4982-A0C6-AF6BF2F76702}" presName="parentText" presStyleLbl="alignNode1" presStyleIdx="3" presStyleCnt="5">
        <dgm:presLayoutVars>
          <dgm:chMax val="1"/>
          <dgm:bulletEnabled val="1"/>
        </dgm:presLayoutVars>
      </dgm:prSet>
      <dgm:spPr/>
    </dgm:pt>
    <dgm:pt modelId="{7A852221-FA75-4064-BDF9-D4236FC5BD28}" type="pres">
      <dgm:prSet presAssocID="{57FF1273-7BC3-4982-A0C6-AF6BF2F76702}" presName="descendantText" presStyleLbl="alignAcc1" presStyleIdx="3" presStyleCnt="5">
        <dgm:presLayoutVars>
          <dgm:bulletEnabled val="1"/>
        </dgm:presLayoutVars>
      </dgm:prSet>
      <dgm:spPr/>
    </dgm:pt>
    <dgm:pt modelId="{714304BA-91FD-41A5-A583-7BEF4CDC2C2D}" type="pres">
      <dgm:prSet presAssocID="{A349E5B1-A4B1-4409-8DEE-7B1B3BC618C7}" presName="sp" presStyleCnt="0"/>
      <dgm:spPr/>
    </dgm:pt>
    <dgm:pt modelId="{20BE1998-7BA4-449A-9F7F-047FE6F093C7}" type="pres">
      <dgm:prSet presAssocID="{C8D950B1-406E-434D-8F97-2EDDE999C133}" presName="composite" presStyleCnt="0"/>
      <dgm:spPr/>
    </dgm:pt>
    <dgm:pt modelId="{3B7D328B-0195-47E8-A819-B78B455D0383}" type="pres">
      <dgm:prSet presAssocID="{C8D950B1-406E-434D-8F97-2EDDE999C133}" presName="parentText" presStyleLbl="alignNode1" presStyleIdx="4" presStyleCnt="5">
        <dgm:presLayoutVars>
          <dgm:chMax val="1"/>
          <dgm:bulletEnabled val="1"/>
        </dgm:presLayoutVars>
      </dgm:prSet>
      <dgm:spPr/>
    </dgm:pt>
    <dgm:pt modelId="{2544412F-076B-44B2-A3EE-5740EA50C83B}" type="pres">
      <dgm:prSet presAssocID="{C8D950B1-406E-434D-8F97-2EDDE999C133}" presName="descendantText" presStyleLbl="alignAcc1" presStyleIdx="4" presStyleCnt="5">
        <dgm:presLayoutVars>
          <dgm:bulletEnabled val="1"/>
        </dgm:presLayoutVars>
      </dgm:prSet>
      <dgm:spPr/>
    </dgm:pt>
  </dgm:ptLst>
  <dgm:cxnLst>
    <dgm:cxn modelId="{A1DF6003-6766-432C-90D3-7215E11D8260}" type="presOf" srcId="{43461632-DDE0-4B4A-95BF-171FA22CA4F9}" destId="{F72DFB15-F6EA-43A3-BBFA-85FAE1A8E399}" srcOrd="0" destOrd="0" presId="urn:microsoft.com/office/officeart/2005/8/layout/chevron2"/>
    <dgm:cxn modelId="{2BC44304-CA78-441D-939E-4F3B27B88D25}" srcId="{B5CE5BDC-2D52-4155-AC13-3FFBE7CCBABD}" destId="{C8D950B1-406E-434D-8F97-2EDDE999C133}" srcOrd="4" destOrd="0" parTransId="{8A3BC888-CC41-49AE-9A85-48A146A170EB}" sibTransId="{872C9020-C56B-4B8E-AABF-97DCCB1C4B08}"/>
    <dgm:cxn modelId="{B2AD0907-6AEB-4B9B-9891-DEDF2A6B4633}" type="presOf" srcId="{79991D24-762F-46F5-AC08-E58969AED764}" destId="{D627FCF0-7021-44E3-BA23-4392C92DABFD}" srcOrd="0" destOrd="0" presId="urn:microsoft.com/office/officeart/2005/8/layout/chevron2"/>
    <dgm:cxn modelId="{0DB03814-BF33-4B0D-AC9C-EDF9CBC21EBB}" srcId="{B5CE5BDC-2D52-4155-AC13-3FFBE7CCBABD}" destId="{57FF1273-7BC3-4982-A0C6-AF6BF2F76702}" srcOrd="3" destOrd="0" parTransId="{00199EAB-5EED-4EB5-87AA-E3AE741A06B5}" sibTransId="{A349E5B1-A4B1-4409-8DEE-7B1B3BC618C7}"/>
    <dgm:cxn modelId="{339D1619-7BF1-4F41-8413-CD156F6037F2}" type="presOf" srcId="{294391F5-1740-4605-B14E-729ADCCD66E7}" destId="{FE2574E6-1DC2-4AFC-8218-5371C918A75B}" srcOrd="0" destOrd="0" presId="urn:microsoft.com/office/officeart/2005/8/layout/chevron2"/>
    <dgm:cxn modelId="{08EC0921-8BAF-47EA-B130-D97F8D637FB8}" type="presOf" srcId="{8F6D547E-03CA-4190-8FE4-128E934C5D3F}" destId="{7A852221-FA75-4064-BDF9-D4236FC5BD28}" srcOrd="0" destOrd="0" presId="urn:microsoft.com/office/officeart/2005/8/layout/chevron2"/>
    <dgm:cxn modelId="{03239F29-13FD-460C-BE20-4C11EB0ABF86}" type="presOf" srcId="{C9A03C9F-E382-47C9-9899-E85C4982AE24}" destId="{7A852221-FA75-4064-BDF9-D4236FC5BD28}" srcOrd="0" destOrd="1" presId="urn:microsoft.com/office/officeart/2005/8/layout/chevron2"/>
    <dgm:cxn modelId="{06941031-D275-4207-85E4-2EA4E7292895}" type="presOf" srcId="{7C39320A-A71F-4FE2-BAA0-F89BB832ED68}" destId="{8F3A182A-1812-46E0-A2A2-2998ECCB77FC}" srcOrd="0" destOrd="0" presId="urn:microsoft.com/office/officeart/2005/8/layout/chevron2"/>
    <dgm:cxn modelId="{185A8138-C357-4F19-8B90-D80940239AE3}" srcId="{B5CE5BDC-2D52-4155-AC13-3FFBE7CCBABD}" destId="{C6E274BA-FF24-4682-9793-F52C330A433E}" srcOrd="2" destOrd="0" parTransId="{6DACB8E5-507A-426C-A594-E7D5EAE17239}" sibTransId="{1A2BB7D0-160F-4496-A115-46DA6DA4F46A}"/>
    <dgm:cxn modelId="{730C0C3D-CB46-46BA-AED0-175F14CB7E84}" type="presOf" srcId="{4961F760-D8B9-4378-83ED-0AA4DBBDB211}" destId="{FE2574E6-1DC2-4AFC-8218-5371C918A75B}" srcOrd="0" destOrd="1" presId="urn:microsoft.com/office/officeart/2005/8/layout/chevron2"/>
    <dgm:cxn modelId="{9AB4B861-628D-4033-A220-278A35939E66}" type="presOf" srcId="{4D848CF8-38D6-497B-85F5-36ADB57169C3}" destId="{F72DFB15-F6EA-43A3-BBFA-85FAE1A8E399}" srcOrd="0" destOrd="1" presId="urn:microsoft.com/office/officeart/2005/8/layout/chevron2"/>
    <dgm:cxn modelId="{3DDAFC44-0C55-4E95-8D76-80F41E913926}" type="presOf" srcId="{B5CE5BDC-2D52-4155-AC13-3FFBE7CCBABD}" destId="{85AB7D68-5881-41B7-8B30-57748455C711}" srcOrd="0" destOrd="0" presId="urn:microsoft.com/office/officeart/2005/8/layout/chevron2"/>
    <dgm:cxn modelId="{2FF4F370-6E74-42AD-933B-D55CAE03805C}" srcId="{79991D24-762F-46F5-AC08-E58969AED764}" destId="{43461632-DDE0-4B4A-95BF-171FA22CA4F9}" srcOrd="0" destOrd="0" parTransId="{EEF1B76E-80C2-43AA-897A-98752057F4B6}" sibTransId="{500DEC54-4FE1-44B2-9D04-86D6D8803FF6}"/>
    <dgm:cxn modelId="{06098852-AE4F-49BE-B86C-1E36359A4C40}" type="presOf" srcId="{ECCB38BD-61CE-4B39-A3D6-DFCDF6F3F91F}" destId="{7A852221-FA75-4064-BDF9-D4236FC5BD28}" srcOrd="0" destOrd="2" presId="urn:microsoft.com/office/officeart/2005/8/layout/chevron2"/>
    <dgm:cxn modelId="{18D9DA7D-20D8-4A59-8C28-536DA103F771}" type="presOf" srcId="{C6E274BA-FF24-4682-9793-F52C330A433E}" destId="{8190F133-2A4B-44D2-82FC-A3F336252882}" srcOrd="0" destOrd="0" presId="urn:microsoft.com/office/officeart/2005/8/layout/chevron2"/>
    <dgm:cxn modelId="{CFDB2E84-6EA7-4EB4-99A3-59D4DFA04066}" srcId="{57FF1273-7BC3-4982-A0C6-AF6BF2F76702}" destId="{8F6D547E-03CA-4190-8FE4-128E934C5D3F}" srcOrd="0" destOrd="0" parTransId="{87841F1E-1081-4E94-AC00-2D0DDBAE27A9}" sibTransId="{B7FA79E0-736F-4C81-B0F5-D68F35B0CB7C}"/>
    <dgm:cxn modelId="{7ACCF285-0BF2-48E3-9672-71DD9A22135F}" srcId="{C6E274BA-FF24-4682-9793-F52C330A433E}" destId="{4961F760-D8B9-4378-83ED-0AA4DBBDB211}" srcOrd="1" destOrd="0" parTransId="{B00B5772-DEBF-4330-B152-041B28487826}" sibTransId="{5D179E8E-96BC-46F6-9061-BE0133F16C51}"/>
    <dgm:cxn modelId="{98C14C8C-665C-4C56-9A5E-F2FD9F5A982C}" srcId="{F7D1487A-B712-4243-BEBB-134E924DAFBF}" destId="{0B3D85F6-066D-4DED-B5D0-14458E07D704}" srcOrd="2" destOrd="0" parTransId="{2DAD7483-7BE8-466F-8203-5617CF70B918}" sibTransId="{22C0AA67-68D2-4AF1-B916-2184C6FA227F}"/>
    <dgm:cxn modelId="{4DDF2B90-8B1E-41C8-8576-F2E4E82C8C22}" srcId="{C8D950B1-406E-434D-8F97-2EDDE999C133}" destId="{3FBBCDBA-59A1-403D-9E95-74387E7F28CC}" srcOrd="1" destOrd="0" parTransId="{B89BFA36-7A85-4296-915F-E858EBD69C72}" sibTransId="{5315EA97-BE69-4A74-A29F-CD18410CE0F3}"/>
    <dgm:cxn modelId="{59130992-75E4-4582-A737-C2E0AE151DF6}" type="presOf" srcId="{C8D950B1-406E-434D-8F97-2EDDE999C133}" destId="{3B7D328B-0195-47E8-A819-B78B455D0383}" srcOrd="0" destOrd="0" presId="urn:microsoft.com/office/officeart/2005/8/layout/chevron2"/>
    <dgm:cxn modelId="{71316B93-1F42-4014-AF7B-DFB5EBE838CB}" type="presOf" srcId="{7443CBD4-7DD5-4AA0-9695-9EA5CAEF170D}" destId="{2544412F-076B-44B2-A3EE-5740EA50C83B}" srcOrd="0" destOrd="0" presId="urn:microsoft.com/office/officeart/2005/8/layout/chevron2"/>
    <dgm:cxn modelId="{97B5169D-F4A5-4C97-BC26-B74090E4BE9F}" srcId="{79991D24-762F-46F5-AC08-E58969AED764}" destId="{4D848CF8-38D6-497B-85F5-36ADB57169C3}" srcOrd="1" destOrd="0" parTransId="{E5BEC697-3F5B-4A1A-B8B0-0B6C0851F4A4}" sibTransId="{20B37795-C134-46FE-8B79-01D72CC660A8}"/>
    <dgm:cxn modelId="{03E05EA4-960B-4C13-84EC-B21FE7BCD847}" srcId="{57FF1273-7BC3-4982-A0C6-AF6BF2F76702}" destId="{C9A03C9F-E382-47C9-9899-E85C4982AE24}" srcOrd="1" destOrd="0" parTransId="{F45997D9-032D-4CF2-B136-FA127A8DA75E}" sibTransId="{2B461302-0536-4F5E-9232-2447D1F79DC8}"/>
    <dgm:cxn modelId="{058375A6-CB42-455E-AD27-7BB165220B37}" type="presOf" srcId="{3FBBCDBA-59A1-403D-9E95-74387E7F28CC}" destId="{2544412F-076B-44B2-A3EE-5740EA50C83B}" srcOrd="0" destOrd="1" presId="urn:microsoft.com/office/officeart/2005/8/layout/chevron2"/>
    <dgm:cxn modelId="{852A7AA6-E879-4772-92F3-5E12C5344F8A}" srcId="{F7D1487A-B712-4243-BEBB-134E924DAFBF}" destId="{7C39320A-A71F-4FE2-BAA0-F89BB832ED68}" srcOrd="0" destOrd="0" parTransId="{9E7F4C32-3BA0-4BA2-807C-DE4862DF31F6}" sibTransId="{FCF5F5F9-9D12-4CD7-B422-B20EA7627A4F}"/>
    <dgm:cxn modelId="{3ED3E2AC-FD42-43FD-82AE-64A373677AB4}" type="presOf" srcId="{57FF1273-7BC3-4982-A0C6-AF6BF2F76702}" destId="{D4FD3883-1E21-422D-80C2-93CCFACF6493}" srcOrd="0" destOrd="0" presId="urn:microsoft.com/office/officeart/2005/8/layout/chevron2"/>
    <dgm:cxn modelId="{40700CBA-7E34-4198-A063-0615BD40F55D}" srcId="{C8D950B1-406E-434D-8F97-2EDDE999C133}" destId="{7443CBD4-7DD5-4AA0-9695-9EA5CAEF170D}" srcOrd="0" destOrd="0" parTransId="{1FD111B1-D63B-4B55-A272-580FB41091C3}" sibTransId="{B8A2834F-8292-4F6D-91FE-D941164287DA}"/>
    <dgm:cxn modelId="{1AF641BD-E7FF-4AC3-9847-70C4DCF77802}" type="presOf" srcId="{F7D1487A-B712-4243-BEBB-134E924DAFBF}" destId="{148BE1B8-7F55-4E5F-84A9-DEFEDF4B8A7F}" srcOrd="0" destOrd="0" presId="urn:microsoft.com/office/officeart/2005/8/layout/chevron2"/>
    <dgm:cxn modelId="{65D356C6-2AD4-42A7-BA65-AAD399EB0E77}" type="presOf" srcId="{0B3D85F6-066D-4DED-B5D0-14458E07D704}" destId="{8F3A182A-1812-46E0-A2A2-2998ECCB77FC}" srcOrd="0" destOrd="2" presId="urn:microsoft.com/office/officeart/2005/8/layout/chevron2"/>
    <dgm:cxn modelId="{A62B49D2-0A62-4449-AF57-D797F11EE3FE}" srcId="{B5CE5BDC-2D52-4155-AC13-3FFBE7CCBABD}" destId="{79991D24-762F-46F5-AC08-E58969AED764}" srcOrd="0" destOrd="0" parTransId="{9E2B768E-4C52-4749-B1C8-6D126D39C169}" sibTransId="{8F81A034-E9AC-4C4A-B043-4FE476F18B4C}"/>
    <dgm:cxn modelId="{CC6301DC-FCA4-49AF-AE33-758D086B7DA6}" srcId="{57FF1273-7BC3-4982-A0C6-AF6BF2F76702}" destId="{ECCB38BD-61CE-4B39-A3D6-DFCDF6F3F91F}" srcOrd="2" destOrd="0" parTransId="{5E3936AE-FCA3-4DF4-83A2-1C7249FB1AF6}" sibTransId="{B45B67AF-C283-46C4-BB78-3411D555533E}"/>
    <dgm:cxn modelId="{B04405DE-F16A-4ABC-A061-5AFF34C40D48}" srcId="{F7D1487A-B712-4243-BEBB-134E924DAFBF}" destId="{0DDE336D-7A43-4342-9CF9-3DDAA215A686}" srcOrd="1" destOrd="0" parTransId="{B5551320-35F6-4DAC-BD05-2FE29BEF33F0}" sibTransId="{E5D7BEE5-7167-4DF3-A4CE-D3E13CADF979}"/>
    <dgm:cxn modelId="{020748E2-41B9-4755-9021-0538EF78FA3A}" srcId="{B5CE5BDC-2D52-4155-AC13-3FFBE7CCBABD}" destId="{F7D1487A-B712-4243-BEBB-134E924DAFBF}" srcOrd="1" destOrd="0" parTransId="{F855BD14-12A8-4F80-87B4-AD972CA15289}" sibTransId="{D08CC336-5DA0-422A-85FE-4D9E2C7FE6D3}"/>
    <dgm:cxn modelId="{7859A8F6-0F52-411E-A2D4-D036E215E6FB}" type="presOf" srcId="{0DDE336D-7A43-4342-9CF9-3DDAA215A686}" destId="{8F3A182A-1812-46E0-A2A2-2998ECCB77FC}" srcOrd="0" destOrd="1" presId="urn:microsoft.com/office/officeart/2005/8/layout/chevron2"/>
    <dgm:cxn modelId="{DBDB50FE-F23C-4C7C-956B-C2967AEC0E9E}" srcId="{C6E274BA-FF24-4682-9793-F52C330A433E}" destId="{294391F5-1740-4605-B14E-729ADCCD66E7}" srcOrd="0" destOrd="0" parTransId="{2AD90B36-4035-4598-A92D-7837ED302A91}" sibTransId="{77685C6B-D86D-47AE-9436-41B9AD45AED9}"/>
    <dgm:cxn modelId="{BC68952C-5BFC-497C-A8B8-431D903DC06F}" type="presParOf" srcId="{85AB7D68-5881-41B7-8B30-57748455C711}" destId="{71050453-E485-4711-A86E-838AB0954CEF}" srcOrd="0" destOrd="0" presId="urn:microsoft.com/office/officeart/2005/8/layout/chevron2"/>
    <dgm:cxn modelId="{C27E10B4-460F-4EE5-A8B8-F10073C807A5}" type="presParOf" srcId="{71050453-E485-4711-A86E-838AB0954CEF}" destId="{D627FCF0-7021-44E3-BA23-4392C92DABFD}" srcOrd="0" destOrd="0" presId="urn:microsoft.com/office/officeart/2005/8/layout/chevron2"/>
    <dgm:cxn modelId="{E03092B9-51AC-4677-B0B0-4331BCC5506D}" type="presParOf" srcId="{71050453-E485-4711-A86E-838AB0954CEF}" destId="{F72DFB15-F6EA-43A3-BBFA-85FAE1A8E399}" srcOrd="1" destOrd="0" presId="urn:microsoft.com/office/officeart/2005/8/layout/chevron2"/>
    <dgm:cxn modelId="{660099B5-1249-41AA-9372-EF0D7FD23E57}" type="presParOf" srcId="{85AB7D68-5881-41B7-8B30-57748455C711}" destId="{F6ABC935-0F81-483E-99CB-642FCC20CCB2}" srcOrd="1" destOrd="0" presId="urn:microsoft.com/office/officeart/2005/8/layout/chevron2"/>
    <dgm:cxn modelId="{B02A0437-F400-4A43-A7F0-5BD75571BCBE}" type="presParOf" srcId="{85AB7D68-5881-41B7-8B30-57748455C711}" destId="{EBB1F193-7FF4-4DDC-8C76-FD0A6B633168}" srcOrd="2" destOrd="0" presId="urn:microsoft.com/office/officeart/2005/8/layout/chevron2"/>
    <dgm:cxn modelId="{2CF63313-9660-46C3-83E7-AE23D50E11D2}" type="presParOf" srcId="{EBB1F193-7FF4-4DDC-8C76-FD0A6B633168}" destId="{148BE1B8-7F55-4E5F-84A9-DEFEDF4B8A7F}" srcOrd="0" destOrd="0" presId="urn:microsoft.com/office/officeart/2005/8/layout/chevron2"/>
    <dgm:cxn modelId="{E54B28CA-FFBD-44A3-82FD-B46C167F3204}" type="presParOf" srcId="{EBB1F193-7FF4-4DDC-8C76-FD0A6B633168}" destId="{8F3A182A-1812-46E0-A2A2-2998ECCB77FC}" srcOrd="1" destOrd="0" presId="urn:microsoft.com/office/officeart/2005/8/layout/chevron2"/>
    <dgm:cxn modelId="{03492CEC-6FD9-4E15-A8CF-EC922DEAA1B4}" type="presParOf" srcId="{85AB7D68-5881-41B7-8B30-57748455C711}" destId="{9C17AE0A-1ACF-42B1-A32D-7274EA3E67C5}" srcOrd="3" destOrd="0" presId="urn:microsoft.com/office/officeart/2005/8/layout/chevron2"/>
    <dgm:cxn modelId="{7B92C300-3849-4669-9187-9989D6906D6D}" type="presParOf" srcId="{85AB7D68-5881-41B7-8B30-57748455C711}" destId="{68BA20C5-D395-4704-A2ED-2AA95E16FA74}" srcOrd="4" destOrd="0" presId="urn:microsoft.com/office/officeart/2005/8/layout/chevron2"/>
    <dgm:cxn modelId="{62A3ADCE-4AE2-4BC0-9AAB-9DD008C417C1}" type="presParOf" srcId="{68BA20C5-D395-4704-A2ED-2AA95E16FA74}" destId="{8190F133-2A4B-44D2-82FC-A3F336252882}" srcOrd="0" destOrd="0" presId="urn:microsoft.com/office/officeart/2005/8/layout/chevron2"/>
    <dgm:cxn modelId="{71579275-7222-4D6D-B6F4-FCC6C140DBE0}" type="presParOf" srcId="{68BA20C5-D395-4704-A2ED-2AA95E16FA74}" destId="{FE2574E6-1DC2-4AFC-8218-5371C918A75B}" srcOrd="1" destOrd="0" presId="urn:microsoft.com/office/officeart/2005/8/layout/chevron2"/>
    <dgm:cxn modelId="{A1EA1D85-4857-42CF-A1A4-67F14EA764DD}" type="presParOf" srcId="{85AB7D68-5881-41B7-8B30-57748455C711}" destId="{6B5AA4D7-582E-40F3-965D-4998436875D0}" srcOrd="5" destOrd="0" presId="urn:microsoft.com/office/officeart/2005/8/layout/chevron2"/>
    <dgm:cxn modelId="{6C93D0E8-F127-4966-9DCB-DDA5C4C6F872}" type="presParOf" srcId="{85AB7D68-5881-41B7-8B30-57748455C711}" destId="{0E647749-DE77-4BC5-8437-54C38B4CDEE1}" srcOrd="6" destOrd="0" presId="urn:microsoft.com/office/officeart/2005/8/layout/chevron2"/>
    <dgm:cxn modelId="{1FBD38A0-5A7A-44AE-BC3D-ADECDC63B2A8}" type="presParOf" srcId="{0E647749-DE77-4BC5-8437-54C38B4CDEE1}" destId="{D4FD3883-1E21-422D-80C2-93CCFACF6493}" srcOrd="0" destOrd="0" presId="urn:microsoft.com/office/officeart/2005/8/layout/chevron2"/>
    <dgm:cxn modelId="{BC327A29-020A-4D70-B21C-670A300484CE}" type="presParOf" srcId="{0E647749-DE77-4BC5-8437-54C38B4CDEE1}" destId="{7A852221-FA75-4064-BDF9-D4236FC5BD28}" srcOrd="1" destOrd="0" presId="urn:microsoft.com/office/officeart/2005/8/layout/chevron2"/>
    <dgm:cxn modelId="{C0598AE7-3AF0-49E1-8CAD-2A5E691DCAED}" type="presParOf" srcId="{85AB7D68-5881-41B7-8B30-57748455C711}" destId="{714304BA-91FD-41A5-A583-7BEF4CDC2C2D}" srcOrd="7" destOrd="0" presId="urn:microsoft.com/office/officeart/2005/8/layout/chevron2"/>
    <dgm:cxn modelId="{6476421B-965F-4C7A-AB0D-1E0EBDD0B280}" type="presParOf" srcId="{85AB7D68-5881-41B7-8B30-57748455C711}" destId="{20BE1998-7BA4-449A-9F7F-047FE6F093C7}" srcOrd="8" destOrd="0" presId="urn:microsoft.com/office/officeart/2005/8/layout/chevron2"/>
    <dgm:cxn modelId="{E70C0250-3E65-4B4A-B50C-6CAA7C6C3608}" type="presParOf" srcId="{20BE1998-7BA4-449A-9F7F-047FE6F093C7}" destId="{3B7D328B-0195-47E8-A819-B78B455D0383}" srcOrd="0" destOrd="0" presId="urn:microsoft.com/office/officeart/2005/8/layout/chevron2"/>
    <dgm:cxn modelId="{FE0FAB3B-E7DC-45A3-919C-4D8C8C00C5B0}" type="presParOf" srcId="{20BE1998-7BA4-449A-9F7F-047FE6F093C7}" destId="{2544412F-076B-44B2-A3EE-5740EA50C83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FF670A-8823-4E54-8672-C526D148B87C}">
      <dsp:nvSpPr>
        <dsp:cNvPr id="0" name=""/>
        <dsp:cNvSpPr/>
      </dsp:nvSpPr>
      <dsp:spPr>
        <a:xfrm>
          <a:off x="0" y="0"/>
          <a:ext cx="2684838" cy="51370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000" kern="1200" dirty="0">
              <a:latin typeface="Aptos" panose="020B0004020202020204" pitchFamily="34" charset="0"/>
            </a:rPr>
            <a:t>Diagnoses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000" kern="1200" dirty="0">
              <a:latin typeface="Aptos" panose="020B0004020202020204" pitchFamily="34" charset="0"/>
            </a:rPr>
            <a:t>Prescribes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000" kern="1200" dirty="0">
              <a:latin typeface="Aptos" panose="020B0004020202020204" pitchFamily="34" charset="0"/>
            </a:rPr>
            <a:t>Reviews Treatment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000" kern="1200" dirty="0">
              <a:latin typeface="Aptos" panose="020B0004020202020204" pitchFamily="34" charset="0"/>
            </a:rPr>
            <a:t>Monitors Clinical Response</a:t>
          </a:r>
        </a:p>
      </dsp:txBody>
      <dsp:txXfrm>
        <a:off x="0" y="2054812"/>
        <a:ext cx="2684838" cy="2054812"/>
      </dsp:txXfrm>
    </dsp:sp>
    <dsp:sp modelId="{FBF94AB8-296F-44CA-AE04-5793CEC18E56}">
      <dsp:nvSpPr>
        <dsp:cNvPr id="0" name=""/>
        <dsp:cNvSpPr/>
      </dsp:nvSpPr>
      <dsp:spPr>
        <a:xfrm>
          <a:off x="488829" y="308221"/>
          <a:ext cx="1710630" cy="171063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24F0F7-EE88-4CD0-B251-11D21AD8BB57}">
      <dsp:nvSpPr>
        <dsp:cNvPr id="0" name=""/>
        <dsp:cNvSpPr/>
      </dsp:nvSpPr>
      <dsp:spPr>
        <a:xfrm>
          <a:off x="2767109" y="0"/>
          <a:ext cx="2684838" cy="51370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2000" kern="1200" dirty="0">
            <a:latin typeface="Aptos" panose="020B00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000" kern="1200" dirty="0">
              <a:latin typeface="Aptos" panose="020B0004020202020204" pitchFamily="34" charset="0"/>
            </a:rPr>
            <a:t>Reviews prescription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000" kern="1200" dirty="0">
              <a:latin typeface="Aptos" panose="020B0004020202020204" pitchFamily="34" charset="0"/>
            </a:rPr>
            <a:t>Checks medicine appropriateness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000" kern="1200" dirty="0">
              <a:latin typeface="Aptos" panose="020B0004020202020204" pitchFamily="34" charset="0"/>
            </a:rPr>
            <a:t>Counsels the patient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000" kern="1200" dirty="0">
              <a:latin typeface="Aptos" panose="020B0004020202020204" pitchFamily="34" charset="0"/>
            </a:rPr>
            <a:t>Supports adherence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000" kern="1200" dirty="0">
              <a:latin typeface="Aptos" panose="020B0004020202020204" pitchFamily="34" charset="0"/>
            </a:rPr>
            <a:t>Identifies medication-related problems</a:t>
          </a:r>
        </a:p>
      </dsp:txBody>
      <dsp:txXfrm>
        <a:off x="2767109" y="2054812"/>
        <a:ext cx="2684838" cy="2054812"/>
      </dsp:txXfrm>
    </dsp:sp>
    <dsp:sp modelId="{D58164F8-AEAB-4A03-B61C-4B2DF9532F83}">
      <dsp:nvSpPr>
        <dsp:cNvPr id="0" name=""/>
        <dsp:cNvSpPr/>
      </dsp:nvSpPr>
      <dsp:spPr>
        <a:xfrm>
          <a:off x="3254213" y="308221"/>
          <a:ext cx="1710630" cy="171063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B5FA1D-3245-4E1F-9E81-5AFD1F1B9BFC}">
      <dsp:nvSpPr>
        <dsp:cNvPr id="0" name=""/>
        <dsp:cNvSpPr/>
      </dsp:nvSpPr>
      <dsp:spPr>
        <a:xfrm>
          <a:off x="5532492" y="0"/>
          <a:ext cx="2684838" cy="51370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2000" kern="1200" dirty="0">
            <a:latin typeface="Aptos" panose="020B00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000" kern="1200" dirty="0">
              <a:latin typeface="Aptos" panose="020B0004020202020204" pitchFamily="34" charset="0"/>
            </a:rPr>
            <a:t>Ensures the dispensed medication reaches the patient reliably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000" kern="1200" dirty="0">
              <a:latin typeface="Aptos" panose="020B0004020202020204" pitchFamily="34" charset="0"/>
            </a:rPr>
            <a:t>Supports repeat fill processes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000" kern="1200" dirty="0">
              <a:latin typeface="Aptos" panose="020B0004020202020204" pitchFamily="34" charset="0"/>
            </a:rPr>
            <a:t>Delivery communication</a:t>
          </a:r>
        </a:p>
      </dsp:txBody>
      <dsp:txXfrm>
        <a:off x="5532492" y="2054812"/>
        <a:ext cx="2684838" cy="2054812"/>
      </dsp:txXfrm>
    </dsp:sp>
    <dsp:sp modelId="{866DD0D3-8F40-481C-A1B6-511E3BC45178}">
      <dsp:nvSpPr>
        <dsp:cNvPr id="0" name=""/>
        <dsp:cNvSpPr/>
      </dsp:nvSpPr>
      <dsp:spPr>
        <a:xfrm>
          <a:off x="6019596" y="308221"/>
          <a:ext cx="1710630" cy="171063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824E67-CDA3-4645-9EDF-5512D66FD4BB}">
      <dsp:nvSpPr>
        <dsp:cNvPr id="0" name=""/>
        <dsp:cNvSpPr/>
      </dsp:nvSpPr>
      <dsp:spPr>
        <a:xfrm>
          <a:off x="311521" y="4366475"/>
          <a:ext cx="7561532" cy="770554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6704E3-EEB6-48C4-8A46-CD6F3EDCC66B}">
      <dsp:nvSpPr>
        <dsp:cNvPr id="0" name=""/>
        <dsp:cNvSpPr/>
      </dsp:nvSpPr>
      <dsp:spPr>
        <a:xfrm>
          <a:off x="552979" y="1035875"/>
          <a:ext cx="1897469" cy="61210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20320" bIns="10160" numCol="1" spcCol="1270" anchor="b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ZA" sz="1600" kern="1200" dirty="0">
              <a:latin typeface="Aptos" panose="020B0004020202020204" pitchFamily="34" charset="0"/>
            </a:rPr>
            <a:t>GP Consultation</a:t>
          </a:r>
        </a:p>
      </dsp:txBody>
      <dsp:txXfrm>
        <a:off x="552979" y="1035875"/>
        <a:ext cx="1897469" cy="612108"/>
      </dsp:txXfrm>
    </dsp:sp>
    <dsp:sp modelId="{FB9D0F27-96A7-4289-BAFC-248E82D7D2A8}">
      <dsp:nvSpPr>
        <dsp:cNvPr id="0" name=""/>
        <dsp:cNvSpPr/>
      </dsp:nvSpPr>
      <dsp:spPr>
        <a:xfrm>
          <a:off x="936691" y="1695069"/>
          <a:ext cx="1130046" cy="11300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sz="3600" kern="1200"/>
            <a:t>1</a:t>
          </a:r>
        </a:p>
      </dsp:txBody>
      <dsp:txXfrm>
        <a:off x="1102182" y="1860560"/>
        <a:ext cx="799064" cy="799064"/>
      </dsp:txXfrm>
    </dsp:sp>
    <dsp:sp modelId="{633A07B4-7AB6-43C3-B4E2-7AD2D6CD33F3}">
      <dsp:nvSpPr>
        <dsp:cNvPr id="0" name=""/>
        <dsp:cNvSpPr/>
      </dsp:nvSpPr>
      <dsp:spPr>
        <a:xfrm>
          <a:off x="552979" y="2966370"/>
          <a:ext cx="1897469" cy="155381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13970" bIns="6985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1100" kern="1200" dirty="0"/>
        </a:p>
      </dsp:txBody>
      <dsp:txXfrm>
        <a:off x="552979" y="2966370"/>
        <a:ext cx="1897469" cy="1553813"/>
      </dsp:txXfrm>
    </dsp:sp>
    <dsp:sp modelId="{B5F53060-C938-4C28-A466-D6F60CE14060}">
      <dsp:nvSpPr>
        <dsp:cNvPr id="0" name=""/>
        <dsp:cNvSpPr/>
      </dsp:nvSpPr>
      <dsp:spPr>
        <a:xfrm>
          <a:off x="2066737" y="2245377"/>
          <a:ext cx="862296" cy="29428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sz="3600" kern="1200"/>
            <a:t>1</a:t>
          </a:r>
        </a:p>
      </dsp:txBody>
      <dsp:txXfrm>
        <a:off x="1102182" y="1860560"/>
        <a:ext cx="799064" cy="799064"/>
      </dsp:txXfrm>
    </dsp:sp>
    <dsp:sp modelId="{34FCA56E-B36C-4168-BF00-DF137B9FB7AC}">
      <dsp:nvSpPr>
        <dsp:cNvPr id="0" name=""/>
        <dsp:cNvSpPr/>
      </dsp:nvSpPr>
      <dsp:spPr>
        <a:xfrm>
          <a:off x="2545322" y="1035875"/>
          <a:ext cx="1897469" cy="61210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20320" bIns="10160" numCol="1" spcCol="1270" anchor="b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ZA" sz="1600" kern="1200" dirty="0">
              <a:latin typeface="Aptos" panose="020B0004020202020204" pitchFamily="34" charset="0"/>
            </a:rPr>
            <a:t>Prescription Issued</a:t>
          </a:r>
        </a:p>
      </dsp:txBody>
      <dsp:txXfrm>
        <a:off x="2545322" y="1035875"/>
        <a:ext cx="1897469" cy="612108"/>
      </dsp:txXfrm>
    </dsp:sp>
    <dsp:sp modelId="{3109AAF8-7D45-4F35-879F-6D6733606B66}">
      <dsp:nvSpPr>
        <dsp:cNvPr id="0" name=""/>
        <dsp:cNvSpPr/>
      </dsp:nvSpPr>
      <dsp:spPr>
        <a:xfrm>
          <a:off x="2929034" y="1695069"/>
          <a:ext cx="1130046" cy="11300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sz="3600" kern="1200"/>
            <a:t>2</a:t>
          </a:r>
        </a:p>
      </dsp:txBody>
      <dsp:txXfrm>
        <a:off x="3094525" y="1860560"/>
        <a:ext cx="799064" cy="799064"/>
      </dsp:txXfrm>
    </dsp:sp>
    <dsp:sp modelId="{FB777DD5-7317-4936-9848-6BF7220CB573}">
      <dsp:nvSpPr>
        <dsp:cNvPr id="0" name=""/>
        <dsp:cNvSpPr/>
      </dsp:nvSpPr>
      <dsp:spPr>
        <a:xfrm>
          <a:off x="2545322" y="2966370"/>
          <a:ext cx="1897469" cy="155381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13970" bIns="6985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1100" kern="1200" dirty="0"/>
        </a:p>
      </dsp:txBody>
      <dsp:txXfrm>
        <a:off x="2545322" y="2966370"/>
        <a:ext cx="1897469" cy="1553813"/>
      </dsp:txXfrm>
    </dsp:sp>
    <dsp:sp modelId="{33B65E6A-4BD3-498A-8ABA-BA1CB5388DF5}">
      <dsp:nvSpPr>
        <dsp:cNvPr id="0" name=""/>
        <dsp:cNvSpPr/>
      </dsp:nvSpPr>
      <dsp:spPr>
        <a:xfrm>
          <a:off x="4059080" y="2245377"/>
          <a:ext cx="862296" cy="29428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sz="3600" kern="1200"/>
            <a:t>2</a:t>
          </a:r>
        </a:p>
      </dsp:txBody>
      <dsp:txXfrm>
        <a:off x="3094525" y="1860560"/>
        <a:ext cx="799064" cy="799064"/>
      </dsp:txXfrm>
    </dsp:sp>
    <dsp:sp modelId="{40F71E5C-46C2-4763-A1FC-6C8BE23F45B7}">
      <dsp:nvSpPr>
        <dsp:cNvPr id="0" name=""/>
        <dsp:cNvSpPr/>
      </dsp:nvSpPr>
      <dsp:spPr>
        <a:xfrm>
          <a:off x="4537665" y="1035875"/>
          <a:ext cx="1897469" cy="61210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20320" bIns="10160" numCol="1" spcCol="1270" anchor="b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ZA" sz="1600" kern="1200" dirty="0">
              <a:latin typeface="Aptos" panose="020B0004020202020204" pitchFamily="34" charset="0"/>
            </a:rPr>
            <a:t>Patient delays collection</a:t>
          </a:r>
        </a:p>
      </dsp:txBody>
      <dsp:txXfrm>
        <a:off x="4537665" y="1035875"/>
        <a:ext cx="1897469" cy="612108"/>
      </dsp:txXfrm>
    </dsp:sp>
    <dsp:sp modelId="{05038930-9078-42D6-A587-357D866DEFDD}">
      <dsp:nvSpPr>
        <dsp:cNvPr id="0" name=""/>
        <dsp:cNvSpPr/>
      </dsp:nvSpPr>
      <dsp:spPr>
        <a:xfrm>
          <a:off x="4921377" y="1695069"/>
          <a:ext cx="1130046" cy="11300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sz="3600" kern="1200"/>
            <a:t>3</a:t>
          </a:r>
        </a:p>
      </dsp:txBody>
      <dsp:txXfrm>
        <a:off x="5086868" y="1860560"/>
        <a:ext cx="799064" cy="799064"/>
      </dsp:txXfrm>
    </dsp:sp>
    <dsp:sp modelId="{87F90ACE-7258-4F2A-86E6-3B8621244E29}">
      <dsp:nvSpPr>
        <dsp:cNvPr id="0" name=""/>
        <dsp:cNvSpPr/>
      </dsp:nvSpPr>
      <dsp:spPr>
        <a:xfrm>
          <a:off x="4537665" y="2966370"/>
          <a:ext cx="1897469" cy="155381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13970" bIns="6985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100" kern="1200" dirty="0">
              <a:latin typeface="Aptos" panose="020B0004020202020204" pitchFamily="34" charset="0"/>
            </a:rPr>
            <a:t>Don’t have transport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100" kern="1200" dirty="0">
              <a:latin typeface="Aptos" panose="020B0004020202020204" pitchFamily="34" charset="0"/>
            </a:rPr>
            <a:t>Pharmacy too far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100" kern="1200" dirty="0">
              <a:latin typeface="Aptos" panose="020B0004020202020204" pitchFamily="34" charset="0"/>
            </a:rPr>
            <a:t>Don’t have money now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100" kern="1200" dirty="0">
              <a:latin typeface="Aptos" panose="020B0004020202020204" pitchFamily="34" charset="0"/>
            </a:rPr>
            <a:t>Forgets to collect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1100" kern="1200" dirty="0"/>
        </a:p>
      </dsp:txBody>
      <dsp:txXfrm>
        <a:off x="4537665" y="2966370"/>
        <a:ext cx="1897469" cy="1553813"/>
      </dsp:txXfrm>
    </dsp:sp>
    <dsp:sp modelId="{78E843B7-06BB-4362-9453-D92E781AA2C9}">
      <dsp:nvSpPr>
        <dsp:cNvPr id="0" name=""/>
        <dsp:cNvSpPr/>
      </dsp:nvSpPr>
      <dsp:spPr>
        <a:xfrm>
          <a:off x="6051423" y="2245377"/>
          <a:ext cx="862296" cy="29428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sz="3600" kern="1200"/>
            <a:t>3</a:t>
          </a:r>
        </a:p>
      </dsp:txBody>
      <dsp:txXfrm>
        <a:off x="5086868" y="1860560"/>
        <a:ext cx="799064" cy="799064"/>
      </dsp:txXfrm>
    </dsp:sp>
    <dsp:sp modelId="{9BBD79F5-E0D0-47B5-A309-06B5731FE65D}">
      <dsp:nvSpPr>
        <dsp:cNvPr id="0" name=""/>
        <dsp:cNvSpPr/>
      </dsp:nvSpPr>
      <dsp:spPr>
        <a:xfrm>
          <a:off x="6530008" y="1035875"/>
          <a:ext cx="1897469" cy="61210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20320" bIns="10160" numCol="1" spcCol="1270" anchor="b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ZA" sz="1600" kern="1200" dirty="0">
              <a:latin typeface="Aptos" panose="020B0004020202020204" pitchFamily="34" charset="0"/>
            </a:rPr>
            <a:t>Medicine runs out</a:t>
          </a:r>
        </a:p>
      </dsp:txBody>
      <dsp:txXfrm>
        <a:off x="6530008" y="1035875"/>
        <a:ext cx="1897469" cy="612108"/>
      </dsp:txXfrm>
    </dsp:sp>
    <dsp:sp modelId="{A1099CA5-24B8-4969-9176-526FA54A563B}">
      <dsp:nvSpPr>
        <dsp:cNvPr id="0" name=""/>
        <dsp:cNvSpPr/>
      </dsp:nvSpPr>
      <dsp:spPr>
        <a:xfrm>
          <a:off x="6913719" y="1695069"/>
          <a:ext cx="1130046" cy="11300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sz="3600" kern="1200"/>
            <a:t>4</a:t>
          </a:r>
        </a:p>
      </dsp:txBody>
      <dsp:txXfrm>
        <a:off x="7079210" y="1860560"/>
        <a:ext cx="799064" cy="799064"/>
      </dsp:txXfrm>
    </dsp:sp>
    <dsp:sp modelId="{2250B1A6-0D02-4529-9453-BF7984C875DE}">
      <dsp:nvSpPr>
        <dsp:cNvPr id="0" name=""/>
        <dsp:cNvSpPr/>
      </dsp:nvSpPr>
      <dsp:spPr>
        <a:xfrm>
          <a:off x="6530008" y="2966370"/>
          <a:ext cx="1897469" cy="155381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13970" bIns="6985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100" kern="1200" dirty="0">
              <a:latin typeface="Aptos" panose="020B0004020202020204" pitchFamily="34" charset="0"/>
            </a:rPr>
            <a:t>Start rationing the medication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100" kern="1200" dirty="0">
              <a:latin typeface="Aptos" panose="020B0004020202020204" pitchFamily="34" charset="0"/>
            </a:rPr>
            <a:t>Share with a loved-one/friend</a:t>
          </a:r>
        </a:p>
      </dsp:txBody>
      <dsp:txXfrm>
        <a:off x="6530008" y="2966370"/>
        <a:ext cx="1897469" cy="1553813"/>
      </dsp:txXfrm>
    </dsp:sp>
    <dsp:sp modelId="{7BF6EA2F-85A2-434E-B220-A4A706399608}">
      <dsp:nvSpPr>
        <dsp:cNvPr id="0" name=""/>
        <dsp:cNvSpPr/>
      </dsp:nvSpPr>
      <dsp:spPr>
        <a:xfrm>
          <a:off x="8043765" y="2245377"/>
          <a:ext cx="862296" cy="29428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sz="3600" kern="1200"/>
            <a:t>4</a:t>
          </a:r>
        </a:p>
      </dsp:txBody>
      <dsp:txXfrm>
        <a:off x="7079210" y="1860560"/>
        <a:ext cx="799064" cy="799064"/>
      </dsp:txXfrm>
    </dsp:sp>
    <dsp:sp modelId="{DA3006A8-8639-4CAE-813D-6ECEC2F80A9B}">
      <dsp:nvSpPr>
        <dsp:cNvPr id="0" name=""/>
        <dsp:cNvSpPr/>
      </dsp:nvSpPr>
      <dsp:spPr>
        <a:xfrm>
          <a:off x="8522350" y="1035875"/>
          <a:ext cx="1897469" cy="61210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20320" bIns="10160" numCol="1" spcCol="1270" anchor="b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ZA" sz="1600" kern="1200" dirty="0">
              <a:latin typeface="Aptos" panose="020B0004020202020204" pitchFamily="34" charset="0"/>
            </a:rPr>
            <a:t>Treatment interrupted</a:t>
          </a:r>
        </a:p>
      </dsp:txBody>
      <dsp:txXfrm>
        <a:off x="8522350" y="1035875"/>
        <a:ext cx="1897469" cy="612108"/>
      </dsp:txXfrm>
    </dsp:sp>
    <dsp:sp modelId="{9571C0FA-E779-4519-8774-2C727653FAC8}">
      <dsp:nvSpPr>
        <dsp:cNvPr id="0" name=""/>
        <dsp:cNvSpPr/>
      </dsp:nvSpPr>
      <dsp:spPr>
        <a:xfrm>
          <a:off x="8906062" y="1695069"/>
          <a:ext cx="1130046" cy="11300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sz="3600" kern="1200"/>
            <a:t>5</a:t>
          </a:r>
        </a:p>
      </dsp:txBody>
      <dsp:txXfrm>
        <a:off x="9071553" y="1860560"/>
        <a:ext cx="799064" cy="799064"/>
      </dsp:txXfrm>
    </dsp:sp>
    <dsp:sp modelId="{68ACA49E-ED6A-442B-BBF9-ECD4EAFA09DE}">
      <dsp:nvSpPr>
        <dsp:cNvPr id="0" name=""/>
        <dsp:cNvSpPr/>
      </dsp:nvSpPr>
      <dsp:spPr>
        <a:xfrm>
          <a:off x="8522350" y="2966370"/>
          <a:ext cx="1897469" cy="155381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13970" bIns="6985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100" kern="1200" dirty="0">
              <a:latin typeface="Aptos" panose="020B0004020202020204" pitchFamily="34" charset="0"/>
            </a:rPr>
            <a:t>Patient deteriorates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100" kern="1200" dirty="0">
              <a:latin typeface="Aptos" panose="020B0004020202020204" pitchFamily="34" charset="0"/>
            </a:rPr>
            <a:t>Contacts doctors/end up in emergency room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100" kern="1200" dirty="0">
              <a:latin typeface="Aptos" panose="020B0004020202020204" pitchFamily="34" charset="0"/>
            </a:rPr>
            <a:t>May not even inform the health care provider that they didn’t fill their prescription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100" kern="1200" dirty="0">
              <a:latin typeface="Aptos" panose="020B0004020202020204" pitchFamily="34" charset="0"/>
            </a:rPr>
            <a:t>Change in prescription/higher dosages etc</a:t>
          </a:r>
        </a:p>
      </dsp:txBody>
      <dsp:txXfrm>
        <a:off x="8522350" y="2966370"/>
        <a:ext cx="1897469" cy="15538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9D8BD6-5597-4466-94B3-431B453CC7F2}">
      <dsp:nvSpPr>
        <dsp:cNvPr id="0" name=""/>
        <dsp:cNvSpPr/>
      </dsp:nvSpPr>
      <dsp:spPr>
        <a:xfrm>
          <a:off x="551352" y="1156716"/>
          <a:ext cx="1579215" cy="68351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17780" bIns="8890" numCol="1" spcCol="1270" anchor="b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ZA" sz="1400" kern="1200" dirty="0">
              <a:latin typeface="Aptos" panose="020B0004020202020204" pitchFamily="34" charset="0"/>
            </a:rPr>
            <a:t>GP Consultation</a:t>
          </a:r>
        </a:p>
      </dsp:txBody>
      <dsp:txXfrm>
        <a:off x="551352" y="1156716"/>
        <a:ext cx="1579215" cy="683514"/>
      </dsp:txXfrm>
    </dsp:sp>
    <dsp:sp modelId="{B0393387-0FA3-4653-BD35-A637AFB1FE2A}">
      <dsp:nvSpPr>
        <dsp:cNvPr id="0" name=""/>
        <dsp:cNvSpPr/>
      </dsp:nvSpPr>
      <dsp:spPr>
        <a:xfrm>
          <a:off x="710024" y="1892808"/>
          <a:ext cx="1261872" cy="12618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sz="3600" kern="1200"/>
            <a:t>1</a:t>
          </a:r>
        </a:p>
      </dsp:txBody>
      <dsp:txXfrm>
        <a:off x="894821" y="2077605"/>
        <a:ext cx="892278" cy="892278"/>
      </dsp:txXfrm>
    </dsp:sp>
    <dsp:sp modelId="{55683FA5-1A54-443B-978C-8900C14785B8}">
      <dsp:nvSpPr>
        <dsp:cNvPr id="0" name=""/>
        <dsp:cNvSpPr/>
      </dsp:nvSpPr>
      <dsp:spPr>
        <a:xfrm>
          <a:off x="551352" y="3312414"/>
          <a:ext cx="1579215" cy="173507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4445" rIns="8890" bIns="4445" numCol="1" spcCol="1270" anchor="t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700" kern="1200" dirty="0"/>
        </a:p>
      </dsp:txBody>
      <dsp:txXfrm>
        <a:off x="551352" y="3312414"/>
        <a:ext cx="1579215" cy="1735074"/>
      </dsp:txXfrm>
    </dsp:sp>
    <dsp:sp modelId="{3A612841-FB8D-42C8-957E-81564CA97E70}">
      <dsp:nvSpPr>
        <dsp:cNvPr id="0" name=""/>
        <dsp:cNvSpPr/>
      </dsp:nvSpPr>
      <dsp:spPr>
        <a:xfrm>
          <a:off x="1971896" y="2507313"/>
          <a:ext cx="396303" cy="3286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sz="3600" kern="1200"/>
            <a:t>1</a:t>
          </a:r>
        </a:p>
      </dsp:txBody>
      <dsp:txXfrm>
        <a:off x="894821" y="2077605"/>
        <a:ext cx="892278" cy="892278"/>
      </dsp:txXfrm>
    </dsp:sp>
    <dsp:sp modelId="{6A40AE90-1F23-437D-8386-338F1579EDD2}">
      <dsp:nvSpPr>
        <dsp:cNvPr id="0" name=""/>
        <dsp:cNvSpPr/>
      </dsp:nvSpPr>
      <dsp:spPr>
        <a:xfrm>
          <a:off x="2209528" y="1156716"/>
          <a:ext cx="1579215" cy="68351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17780" bIns="8890" numCol="1" spcCol="1270" anchor="b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ZA" sz="1400" kern="1200" dirty="0">
              <a:latin typeface="Aptos" panose="020B0004020202020204" pitchFamily="34" charset="0"/>
            </a:rPr>
            <a:t>Prescription received</a:t>
          </a:r>
        </a:p>
      </dsp:txBody>
      <dsp:txXfrm>
        <a:off x="2209528" y="1156716"/>
        <a:ext cx="1579215" cy="683514"/>
      </dsp:txXfrm>
    </dsp:sp>
    <dsp:sp modelId="{EB0371D2-2C0C-4D39-BAE6-2F8BDD77C2A5}">
      <dsp:nvSpPr>
        <dsp:cNvPr id="0" name=""/>
        <dsp:cNvSpPr/>
      </dsp:nvSpPr>
      <dsp:spPr>
        <a:xfrm>
          <a:off x="2368200" y="1892808"/>
          <a:ext cx="1261872" cy="12618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sz="3600" kern="1200"/>
            <a:t>2</a:t>
          </a:r>
        </a:p>
      </dsp:txBody>
      <dsp:txXfrm>
        <a:off x="2552997" y="2077605"/>
        <a:ext cx="892278" cy="892278"/>
      </dsp:txXfrm>
    </dsp:sp>
    <dsp:sp modelId="{3B1158E7-BA1A-4A94-B114-910A32CBA5EE}">
      <dsp:nvSpPr>
        <dsp:cNvPr id="0" name=""/>
        <dsp:cNvSpPr/>
      </dsp:nvSpPr>
      <dsp:spPr>
        <a:xfrm>
          <a:off x="2209528" y="3312414"/>
          <a:ext cx="1579215" cy="173507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15240" bIns="76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>
              <a:latin typeface="Aptos" panose="020B0004020202020204" pitchFamily="34" charset="0"/>
            </a:rPr>
            <a:t>Email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>
              <a:latin typeface="Aptos" panose="020B0004020202020204" pitchFamily="34" charset="0"/>
            </a:rPr>
            <a:t>WhatsApp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>
              <a:latin typeface="Aptos" panose="020B0004020202020204" pitchFamily="34" charset="0"/>
            </a:rPr>
            <a:t>Member Portal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>
              <a:latin typeface="Aptos" panose="020B0004020202020204" pitchFamily="34" charset="0"/>
            </a:rPr>
            <a:t>Doctor Portal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>
              <a:latin typeface="Aptos" panose="020B0004020202020204" pitchFamily="34" charset="0"/>
            </a:rPr>
            <a:t>E-script securely transferred to the pharmacy</a:t>
          </a:r>
        </a:p>
      </dsp:txBody>
      <dsp:txXfrm>
        <a:off x="2209528" y="3312414"/>
        <a:ext cx="1579215" cy="1735074"/>
      </dsp:txXfrm>
    </dsp:sp>
    <dsp:sp modelId="{F3706EF0-5902-4CCB-A3A3-ABE7ACB4D4F9}">
      <dsp:nvSpPr>
        <dsp:cNvPr id="0" name=""/>
        <dsp:cNvSpPr/>
      </dsp:nvSpPr>
      <dsp:spPr>
        <a:xfrm>
          <a:off x="3630072" y="2507313"/>
          <a:ext cx="396303" cy="3286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sz="3600" kern="1200"/>
            <a:t>2</a:t>
          </a:r>
        </a:p>
      </dsp:txBody>
      <dsp:txXfrm>
        <a:off x="2552997" y="2077605"/>
        <a:ext cx="892278" cy="892278"/>
      </dsp:txXfrm>
    </dsp:sp>
    <dsp:sp modelId="{2CD5F06F-4298-443F-B309-ACEB4E066638}">
      <dsp:nvSpPr>
        <dsp:cNvPr id="0" name=""/>
        <dsp:cNvSpPr/>
      </dsp:nvSpPr>
      <dsp:spPr>
        <a:xfrm>
          <a:off x="3867704" y="1156716"/>
          <a:ext cx="1579215" cy="68351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17780" bIns="8890" numCol="1" spcCol="1270" anchor="b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ZA" sz="1400" kern="1200" dirty="0">
              <a:latin typeface="Aptos" panose="020B0004020202020204" pitchFamily="34" charset="0"/>
            </a:rPr>
            <a:t>Pharmacist review &amp; dispensing</a:t>
          </a:r>
        </a:p>
      </dsp:txBody>
      <dsp:txXfrm>
        <a:off x="3867704" y="1156716"/>
        <a:ext cx="1579215" cy="683514"/>
      </dsp:txXfrm>
    </dsp:sp>
    <dsp:sp modelId="{6F5623C0-10B0-429A-BFFC-69B36A2AB5B5}">
      <dsp:nvSpPr>
        <dsp:cNvPr id="0" name=""/>
        <dsp:cNvSpPr/>
      </dsp:nvSpPr>
      <dsp:spPr>
        <a:xfrm>
          <a:off x="4026376" y="1892808"/>
          <a:ext cx="1261872" cy="12618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sz="3600" kern="1200"/>
            <a:t>3</a:t>
          </a:r>
        </a:p>
      </dsp:txBody>
      <dsp:txXfrm>
        <a:off x="4211173" y="2077605"/>
        <a:ext cx="892278" cy="892278"/>
      </dsp:txXfrm>
    </dsp:sp>
    <dsp:sp modelId="{D70AB059-AF16-4417-B3A7-3EF213BBC227}">
      <dsp:nvSpPr>
        <dsp:cNvPr id="0" name=""/>
        <dsp:cNvSpPr/>
      </dsp:nvSpPr>
      <dsp:spPr>
        <a:xfrm>
          <a:off x="3867704" y="3312414"/>
          <a:ext cx="1579215" cy="173507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15240" bIns="76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>
              <a:latin typeface="Aptos" panose="020B0004020202020204" pitchFamily="34" charset="0"/>
            </a:rPr>
            <a:t>Patient validation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>
              <a:latin typeface="Aptos" panose="020B0004020202020204" pitchFamily="34" charset="0"/>
            </a:rPr>
            <a:t>Prescription validation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>
              <a:latin typeface="Aptos" panose="020B0004020202020204" pitchFamily="34" charset="0"/>
            </a:rPr>
            <a:t>Clinical review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>
              <a:latin typeface="Aptos" panose="020B0004020202020204" pitchFamily="34" charset="0"/>
            </a:rPr>
            <a:t>Medical aid chronic application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1200" kern="1200" dirty="0">
            <a:latin typeface="Aptos" panose="020B0004020202020204" pitchFamily="34" charset="0"/>
          </a:endParaRPr>
        </a:p>
      </dsp:txBody>
      <dsp:txXfrm>
        <a:off x="3867704" y="3312414"/>
        <a:ext cx="1579215" cy="1735074"/>
      </dsp:txXfrm>
    </dsp:sp>
    <dsp:sp modelId="{7E045277-367A-4724-85BF-C0605374A918}">
      <dsp:nvSpPr>
        <dsp:cNvPr id="0" name=""/>
        <dsp:cNvSpPr/>
      </dsp:nvSpPr>
      <dsp:spPr>
        <a:xfrm>
          <a:off x="5288248" y="2507313"/>
          <a:ext cx="396303" cy="3286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sz="3600" kern="1200"/>
            <a:t>3</a:t>
          </a:r>
        </a:p>
      </dsp:txBody>
      <dsp:txXfrm>
        <a:off x="4211173" y="2077605"/>
        <a:ext cx="892278" cy="892278"/>
      </dsp:txXfrm>
    </dsp:sp>
    <dsp:sp modelId="{E52696D1-C6E7-4DDF-84A8-0F86D42C1ACD}">
      <dsp:nvSpPr>
        <dsp:cNvPr id="0" name=""/>
        <dsp:cNvSpPr/>
      </dsp:nvSpPr>
      <dsp:spPr>
        <a:xfrm>
          <a:off x="5525880" y="1156716"/>
          <a:ext cx="1579215" cy="68351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17780" bIns="8890" numCol="1" spcCol="1270" anchor="b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ZA" sz="1400" kern="1200" dirty="0">
              <a:latin typeface="Aptos" panose="020B0004020202020204" pitchFamily="34" charset="0"/>
            </a:rPr>
            <a:t>Patient Contacted</a:t>
          </a:r>
        </a:p>
      </dsp:txBody>
      <dsp:txXfrm>
        <a:off x="5525880" y="1156716"/>
        <a:ext cx="1579215" cy="683514"/>
      </dsp:txXfrm>
    </dsp:sp>
    <dsp:sp modelId="{74386DDB-5ED2-4B5F-AFA3-03511AEB8C8C}">
      <dsp:nvSpPr>
        <dsp:cNvPr id="0" name=""/>
        <dsp:cNvSpPr/>
      </dsp:nvSpPr>
      <dsp:spPr>
        <a:xfrm>
          <a:off x="5684551" y="1892808"/>
          <a:ext cx="1261872" cy="12618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sz="3600" kern="1200"/>
            <a:t>4</a:t>
          </a:r>
        </a:p>
      </dsp:txBody>
      <dsp:txXfrm>
        <a:off x="5869348" y="2077605"/>
        <a:ext cx="892278" cy="892278"/>
      </dsp:txXfrm>
    </dsp:sp>
    <dsp:sp modelId="{D06C65E0-90D0-490B-A3AE-8AE4FB80E7EF}">
      <dsp:nvSpPr>
        <dsp:cNvPr id="0" name=""/>
        <dsp:cNvSpPr/>
      </dsp:nvSpPr>
      <dsp:spPr>
        <a:xfrm>
          <a:off x="5525880" y="3312414"/>
          <a:ext cx="1579215" cy="173507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15240" bIns="76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>
              <a:latin typeface="Aptos" panose="020B0004020202020204" pitchFamily="34" charset="0"/>
            </a:rPr>
            <a:t>Registration completion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>
              <a:latin typeface="Aptos" panose="020B0004020202020204" pitchFamily="34" charset="0"/>
            </a:rPr>
            <a:t>Patient counselling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>
              <a:latin typeface="Aptos" panose="020B0004020202020204" pitchFamily="34" charset="0"/>
            </a:rPr>
            <a:t>Adherence education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>
              <a:latin typeface="Aptos" panose="020B0004020202020204" pitchFamily="34" charset="0"/>
            </a:rPr>
            <a:t>Payment confirmation where applicable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>
              <a:latin typeface="Aptos" panose="020B0004020202020204" pitchFamily="34" charset="0"/>
            </a:rPr>
            <a:t>Delivery details confirmation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>
              <a:latin typeface="Aptos" panose="020B0004020202020204" pitchFamily="34" charset="0"/>
            </a:rPr>
            <a:t>Dispensing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1200" kern="1200" dirty="0">
            <a:latin typeface="Aptos" panose="020B0004020202020204" pitchFamily="34" charset="0"/>
          </a:endParaRPr>
        </a:p>
      </dsp:txBody>
      <dsp:txXfrm>
        <a:off x="5525880" y="3312414"/>
        <a:ext cx="1579215" cy="1735074"/>
      </dsp:txXfrm>
    </dsp:sp>
    <dsp:sp modelId="{92B7CBEB-BD87-407D-AADC-239803912A96}">
      <dsp:nvSpPr>
        <dsp:cNvPr id="0" name=""/>
        <dsp:cNvSpPr/>
      </dsp:nvSpPr>
      <dsp:spPr>
        <a:xfrm>
          <a:off x="6946423" y="2507313"/>
          <a:ext cx="396303" cy="3286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sz="3600" kern="1200"/>
            <a:t>4</a:t>
          </a:r>
        </a:p>
      </dsp:txBody>
      <dsp:txXfrm>
        <a:off x="5869348" y="2077605"/>
        <a:ext cx="892278" cy="892278"/>
      </dsp:txXfrm>
    </dsp:sp>
    <dsp:sp modelId="{0033EEE4-B027-4051-9C92-95F634D959A6}">
      <dsp:nvSpPr>
        <dsp:cNvPr id="0" name=""/>
        <dsp:cNvSpPr/>
      </dsp:nvSpPr>
      <dsp:spPr>
        <a:xfrm>
          <a:off x="7184056" y="1156716"/>
          <a:ext cx="1579215" cy="68351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17780" bIns="8890" numCol="1" spcCol="1270" anchor="b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ZA" sz="1400" kern="1200" dirty="0">
              <a:latin typeface="Aptos" panose="020B0004020202020204" pitchFamily="34" charset="0"/>
            </a:rPr>
            <a:t>Medication delivered</a:t>
          </a:r>
        </a:p>
      </dsp:txBody>
      <dsp:txXfrm>
        <a:off x="7184056" y="1156716"/>
        <a:ext cx="1579215" cy="683514"/>
      </dsp:txXfrm>
    </dsp:sp>
    <dsp:sp modelId="{9D9B7187-7A6E-4E6B-9110-AD12737F4B3B}">
      <dsp:nvSpPr>
        <dsp:cNvPr id="0" name=""/>
        <dsp:cNvSpPr/>
      </dsp:nvSpPr>
      <dsp:spPr>
        <a:xfrm>
          <a:off x="7342727" y="1892808"/>
          <a:ext cx="1261872" cy="12618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sz="3600" kern="1200"/>
            <a:t>5</a:t>
          </a:r>
        </a:p>
      </dsp:txBody>
      <dsp:txXfrm>
        <a:off x="7527524" y="2077605"/>
        <a:ext cx="892278" cy="892278"/>
      </dsp:txXfrm>
    </dsp:sp>
    <dsp:sp modelId="{B21E0CA1-AC16-4CCA-AB4E-F64D14925F63}">
      <dsp:nvSpPr>
        <dsp:cNvPr id="0" name=""/>
        <dsp:cNvSpPr/>
      </dsp:nvSpPr>
      <dsp:spPr>
        <a:xfrm>
          <a:off x="7184056" y="3312414"/>
          <a:ext cx="1579215" cy="173507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15240" bIns="76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>
              <a:latin typeface="Aptos" panose="020B0004020202020204" pitchFamily="34" charset="0"/>
            </a:rPr>
            <a:t>Quality check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>
              <a:latin typeface="Aptos" panose="020B0004020202020204" pitchFamily="34" charset="0"/>
            </a:rPr>
            <a:t>Medication packaging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>
              <a:latin typeface="Aptos" panose="020B0004020202020204" pitchFamily="34" charset="0"/>
            </a:rPr>
            <a:t>Cold chain packaging for temperature sensitive medication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>
              <a:latin typeface="Aptos" panose="020B0004020202020204" pitchFamily="34" charset="0"/>
            </a:rPr>
            <a:t>Communication to patient throughout the delivery journey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>
              <a:latin typeface="Aptos" panose="020B0004020202020204" pitchFamily="34" charset="0"/>
            </a:rPr>
            <a:t>Notification to doctor receiving medication for the patient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1200" kern="1200" dirty="0">
            <a:latin typeface="Aptos" panose="020B0004020202020204" pitchFamily="34" charset="0"/>
          </a:endParaRPr>
        </a:p>
      </dsp:txBody>
      <dsp:txXfrm>
        <a:off x="7184056" y="3312414"/>
        <a:ext cx="1579215" cy="1735074"/>
      </dsp:txXfrm>
    </dsp:sp>
    <dsp:sp modelId="{C8EE4F56-C2AC-4DC3-8F15-C66887C7DE24}">
      <dsp:nvSpPr>
        <dsp:cNvPr id="0" name=""/>
        <dsp:cNvSpPr/>
      </dsp:nvSpPr>
      <dsp:spPr>
        <a:xfrm>
          <a:off x="8604599" y="2507313"/>
          <a:ext cx="396303" cy="3286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sz="3600" kern="1200"/>
            <a:t>5</a:t>
          </a:r>
        </a:p>
      </dsp:txBody>
      <dsp:txXfrm>
        <a:off x="7527524" y="2077605"/>
        <a:ext cx="892278" cy="892278"/>
      </dsp:txXfrm>
    </dsp:sp>
    <dsp:sp modelId="{56FD5F8C-4C0F-4851-95EA-F23916D90466}">
      <dsp:nvSpPr>
        <dsp:cNvPr id="0" name=""/>
        <dsp:cNvSpPr/>
      </dsp:nvSpPr>
      <dsp:spPr>
        <a:xfrm>
          <a:off x="8842232" y="1156716"/>
          <a:ext cx="1579215" cy="68351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17780" bIns="8890" numCol="1" spcCol="1270" anchor="b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ZA" sz="1400" kern="1200" dirty="0">
              <a:latin typeface="Aptos" panose="020B0004020202020204" pitchFamily="34" charset="0"/>
            </a:rPr>
            <a:t>Repeat/refill reminder</a:t>
          </a:r>
        </a:p>
      </dsp:txBody>
      <dsp:txXfrm>
        <a:off x="8842232" y="1156716"/>
        <a:ext cx="1579215" cy="683514"/>
      </dsp:txXfrm>
    </dsp:sp>
    <dsp:sp modelId="{27DFDD03-FF87-417C-9ECF-378E52E836A3}">
      <dsp:nvSpPr>
        <dsp:cNvPr id="0" name=""/>
        <dsp:cNvSpPr/>
      </dsp:nvSpPr>
      <dsp:spPr>
        <a:xfrm>
          <a:off x="9000903" y="1892808"/>
          <a:ext cx="1261872" cy="12618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ZA" sz="3600" kern="1200"/>
            <a:t>6</a:t>
          </a:r>
        </a:p>
      </dsp:txBody>
      <dsp:txXfrm>
        <a:off x="9185700" y="2077605"/>
        <a:ext cx="892278" cy="892278"/>
      </dsp:txXfrm>
    </dsp:sp>
    <dsp:sp modelId="{68BE47BB-5799-47AE-AF71-447051EB5EB6}">
      <dsp:nvSpPr>
        <dsp:cNvPr id="0" name=""/>
        <dsp:cNvSpPr/>
      </dsp:nvSpPr>
      <dsp:spPr>
        <a:xfrm>
          <a:off x="8842232" y="3312414"/>
          <a:ext cx="1579215" cy="173507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15240" bIns="76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>
              <a:latin typeface="Aptos" panose="020B0004020202020204" pitchFamily="34" charset="0"/>
            </a:rPr>
            <a:t>Automatically process a refill if patient consented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>
              <a:latin typeface="Aptos" panose="020B0004020202020204" pitchFamily="34" charset="0"/>
            </a:rPr>
            <a:t>Reminder to the patient when medication is due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>
              <a:latin typeface="Aptos" panose="020B0004020202020204" pitchFamily="34" charset="0"/>
            </a:rPr>
            <a:t>Inform patient when the prescription is about to expire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>
              <a:latin typeface="Aptos" panose="020B0004020202020204" pitchFamily="34" charset="0"/>
            </a:rPr>
            <a:t>Inform doctor the prescription cycle count with each delivery</a:t>
          </a:r>
        </a:p>
      </dsp:txBody>
      <dsp:txXfrm>
        <a:off x="8842232" y="3312414"/>
        <a:ext cx="1579215" cy="173507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586269-209C-4866-8A38-519FF50A924E}">
      <dsp:nvSpPr>
        <dsp:cNvPr id="0" name=""/>
        <dsp:cNvSpPr/>
      </dsp:nvSpPr>
      <dsp:spPr>
        <a:xfrm>
          <a:off x="0" y="4118606"/>
          <a:ext cx="10972800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F028F5-C968-42BE-A181-5A5C07CC5989}">
      <dsp:nvSpPr>
        <dsp:cNvPr id="0" name=""/>
        <dsp:cNvSpPr/>
      </dsp:nvSpPr>
      <dsp:spPr>
        <a:xfrm>
          <a:off x="0" y="2305014"/>
          <a:ext cx="10972800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D53A24-0A7B-4445-88EB-2BC9DF5A3B60}">
      <dsp:nvSpPr>
        <dsp:cNvPr id="0" name=""/>
        <dsp:cNvSpPr/>
      </dsp:nvSpPr>
      <dsp:spPr>
        <a:xfrm>
          <a:off x="0" y="476665"/>
          <a:ext cx="10972800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457341-107A-484A-B2F9-C45E2F4F0B49}">
      <dsp:nvSpPr>
        <dsp:cNvPr id="0" name=""/>
        <dsp:cNvSpPr/>
      </dsp:nvSpPr>
      <dsp:spPr>
        <a:xfrm>
          <a:off x="2852927" y="4060"/>
          <a:ext cx="8119872" cy="4726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47625" rIns="47625" bIns="47625" numCol="1" spcCol="1270" anchor="b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500" kern="1200" dirty="0">
              <a:latin typeface="Aptos" panose="020B0004020202020204" pitchFamily="34" charset="0"/>
            </a:rPr>
            <a:t>67 yr old with hypertension, diabetes, hyperlipidaemia</a:t>
          </a:r>
        </a:p>
      </dsp:txBody>
      <dsp:txXfrm>
        <a:off x="2852927" y="4060"/>
        <a:ext cx="8119872" cy="472604"/>
      </dsp:txXfrm>
    </dsp:sp>
    <dsp:sp modelId="{568AE3A5-3281-4A73-AED2-BBBBF9557227}">
      <dsp:nvSpPr>
        <dsp:cNvPr id="0" name=""/>
        <dsp:cNvSpPr/>
      </dsp:nvSpPr>
      <dsp:spPr>
        <a:xfrm>
          <a:off x="0" y="4060"/>
          <a:ext cx="2852928" cy="472604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47625" rIns="47625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500" kern="1200" dirty="0">
              <a:latin typeface="Aptos" panose="020B0004020202020204" pitchFamily="34" charset="0"/>
            </a:rPr>
            <a:t>Challenge</a:t>
          </a:r>
        </a:p>
      </dsp:txBody>
      <dsp:txXfrm>
        <a:off x="23075" y="27135"/>
        <a:ext cx="2806778" cy="449529"/>
      </dsp:txXfrm>
    </dsp:sp>
    <dsp:sp modelId="{FAF6FA5E-B546-4FA1-B373-0496707ECAFA}">
      <dsp:nvSpPr>
        <dsp:cNvPr id="0" name=""/>
        <dsp:cNvSpPr/>
      </dsp:nvSpPr>
      <dsp:spPr>
        <a:xfrm>
          <a:off x="0" y="476665"/>
          <a:ext cx="10972800" cy="13321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2000" kern="1200" dirty="0">
              <a:latin typeface="Aptos" panose="020B0004020202020204" pitchFamily="34" charset="0"/>
            </a:rPr>
            <a:t>Take 5 chronic medicines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2000" kern="1200" dirty="0">
              <a:latin typeface="Aptos" panose="020B0004020202020204" pitchFamily="34" charset="0"/>
            </a:rPr>
            <a:t>Works part-time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2000" kern="1200" dirty="0">
              <a:latin typeface="Aptos" panose="020B0004020202020204" pitchFamily="34" charset="0"/>
            </a:rPr>
            <a:t>Collects medication from different pharmacies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2000" kern="1200" dirty="0">
              <a:latin typeface="Aptos" panose="020B0004020202020204" pitchFamily="34" charset="0"/>
            </a:rPr>
            <a:t>Frequently runs out of medicine before the next GP visit</a:t>
          </a:r>
        </a:p>
      </dsp:txBody>
      <dsp:txXfrm>
        <a:off x="0" y="476665"/>
        <a:ext cx="10972800" cy="1332113"/>
      </dsp:txXfrm>
    </dsp:sp>
    <dsp:sp modelId="{83950B4B-9213-4752-9218-3BB4D9FC4151}">
      <dsp:nvSpPr>
        <dsp:cNvPr id="0" name=""/>
        <dsp:cNvSpPr/>
      </dsp:nvSpPr>
      <dsp:spPr>
        <a:xfrm>
          <a:off x="2852927" y="1832409"/>
          <a:ext cx="8119872" cy="4726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35" tIns="51435" rIns="51435" bIns="51435" numCol="1" spcCol="1270" anchor="b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2700" kern="1200" dirty="0">
            <a:latin typeface="Aptos" panose="020B0004020202020204" pitchFamily="34" charset="0"/>
          </a:endParaRPr>
        </a:p>
      </dsp:txBody>
      <dsp:txXfrm>
        <a:off x="2852927" y="1832409"/>
        <a:ext cx="8119872" cy="472604"/>
      </dsp:txXfrm>
    </dsp:sp>
    <dsp:sp modelId="{E721D362-FDE4-489F-AB4C-B5F35890F9EF}">
      <dsp:nvSpPr>
        <dsp:cNvPr id="0" name=""/>
        <dsp:cNvSpPr/>
      </dsp:nvSpPr>
      <dsp:spPr>
        <a:xfrm>
          <a:off x="0" y="1832409"/>
          <a:ext cx="2852928" cy="472604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51435" rIns="51435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700" kern="1200" dirty="0">
              <a:latin typeface="Aptos" panose="020B0004020202020204" pitchFamily="34" charset="0"/>
            </a:rPr>
            <a:t>Intervention</a:t>
          </a:r>
        </a:p>
      </dsp:txBody>
      <dsp:txXfrm>
        <a:off x="23075" y="1855484"/>
        <a:ext cx="2806778" cy="449529"/>
      </dsp:txXfrm>
    </dsp:sp>
    <dsp:sp modelId="{F0E63708-3793-456F-903A-425F37A5A19C}">
      <dsp:nvSpPr>
        <dsp:cNvPr id="0" name=""/>
        <dsp:cNvSpPr/>
      </dsp:nvSpPr>
      <dsp:spPr>
        <a:xfrm>
          <a:off x="0" y="2305014"/>
          <a:ext cx="10972800" cy="1317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2000" kern="1200" dirty="0">
              <a:latin typeface="Aptos" panose="020B0004020202020204" pitchFamily="34" charset="0"/>
            </a:rPr>
            <a:t>Consolidate medication where appropriate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2000" kern="1200" dirty="0">
              <a:latin typeface="Aptos" panose="020B0004020202020204" pitchFamily="34" charset="0"/>
            </a:rPr>
            <a:t>Coordinate repeat dispensing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2000" kern="1200" dirty="0">
              <a:latin typeface="Aptos" panose="020B0004020202020204" pitchFamily="34" charset="0"/>
            </a:rPr>
            <a:t>Schedule delivery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2000" kern="1200" dirty="0">
              <a:latin typeface="Aptos" panose="020B0004020202020204" pitchFamily="34" charset="0"/>
            </a:rPr>
            <a:t>Provide refill reminders</a:t>
          </a:r>
        </a:p>
      </dsp:txBody>
      <dsp:txXfrm>
        <a:off x="0" y="2305014"/>
        <a:ext cx="10972800" cy="1317356"/>
      </dsp:txXfrm>
    </dsp:sp>
    <dsp:sp modelId="{69C0B2BF-2B0F-4BD6-90ED-3BE36FFFEC5B}">
      <dsp:nvSpPr>
        <dsp:cNvPr id="0" name=""/>
        <dsp:cNvSpPr/>
      </dsp:nvSpPr>
      <dsp:spPr>
        <a:xfrm>
          <a:off x="2852927" y="3646001"/>
          <a:ext cx="8119872" cy="4726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47625" rIns="47625" bIns="47625" numCol="1" spcCol="1270" anchor="b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2500" kern="1200" dirty="0"/>
        </a:p>
      </dsp:txBody>
      <dsp:txXfrm>
        <a:off x="2852927" y="3646001"/>
        <a:ext cx="8119872" cy="472604"/>
      </dsp:txXfrm>
    </dsp:sp>
    <dsp:sp modelId="{0BAB2249-DBAC-4996-980B-D6E3E60454BE}">
      <dsp:nvSpPr>
        <dsp:cNvPr id="0" name=""/>
        <dsp:cNvSpPr/>
      </dsp:nvSpPr>
      <dsp:spPr>
        <a:xfrm>
          <a:off x="0" y="3646001"/>
          <a:ext cx="2852928" cy="472604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51435" rIns="51435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700" kern="1200" dirty="0">
              <a:latin typeface="Aptos" panose="020B0004020202020204" pitchFamily="34" charset="0"/>
            </a:rPr>
            <a:t>Potential Benefit</a:t>
          </a:r>
        </a:p>
      </dsp:txBody>
      <dsp:txXfrm>
        <a:off x="23075" y="3669076"/>
        <a:ext cx="2806778" cy="449529"/>
      </dsp:txXfrm>
    </dsp:sp>
    <dsp:sp modelId="{335F5747-375B-43A8-9FA6-0BE1E0CEC135}">
      <dsp:nvSpPr>
        <dsp:cNvPr id="0" name=""/>
        <dsp:cNvSpPr/>
      </dsp:nvSpPr>
      <dsp:spPr>
        <a:xfrm>
          <a:off x="0" y="4118606"/>
          <a:ext cx="10972800" cy="945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2000" kern="1200" dirty="0">
              <a:latin typeface="Aptos" panose="020B0004020202020204" pitchFamily="34" charset="0"/>
            </a:rPr>
            <a:t>Fewer interruptions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2000" kern="1200" dirty="0">
              <a:latin typeface="Aptos" panose="020B0004020202020204" pitchFamily="34" charset="0"/>
            </a:rPr>
            <a:t>Convenience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2000" kern="1200" dirty="0">
              <a:latin typeface="Aptos" panose="020B0004020202020204" pitchFamily="34" charset="0"/>
            </a:rPr>
            <a:t>Improved communication</a:t>
          </a:r>
        </a:p>
      </dsp:txBody>
      <dsp:txXfrm>
        <a:off x="0" y="4118606"/>
        <a:ext cx="10972800" cy="94535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27FCF0-7021-44E3-BA23-4392C92DABFD}">
      <dsp:nvSpPr>
        <dsp:cNvPr id="0" name=""/>
        <dsp:cNvSpPr/>
      </dsp:nvSpPr>
      <dsp:spPr>
        <a:xfrm rot="5400000">
          <a:off x="-165761" y="170693"/>
          <a:ext cx="1105074" cy="77355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>
              <a:latin typeface="Aptos" panose="020B0004020202020204" pitchFamily="34" charset="0"/>
            </a:rPr>
            <a:t>Rx</a:t>
          </a:r>
        </a:p>
      </dsp:txBody>
      <dsp:txXfrm rot="-5400000">
        <a:off x="0" y="391708"/>
        <a:ext cx="773552" cy="331522"/>
      </dsp:txXfrm>
    </dsp:sp>
    <dsp:sp modelId="{F72DFB15-F6EA-43A3-BBFA-85FAE1A8E399}">
      <dsp:nvSpPr>
        <dsp:cNvPr id="0" name=""/>
        <dsp:cNvSpPr/>
      </dsp:nvSpPr>
      <dsp:spPr>
        <a:xfrm rot="5400000">
          <a:off x="5514026" y="-4735542"/>
          <a:ext cx="718298" cy="1019924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400" kern="1200" dirty="0">
              <a:latin typeface="Aptos" panose="020B0004020202020204" pitchFamily="34" charset="0"/>
            </a:rPr>
            <a:t>Refer to the doctor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400" kern="1200" dirty="0">
              <a:latin typeface="Aptos" panose="020B0004020202020204" pitchFamily="34" charset="0"/>
            </a:rPr>
            <a:t>Communicate concerns that may negatively patient outcomes</a:t>
          </a:r>
        </a:p>
      </dsp:txBody>
      <dsp:txXfrm rot="-5400000">
        <a:off x="773552" y="39996"/>
        <a:ext cx="10164183" cy="648170"/>
      </dsp:txXfrm>
    </dsp:sp>
    <dsp:sp modelId="{148BE1B8-7F55-4E5F-84A9-DEFEDF4B8A7F}">
      <dsp:nvSpPr>
        <dsp:cNvPr id="0" name=""/>
        <dsp:cNvSpPr/>
      </dsp:nvSpPr>
      <dsp:spPr>
        <a:xfrm rot="5400000">
          <a:off x="-165761" y="1158963"/>
          <a:ext cx="1105074" cy="77355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>
              <a:latin typeface="Aptos" panose="020B0004020202020204" pitchFamily="34" charset="0"/>
            </a:rPr>
            <a:t>Dispensing</a:t>
          </a:r>
        </a:p>
      </dsp:txBody>
      <dsp:txXfrm rot="-5400000">
        <a:off x="0" y="1379978"/>
        <a:ext cx="773552" cy="331522"/>
      </dsp:txXfrm>
    </dsp:sp>
    <dsp:sp modelId="{8F3A182A-1812-46E0-A2A2-2998ECCB77FC}">
      <dsp:nvSpPr>
        <dsp:cNvPr id="0" name=""/>
        <dsp:cNvSpPr/>
      </dsp:nvSpPr>
      <dsp:spPr>
        <a:xfrm rot="5400000">
          <a:off x="5514026" y="-3747272"/>
          <a:ext cx="718298" cy="1019924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400" kern="1200" dirty="0">
              <a:latin typeface="Aptos" panose="020B0004020202020204" pitchFamily="34" charset="0"/>
            </a:rPr>
            <a:t>Prescription validation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400" kern="1200" dirty="0">
              <a:latin typeface="Aptos" panose="020B0004020202020204" pitchFamily="34" charset="0"/>
            </a:rPr>
            <a:t>Clinical review, drug-drug/ drug-condition interactions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400" kern="1200" dirty="0">
              <a:latin typeface="Aptos" panose="020B0004020202020204" pitchFamily="34" charset="0"/>
            </a:rPr>
            <a:t>Multi-month dispensing where appropriate</a:t>
          </a:r>
        </a:p>
      </dsp:txBody>
      <dsp:txXfrm rot="-5400000">
        <a:off x="773552" y="1028266"/>
        <a:ext cx="10164183" cy="648170"/>
      </dsp:txXfrm>
    </dsp:sp>
    <dsp:sp modelId="{8190F133-2A4B-44D2-82FC-A3F336252882}">
      <dsp:nvSpPr>
        <dsp:cNvPr id="0" name=""/>
        <dsp:cNvSpPr/>
      </dsp:nvSpPr>
      <dsp:spPr>
        <a:xfrm rot="5400000">
          <a:off x="-165761" y="2147233"/>
          <a:ext cx="1105074" cy="77355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>
              <a:latin typeface="Aptos" panose="020B0004020202020204" pitchFamily="34" charset="0"/>
            </a:rPr>
            <a:t>Delivery</a:t>
          </a:r>
        </a:p>
      </dsp:txBody>
      <dsp:txXfrm rot="-5400000">
        <a:off x="0" y="2368248"/>
        <a:ext cx="773552" cy="331522"/>
      </dsp:txXfrm>
    </dsp:sp>
    <dsp:sp modelId="{FE2574E6-1DC2-4AFC-8218-5371C918A75B}">
      <dsp:nvSpPr>
        <dsp:cNvPr id="0" name=""/>
        <dsp:cNvSpPr/>
      </dsp:nvSpPr>
      <dsp:spPr>
        <a:xfrm rot="5400000">
          <a:off x="5514026" y="-2759002"/>
          <a:ext cx="718298" cy="1019924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400" kern="1200" dirty="0">
              <a:latin typeface="Aptos" panose="020B0004020202020204" pitchFamily="34" charset="0"/>
            </a:rPr>
            <a:t>Delivery preferences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400" kern="1200" dirty="0">
              <a:latin typeface="Aptos" panose="020B0004020202020204" pitchFamily="34" charset="0"/>
            </a:rPr>
            <a:t>Safe &amp; timely delivery</a:t>
          </a:r>
        </a:p>
      </dsp:txBody>
      <dsp:txXfrm rot="-5400000">
        <a:off x="773552" y="2016536"/>
        <a:ext cx="10164183" cy="648170"/>
      </dsp:txXfrm>
    </dsp:sp>
    <dsp:sp modelId="{D4FD3883-1E21-422D-80C2-93CCFACF6493}">
      <dsp:nvSpPr>
        <dsp:cNvPr id="0" name=""/>
        <dsp:cNvSpPr/>
      </dsp:nvSpPr>
      <dsp:spPr>
        <a:xfrm rot="5400000">
          <a:off x="-165761" y="3135503"/>
          <a:ext cx="1105074" cy="77355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>
              <a:latin typeface="Aptos" panose="020B0004020202020204" pitchFamily="34" charset="0"/>
            </a:rPr>
            <a:t>Adherence</a:t>
          </a:r>
        </a:p>
      </dsp:txBody>
      <dsp:txXfrm rot="-5400000">
        <a:off x="0" y="3356518"/>
        <a:ext cx="773552" cy="331522"/>
      </dsp:txXfrm>
    </dsp:sp>
    <dsp:sp modelId="{7A852221-FA75-4064-BDF9-D4236FC5BD28}">
      <dsp:nvSpPr>
        <dsp:cNvPr id="0" name=""/>
        <dsp:cNvSpPr/>
      </dsp:nvSpPr>
      <dsp:spPr>
        <a:xfrm rot="5400000">
          <a:off x="5514026" y="-1770732"/>
          <a:ext cx="718298" cy="1019924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400" kern="1200" dirty="0">
              <a:latin typeface="Aptos" panose="020B0004020202020204" pitchFamily="34" charset="0"/>
            </a:rPr>
            <a:t>Counselling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400" kern="1200" dirty="0">
              <a:latin typeface="Aptos" panose="020B0004020202020204" pitchFamily="34" charset="0"/>
            </a:rPr>
            <a:t>Patient education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400" kern="1200" dirty="0">
              <a:latin typeface="Aptos" panose="020B0004020202020204" pitchFamily="34" charset="0"/>
            </a:rPr>
            <a:t>Feedback loop to the doctor</a:t>
          </a:r>
        </a:p>
      </dsp:txBody>
      <dsp:txXfrm rot="-5400000">
        <a:off x="773552" y="3004806"/>
        <a:ext cx="10164183" cy="648170"/>
      </dsp:txXfrm>
    </dsp:sp>
    <dsp:sp modelId="{3B7D328B-0195-47E8-A819-B78B455D0383}">
      <dsp:nvSpPr>
        <dsp:cNvPr id="0" name=""/>
        <dsp:cNvSpPr/>
      </dsp:nvSpPr>
      <dsp:spPr>
        <a:xfrm rot="5400000">
          <a:off x="-165761" y="4123773"/>
          <a:ext cx="1105074" cy="77355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>
              <a:latin typeface="Aptos" panose="020B0004020202020204" pitchFamily="34" charset="0"/>
            </a:rPr>
            <a:t>Continuity</a:t>
          </a:r>
        </a:p>
      </dsp:txBody>
      <dsp:txXfrm rot="-5400000">
        <a:off x="0" y="4344788"/>
        <a:ext cx="773552" cy="331522"/>
      </dsp:txXfrm>
    </dsp:sp>
    <dsp:sp modelId="{2544412F-076B-44B2-A3EE-5740EA50C83B}">
      <dsp:nvSpPr>
        <dsp:cNvPr id="0" name=""/>
        <dsp:cNvSpPr/>
      </dsp:nvSpPr>
      <dsp:spPr>
        <a:xfrm rot="5400000">
          <a:off x="5514026" y="-782462"/>
          <a:ext cx="718298" cy="1019924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400" kern="1200" dirty="0">
              <a:latin typeface="Aptos" panose="020B0004020202020204" pitchFamily="34" charset="0"/>
            </a:rPr>
            <a:t>Refill reminders/scheduling</a:t>
          </a:r>
          <a:endParaRPr lang="en-ZA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400" kern="1200" dirty="0">
              <a:latin typeface="Aptos" panose="020B0004020202020204" pitchFamily="34" charset="0"/>
            </a:rPr>
            <a:t>Prescription expiry warnings and reminders</a:t>
          </a:r>
        </a:p>
      </dsp:txBody>
      <dsp:txXfrm rot="-5400000">
        <a:off x="773552" y="3993076"/>
        <a:ext cx="10164183" cy="6481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26/layout/NumberedDotsHorizontal">
  <dgm:title val=""/>
  <dgm:desc val=""/>
  <dgm:catLst>
    <dgm:cat type="timeline" pri="105"/>
  </dgm:catLst>
  <dgm:sampData>
    <dgm:dataModel>
      <dgm:ptLst>
        <dgm:pt modelId="0" type="doc"/>
        <dgm:pt modelId="100">
          <dgm:prSet phldrT="Add an event" phldr="1"/>
        </dgm:pt>
        <dgm:pt modelId="101">
          <dgm:prSet phldrT="Write a description of the significance of this event" phldr="1"/>
        </dgm:pt>
        <dgm:pt modelId="200">
          <dgm:prSet phldrT="Add an event" phldr="1"/>
        </dgm:pt>
        <dgm:pt modelId="201">
          <dgm:prSet phldrT="Write a description of the significance of this event" phldr="1"/>
        </dgm:pt>
        <dgm:pt modelId="300">
          <dgm:prSet phldrT="Add an event" phldr="1"/>
        </dgm:pt>
        <dgm:pt modelId="301">
          <dgm:prSet phldrT="Write a description of the significance of this event" phldr="1"/>
        </dgm:pt>
        <dgm:pt modelId="400">
          <dgm:prSet phldrT="Add an event" phldr="1"/>
        </dgm:pt>
        <dgm:pt modelId="401">
          <dgm:prSet phldrT="Write a description of the significance of this event" phldr="1"/>
        </dgm:pt>
        <dgm:pt modelId="500">
          <dgm:prSet phldrT="Add an event" phldr="1"/>
        </dgm:pt>
        <dgm:pt modelId="501">
          <dgm:prSet phldrT="Write a description of the significance of this event" phldr="1"/>
        </dgm:pt>
        <dgm:pt modelId="1100" type="sibTrans" cxnId="{0585726A-FF3C-40E0-B835-812576413697}">
          <dgm:prSet phldrT="1"/>
          <dgm:t>
            <a:bodyPr/>
            <a:lstStyle/>
            <a:p>
              <a:r>
                <a:t>1</a:t>
              </a:r>
            </a:p>
          </dgm:t>
        </dgm:pt>
        <dgm:pt modelId="1200" type="sibTrans" cxnId="{F4E83B77-0772-4517-8FB9-69437BE019A6}">
          <dgm:prSet phldrT="2"/>
          <dgm:t>
            <a:bodyPr/>
            <a:lstStyle/>
            <a:p>
              <a:r>
                <a:t>2</a:t>
              </a:r>
            </a:p>
          </dgm:t>
        </dgm:pt>
        <dgm:pt modelId="1300" type="sibTrans" cxnId="{85F84234-FE66-40F0-B3CE-A62215E2BF56}">
          <dgm:prSet phldrT="3"/>
          <dgm:t>
            <a:bodyPr/>
            <a:lstStyle/>
            <a:p>
              <a:r>
                <a:t>3</a:t>
              </a:r>
            </a:p>
          </dgm:t>
        </dgm:pt>
        <dgm:pt modelId="1400" type="sibTrans" cxnId="{6CBAC125-CEC5-483C-88AC-9F3CD05DE8CE}">
          <dgm:prSet phldrT="4"/>
          <dgm:t>
            <a:bodyPr/>
            <a:lstStyle/>
            <a:p>
              <a:r>
                <a:t>4</a:t>
              </a:r>
            </a:p>
          </dgm:t>
        </dgm:pt>
        <dgm:pt modelId="1500" type="sibTrans" cxnId="{ED8C336C-161C-43A3-8782-FE613485823B}">
          <dgm:prSet phldrT="5"/>
          <dgm:t>
            <a:bodyPr/>
            <a:lstStyle/>
            <a:p>
              <a:r>
                <a:t>5</a:t>
              </a:r>
            </a:p>
          </dgm:t>
        </dgm:pt>
      </dgm:ptLst>
      <dgm:cxnLst>
        <dgm:cxn modelId="1000" srcId="0" destId="100" srcOrd="0" destOrd="0" sibTransId="1100"/>
        <dgm:cxn modelId="1001" srcId="100" destId="101" srcOrd="0" destOrd="0"/>
        <dgm:cxn modelId="2000" srcId="0" destId="200" srcOrd="1" destOrd="0" sibTransId="1200"/>
        <dgm:cxn modelId="2001" srcId="200" destId="201" srcOrd="0" destOrd="0"/>
        <dgm:cxn modelId="3000" srcId="0" destId="300" srcOrd="2" destOrd="0" sibTransId="1300"/>
        <dgm:cxn modelId="3001" srcId="300" destId="301" srcOrd="0" destOrd="0"/>
        <dgm:cxn modelId="4000" srcId="0" destId="400" srcOrd="3" destOrd="0" sibTransId="1400"/>
        <dgm:cxn modelId="4001" srcId="400" destId="401" srcOrd="0" destOrd="0"/>
        <dgm:cxn modelId="5000" srcId="0" destId="500" srcOrd="4" destOrd="0" sibTransId="1500"/>
        <dgm:cxn modelId="5001" srcId="500" destId="50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l" for="ch" forName="itemsFlow" refType="w" fact="0.05"/>
      <dgm:constr type="w" for="ch" forName="itemsFlow" refType="w" fact="0.9"/>
      <dgm:constr type="t" for="ch" forName="itemsFlow"/>
      <dgm:constr type="h" for="ch" forName="itemsFlow" refType="h"/>
    </dgm:constrLst>
    <dgm:ruleLst/>
    <dgm:layoutNode name="itemsFlow">
      <dgm:choose name="dirChoose">
        <dgm:if name="dirNorm" func="var" arg="dir" op="equ" val="norm">
          <dgm:alg type="lin">
            <dgm:param type="linDir" val="fromL"/>
            <dgm:param type="fallback" val="1D"/>
          </dgm:alg>
        </dgm:if>
        <dgm:else name="dirRev">
          <dgm:alg type="lin">
            <dgm:param type="linDir" val="fromR"/>
            <dgm:param type="fallback" val="1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h" for="ch" forName="item" refType="h"/>
        <dgm:constr type="w" for="ch" forName="item" refType="w"/>
        <dgm:constr type="w" for="ch" forName="connector" refType="w" refFor="ch" refForName="item" fact="0.05"/>
        <dgm:constr type="h" for="ch" forName="connector" refType="h" fact="0.5"/>
        <dgm:constr type="primFontSz" for="des" forName="titleText" op="equ"/>
        <dgm:constr type="primFontSz" for="des" forName="descText" op="equ"/>
      </dgm:constrLst>
      <dgm:ruleLst/>
      <dgm:forEach name="nodesForEach" axis="ch" ptType="node">
        <dgm:layoutNode name="item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anchor"/>
            <dgm:constr type="t" for="ch" forName="anchor"/>
            <dgm:constr type="w" for="ch" forName="anchor" refType="w"/>
            <dgm:constr type="h" for="ch" forName="anchor" refType="h"/>
            <dgm:constr type="l" for="ch" forName="titleText"/>
            <dgm:constr type="t" for="ch" forName="titleText" refType="h" fact="0.22"/>
            <dgm:constr type="w" for="ch" forName="titleText" refType="w"/>
            <dgm:constr type="h" for="ch" forName="titleText" refType="h" fact="0.13"/>
            <dgm:constr type="ctrX" for="ch" forName="numCircle" refType="w" fact="0.5"/>
            <dgm:constr type="ctrY" for="ch" forName="numCircle" refType="h" fact="0.48"/>
            <dgm:constr type="w" for="ch" forName="numCircle" refType="h" fact="0.24"/>
            <dgm:constr type="h" for="ch" forName="numCircle" refType="h" fact="0.24"/>
            <dgm:constr type="l" for="ch" forName="descText"/>
            <dgm:constr type="t" for="ch" forName="descText" refType="h" fact="0.63"/>
            <dgm:constr type="w" for="ch" forName="descText" refType="w"/>
            <dgm:constr type="h" for="ch" forName="descText" refType="h" fact="0.33"/>
          </dgm:constrLst>
          <dgm:ruleLst/>
          <dgm:layoutNode name="ancho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itleText" styleLbl="revTx">
            <dgm:varLst>
              <dgm:chMax val="0"/>
              <dgm:chPref val="0"/>
            </dgm:varLst>
            <dgm:alg type="tx">
              <dgm:param type="txAnchorVert" val="b"/>
              <dgm:param type="parTxLTRAlign" val="ctr"/>
              <dgm:param type="parTxRTLAlign" val="ctr"/>
            </dgm:alg>
            <dgm:shape xmlns:r="http://schemas.openxmlformats.org/officeDocument/2006/relationships" type="rect" r:blip="" hideGeom="1">
              <dgm:adjLst/>
            </dgm:shape>
            <dgm:presOf axis="self" ptType="node"/>
            <dgm:constrLst>
              <dgm:constr type="primFontSz" val="18"/>
              <dgm:constr type="lMarg" refType="primFontSz" fact="0.1"/>
              <dgm:constr type="rMarg" refType="primFontSz" fact="0.1"/>
              <dgm:constr type="tMarg" refType="primFontSz" fact="0.05"/>
              <dgm:constr type="bMarg" refType="primFontSz" fact="0.05"/>
            </dgm:constrLst>
            <dgm:ruleLst>
              <dgm:rule type="primFontSz" val="8" fact="NaN" max="NaN"/>
            </dgm:ruleLst>
          </dgm:layoutNode>
          <dgm:forEach name="numForEach" axis="followSib" ptType="sibTrans" hideLastTrans="0" cnt="1">
            <dgm:layoutNode name="numCircle" styleLbl="node1">
              <dgm:varLst>
                <dgm:chMax val="0"/>
                <dgm:bulletEnabled/>
              </dgm:varLst>
              <dgm:alg type="tx">
                <dgm:param type="txAnchorVert" val="mid"/>
                <dgm:param type="txAnchorHorzCh" val="ctr"/>
              </dgm:alg>
              <dgm:shape xmlns:r="http://schemas.openxmlformats.org/officeDocument/2006/relationships" type="ellipse" r:blip="">
                <dgm:adjLst/>
              </dgm:shape>
              <dgm:presOf axis="self" ptType="sibTrans"/>
              <dgm:constrLst>
                <dgm:constr type="primFontSz" val="36"/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14" fact="NaN" max="NaN"/>
              </dgm:ruleLst>
            </dgm:layoutNode>
          </dgm:forEach>
          <dgm:layoutNode name="descText" styleLbl="revTx">
            <dgm:varLst>
              <dgm:chMax val="0"/>
              <dgm:chPref val="0"/>
            </dgm:varLst>
            <dgm:alg type="tx">
              <dgm:param type="txAnchorVert" val="t"/>
              <dgm:param type="parTxLTRAlign" val="ctr"/>
              <dgm:param type="parTxRTLAlign" val="ctr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secFontSz" val="14"/>
              <dgm:constr type="primFontSz" refType="secFontSz"/>
              <dgm:constr type="lMarg" refType="primFontSz" fact="0.1"/>
              <dgm:constr type="rMarg" refType="primFontSz" fact="0.1"/>
              <dgm:constr type="tMarg" refType="primFontSz" fact="0.05"/>
              <dgm:constr type="bMarg" refType="primFontSz" fact="0.05"/>
            </dgm:constrLst>
            <dgm:ruleLst>
              <dgm:rule type="primFontSz" val="7" fact="NaN" max="NaN"/>
            </dgm:ruleLst>
          </dgm:layoutNode>
        </dgm:layoutNode>
        <dgm:forEach name="sibTransForEach" axis="followSib" ptType="sibTrans" cnt="1">
          <dgm:layoutNode name="connector" styleLbl="dkBgShp">
            <dgm:alg type="conn">
              <dgm:param type="begPts" val="auto"/>
              <dgm:param type="endPts" val="auto"/>
              <dgm:param type="srcNode" val="numCircle"/>
              <dgm:param type="dstNode" val="numCircle"/>
              <dgm:param type="begSty" val="noArr"/>
              <dgm:param type="endSty" val="noArr"/>
              <dgm:param type="connRout" val="stra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begPad"/>
              <dgm:constr type="endPad"/>
              <dgm:constr type="stemThick" refType="h" fact="0.0125"/>
            </dgm:constrLst>
            <dgm:ruleLst/>
          </dgm:layoutNode>
        </dgm:forEach>
      </dgm:forEach>
    </dgm:layoutNode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lain"/>
          </dgm1611:buPr>
        </dgm1611:autoBuNodeInfo>
      </dgm1611:autoBuNodeInfoLst>
    </a:ex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26/layout/NumberedDotsHorizontal">
  <dgm:title val=""/>
  <dgm:desc val=""/>
  <dgm:catLst>
    <dgm:cat type="timeline" pri="105"/>
  </dgm:catLst>
  <dgm:sampData>
    <dgm:dataModel>
      <dgm:ptLst>
        <dgm:pt modelId="0" type="doc"/>
        <dgm:pt modelId="100">
          <dgm:prSet phldrT="Add an event" phldr="1"/>
        </dgm:pt>
        <dgm:pt modelId="101">
          <dgm:prSet phldrT="Write a description of the significance of this event" phldr="1"/>
        </dgm:pt>
        <dgm:pt modelId="200">
          <dgm:prSet phldrT="Add an event" phldr="1"/>
        </dgm:pt>
        <dgm:pt modelId="201">
          <dgm:prSet phldrT="Write a description of the significance of this event" phldr="1"/>
        </dgm:pt>
        <dgm:pt modelId="300">
          <dgm:prSet phldrT="Add an event" phldr="1"/>
        </dgm:pt>
        <dgm:pt modelId="301">
          <dgm:prSet phldrT="Write a description of the significance of this event" phldr="1"/>
        </dgm:pt>
        <dgm:pt modelId="400">
          <dgm:prSet phldrT="Add an event" phldr="1"/>
        </dgm:pt>
        <dgm:pt modelId="401">
          <dgm:prSet phldrT="Write a description of the significance of this event" phldr="1"/>
        </dgm:pt>
        <dgm:pt modelId="500">
          <dgm:prSet phldrT="Add an event" phldr="1"/>
        </dgm:pt>
        <dgm:pt modelId="501">
          <dgm:prSet phldrT="Write a description of the significance of this event" phldr="1"/>
        </dgm:pt>
        <dgm:pt modelId="1100" type="sibTrans" cxnId="{0585726A-FF3C-40E0-B835-812576413697}">
          <dgm:prSet phldrT="1"/>
          <dgm:t>
            <a:bodyPr/>
            <a:lstStyle/>
            <a:p>
              <a:r>
                <a:t>1</a:t>
              </a:r>
            </a:p>
          </dgm:t>
        </dgm:pt>
        <dgm:pt modelId="1200" type="sibTrans" cxnId="{F4E83B77-0772-4517-8FB9-69437BE019A6}">
          <dgm:prSet phldrT="2"/>
          <dgm:t>
            <a:bodyPr/>
            <a:lstStyle/>
            <a:p>
              <a:r>
                <a:t>2</a:t>
              </a:r>
            </a:p>
          </dgm:t>
        </dgm:pt>
        <dgm:pt modelId="1300" type="sibTrans" cxnId="{85F84234-FE66-40F0-B3CE-A62215E2BF56}">
          <dgm:prSet phldrT="3"/>
          <dgm:t>
            <a:bodyPr/>
            <a:lstStyle/>
            <a:p>
              <a:r>
                <a:t>3</a:t>
              </a:r>
            </a:p>
          </dgm:t>
        </dgm:pt>
        <dgm:pt modelId="1400" type="sibTrans" cxnId="{6CBAC125-CEC5-483C-88AC-9F3CD05DE8CE}">
          <dgm:prSet phldrT="4"/>
          <dgm:t>
            <a:bodyPr/>
            <a:lstStyle/>
            <a:p>
              <a:r>
                <a:t>4</a:t>
              </a:r>
            </a:p>
          </dgm:t>
        </dgm:pt>
        <dgm:pt modelId="1500" type="sibTrans" cxnId="{ED8C336C-161C-43A3-8782-FE613485823B}">
          <dgm:prSet phldrT="5"/>
          <dgm:t>
            <a:bodyPr/>
            <a:lstStyle/>
            <a:p>
              <a:r>
                <a:t>5</a:t>
              </a:r>
            </a:p>
          </dgm:t>
        </dgm:pt>
      </dgm:ptLst>
      <dgm:cxnLst>
        <dgm:cxn modelId="1000" srcId="0" destId="100" srcOrd="0" destOrd="0" sibTransId="1100"/>
        <dgm:cxn modelId="1001" srcId="100" destId="101" srcOrd="0" destOrd="0"/>
        <dgm:cxn modelId="2000" srcId="0" destId="200" srcOrd="1" destOrd="0" sibTransId="1200"/>
        <dgm:cxn modelId="2001" srcId="200" destId="201" srcOrd="0" destOrd="0"/>
        <dgm:cxn modelId="3000" srcId="0" destId="300" srcOrd="2" destOrd="0" sibTransId="1300"/>
        <dgm:cxn modelId="3001" srcId="300" destId="301" srcOrd="0" destOrd="0"/>
        <dgm:cxn modelId="4000" srcId="0" destId="400" srcOrd="3" destOrd="0" sibTransId="1400"/>
        <dgm:cxn modelId="4001" srcId="400" destId="401" srcOrd="0" destOrd="0"/>
        <dgm:cxn modelId="5000" srcId="0" destId="500" srcOrd="4" destOrd="0" sibTransId="1500"/>
        <dgm:cxn modelId="5001" srcId="500" destId="50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l" for="ch" forName="itemsFlow" refType="w" fact="0.05"/>
      <dgm:constr type="w" for="ch" forName="itemsFlow" refType="w" fact="0.9"/>
      <dgm:constr type="t" for="ch" forName="itemsFlow"/>
      <dgm:constr type="h" for="ch" forName="itemsFlow" refType="h"/>
    </dgm:constrLst>
    <dgm:ruleLst/>
    <dgm:layoutNode name="itemsFlow">
      <dgm:choose name="dirChoose">
        <dgm:if name="dirNorm" func="var" arg="dir" op="equ" val="norm">
          <dgm:alg type="lin">
            <dgm:param type="linDir" val="fromL"/>
            <dgm:param type="fallback" val="1D"/>
          </dgm:alg>
        </dgm:if>
        <dgm:else name="dirRev">
          <dgm:alg type="lin">
            <dgm:param type="linDir" val="fromR"/>
            <dgm:param type="fallback" val="1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h" for="ch" forName="item" refType="h"/>
        <dgm:constr type="w" for="ch" forName="item" refType="w"/>
        <dgm:constr type="w" for="ch" forName="connector" refType="w" refFor="ch" refForName="item" fact="0.05"/>
        <dgm:constr type="h" for="ch" forName="connector" refType="h" fact="0.5"/>
        <dgm:constr type="primFontSz" for="des" forName="titleText" op="equ"/>
        <dgm:constr type="primFontSz" for="des" forName="descText" op="equ"/>
      </dgm:constrLst>
      <dgm:ruleLst/>
      <dgm:forEach name="nodesForEach" axis="ch" ptType="node">
        <dgm:layoutNode name="item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anchor"/>
            <dgm:constr type="t" for="ch" forName="anchor"/>
            <dgm:constr type="w" for="ch" forName="anchor" refType="w"/>
            <dgm:constr type="h" for="ch" forName="anchor" refType="h"/>
            <dgm:constr type="l" for="ch" forName="titleText"/>
            <dgm:constr type="t" for="ch" forName="titleText" refType="h" fact="0.22"/>
            <dgm:constr type="w" for="ch" forName="titleText" refType="w"/>
            <dgm:constr type="h" for="ch" forName="titleText" refType="h" fact="0.13"/>
            <dgm:constr type="ctrX" for="ch" forName="numCircle" refType="w" fact="0.5"/>
            <dgm:constr type="ctrY" for="ch" forName="numCircle" refType="h" fact="0.48"/>
            <dgm:constr type="w" for="ch" forName="numCircle" refType="h" fact="0.24"/>
            <dgm:constr type="h" for="ch" forName="numCircle" refType="h" fact="0.24"/>
            <dgm:constr type="l" for="ch" forName="descText"/>
            <dgm:constr type="t" for="ch" forName="descText" refType="h" fact="0.63"/>
            <dgm:constr type="w" for="ch" forName="descText" refType="w"/>
            <dgm:constr type="h" for="ch" forName="descText" refType="h" fact="0.33"/>
          </dgm:constrLst>
          <dgm:ruleLst/>
          <dgm:layoutNode name="ancho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itleText" styleLbl="revTx">
            <dgm:varLst>
              <dgm:chMax val="0"/>
              <dgm:chPref val="0"/>
            </dgm:varLst>
            <dgm:alg type="tx">
              <dgm:param type="txAnchorVert" val="b"/>
              <dgm:param type="parTxLTRAlign" val="ctr"/>
              <dgm:param type="parTxRTLAlign" val="ctr"/>
            </dgm:alg>
            <dgm:shape xmlns:r="http://schemas.openxmlformats.org/officeDocument/2006/relationships" type="rect" r:blip="" hideGeom="1">
              <dgm:adjLst/>
            </dgm:shape>
            <dgm:presOf axis="self" ptType="node"/>
            <dgm:constrLst>
              <dgm:constr type="primFontSz" val="18"/>
              <dgm:constr type="lMarg" refType="primFontSz" fact="0.1"/>
              <dgm:constr type="rMarg" refType="primFontSz" fact="0.1"/>
              <dgm:constr type="tMarg" refType="primFontSz" fact="0.05"/>
              <dgm:constr type="bMarg" refType="primFontSz" fact="0.05"/>
            </dgm:constrLst>
            <dgm:ruleLst>
              <dgm:rule type="primFontSz" val="8" fact="NaN" max="NaN"/>
            </dgm:ruleLst>
          </dgm:layoutNode>
          <dgm:forEach name="numForEach" axis="followSib" ptType="sibTrans" hideLastTrans="0" cnt="1">
            <dgm:layoutNode name="numCircle" styleLbl="node1">
              <dgm:varLst>
                <dgm:chMax val="0"/>
                <dgm:bulletEnabled/>
              </dgm:varLst>
              <dgm:alg type="tx">
                <dgm:param type="txAnchorVert" val="mid"/>
                <dgm:param type="txAnchorHorzCh" val="ctr"/>
              </dgm:alg>
              <dgm:shape xmlns:r="http://schemas.openxmlformats.org/officeDocument/2006/relationships" type="ellipse" r:blip="">
                <dgm:adjLst/>
              </dgm:shape>
              <dgm:presOf axis="self" ptType="sibTrans"/>
              <dgm:constrLst>
                <dgm:constr type="primFontSz" val="36"/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14" fact="NaN" max="NaN"/>
              </dgm:ruleLst>
            </dgm:layoutNode>
          </dgm:forEach>
          <dgm:layoutNode name="descText" styleLbl="revTx">
            <dgm:varLst>
              <dgm:chMax val="0"/>
              <dgm:chPref val="0"/>
            </dgm:varLst>
            <dgm:alg type="tx">
              <dgm:param type="txAnchorVert" val="t"/>
              <dgm:param type="parTxLTRAlign" val="ctr"/>
              <dgm:param type="parTxRTLAlign" val="ctr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secFontSz" val="14"/>
              <dgm:constr type="primFontSz" refType="secFontSz"/>
              <dgm:constr type="lMarg" refType="primFontSz" fact="0.1"/>
              <dgm:constr type="rMarg" refType="primFontSz" fact="0.1"/>
              <dgm:constr type="tMarg" refType="primFontSz" fact="0.05"/>
              <dgm:constr type="bMarg" refType="primFontSz" fact="0.05"/>
            </dgm:constrLst>
            <dgm:ruleLst>
              <dgm:rule type="primFontSz" val="7" fact="NaN" max="NaN"/>
            </dgm:ruleLst>
          </dgm:layoutNode>
        </dgm:layoutNode>
        <dgm:forEach name="sibTransForEach" axis="followSib" ptType="sibTrans" cnt="1">
          <dgm:layoutNode name="connector" styleLbl="dkBgShp">
            <dgm:alg type="conn">
              <dgm:param type="begPts" val="auto"/>
              <dgm:param type="endPts" val="auto"/>
              <dgm:param type="srcNode" val="numCircle"/>
              <dgm:param type="dstNode" val="numCircle"/>
              <dgm:param type="begSty" val="noArr"/>
              <dgm:param type="endSty" val="noArr"/>
              <dgm:param type="connRout" val="stra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begPad"/>
              <dgm:constr type="endPad"/>
              <dgm:constr type="stemThick" refType="h" fact="0.0125"/>
            </dgm:constrLst>
            <dgm:ruleLst/>
          </dgm:layoutNode>
        </dgm:forEach>
      </dgm:forEach>
    </dgm:layoutNode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lain"/>
          </dgm1611:buPr>
        </dgm1611:autoBuNodeInfo>
      </dgm1611:autoBuNodeInfoLst>
    </a:ex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560B6B-963E-45AD-B18D-9DA3469D83C9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B61BEE-A6B4-49DE-8859-2A55F155C5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9308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8D2A0D-6B45-4215-8A49-D14849101A69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E6A182-AF03-4CC8-94DC-C0726DF52A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640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E6A182-AF03-4CC8-94DC-C0726DF52A6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75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3B8F8B-AAB0-046B-FF6D-936E5F449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EAD4F6-980D-35C9-A72C-8DFF5F88A8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B0E198-DB3D-B84C-8D7E-86C21DD69F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A33E19-7378-B059-D468-CB7CD986AD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E6A182-AF03-4CC8-94DC-C0726DF52A6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572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E626-6EB7-4D9A-AD4A-B54D1684CAD1}" type="datetime1">
              <a:rPr lang="en-US" smtClean="0"/>
              <a:t>8/20/2026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62707" y="2320335"/>
            <a:ext cx="85344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62707" y="288339"/>
            <a:ext cx="109728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 algn="l">
              <a:defRPr sz="4800" b="1" cap="all" baseline="0">
                <a:ln w="6350">
                  <a:noFill/>
                </a:ln>
                <a:solidFill>
                  <a:schemeClr val="accent2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386028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32EDF-E99E-4C68-AFCB-7A835B309D6D}" type="datetime1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20336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2D85F-A551-4C69-800A-8CFFA2306A88}" type="datetime1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43518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24A36-10EA-4DE5-9251-C62AA44714D2}" type="datetime1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20158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95A85-13CC-45EA-B1A6-5B8E77AB646B}" type="datetime1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66400" y="6416676"/>
            <a:ext cx="1016000" cy="365125"/>
          </a:xfr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ubtitle 8"/>
          <p:cNvSpPr>
            <a:spLocks noGrp="1"/>
          </p:cNvSpPr>
          <p:nvPr>
            <p:ph type="subTitle" idx="1"/>
          </p:nvPr>
        </p:nvSpPr>
        <p:spPr>
          <a:xfrm>
            <a:off x="562707" y="2320335"/>
            <a:ext cx="85344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Title 7"/>
          <p:cNvSpPr>
            <a:spLocks noGrp="1"/>
          </p:cNvSpPr>
          <p:nvPr>
            <p:ph type="ctrTitle"/>
          </p:nvPr>
        </p:nvSpPr>
        <p:spPr>
          <a:xfrm>
            <a:off x="562707" y="288339"/>
            <a:ext cx="109728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 algn="l"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4226335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71815-F531-4787-BA2A-626422C133AD}" type="datetime1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1838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4885B-3C5C-43BB-9862-47948E5DF551}" type="datetime1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362201"/>
            <a:ext cx="5389033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535113"/>
            <a:ext cx="5389033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362201"/>
            <a:ext cx="5386917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4184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3B6AF-AB61-4D8E-B7B7-705C5ACEBBCC}" type="datetime1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93208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3EC9A-B094-4092-8061-75D86CB34931}" type="datetime1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68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1AEED-2323-4359-853E-316DF6600362}" type="datetime1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1" y="1524001"/>
            <a:ext cx="4011084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1">
                <a:ln w="6350">
                  <a:noFill/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777504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AC2DF-F1FD-4724-A563-92BADFC82ECC}" type="datetime1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8400" y="1831975"/>
            <a:ext cx="7315200" cy="3962400"/>
          </a:xfrm>
          <a:solidFill>
            <a:schemeClr val="bg2">
              <a:lumMod val="20000"/>
              <a:lumOff val="80000"/>
            </a:schemeClr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0" indent="0" algn="l" rtl="0" eaLnBrk="1" latinLnBrk="0" hangingPunct="1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8400" y="1166787"/>
            <a:ext cx="73152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609600"/>
            <a:ext cx="73152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144669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" y="6416676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D20E2CF-D74B-4B51-899A-DCEA821C90C7}" type="datetime1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165600" y="6416676"/>
            <a:ext cx="38608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566400" y="6416676"/>
            <a:ext cx="1016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grpSp>
        <p:nvGrpSpPr>
          <p:cNvPr id="24" name="Group 18"/>
          <p:cNvGrpSpPr>
            <a:grpSpLocks/>
          </p:cNvGrpSpPr>
          <p:nvPr/>
        </p:nvGrpSpPr>
        <p:grpSpPr bwMode="auto">
          <a:xfrm>
            <a:off x="4263969" y="1960564"/>
            <a:ext cx="3762431" cy="4821237"/>
            <a:chOff x="1365" y="355"/>
            <a:chExt cx="3024" cy="3875"/>
          </a:xfrm>
          <a:solidFill>
            <a:schemeClr val="bg2">
              <a:lumMod val="50000"/>
              <a:alpha val="20000"/>
            </a:schemeClr>
          </a:solidFill>
        </p:grpSpPr>
        <p:sp>
          <p:nvSpPr>
            <p:cNvPr id="25" name="Freeform 2"/>
            <p:cNvSpPr>
              <a:spLocks/>
            </p:cNvSpPr>
            <p:nvPr/>
          </p:nvSpPr>
          <p:spPr bwMode="auto">
            <a:xfrm>
              <a:off x="2835" y="586"/>
              <a:ext cx="88" cy="1121"/>
            </a:xfrm>
            <a:custGeom>
              <a:avLst/>
              <a:gdLst>
                <a:gd name="T0" fmla="*/ 0 w 88"/>
                <a:gd name="T1" fmla="*/ 1120 h 1121"/>
                <a:gd name="T2" fmla="*/ 0 w 88"/>
                <a:gd name="T3" fmla="*/ 0 h 1121"/>
                <a:gd name="T4" fmla="*/ 87 w 88"/>
                <a:gd name="T5" fmla="*/ 0 h 1121"/>
                <a:gd name="T6" fmla="*/ 87 w 88"/>
                <a:gd name="T7" fmla="*/ 1085 h 1121"/>
                <a:gd name="T8" fmla="*/ 0 w 88"/>
                <a:gd name="T9" fmla="*/ 1120 h 1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1121">
                  <a:moveTo>
                    <a:pt x="0" y="1120"/>
                  </a:moveTo>
                  <a:lnTo>
                    <a:pt x="0" y="0"/>
                  </a:lnTo>
                  <a:lnTo>
                    <a:pt x="87" y="0"/>
                  </a:lnTo>
                  <a:lnTo>
                    <a:pt x="87" y="1085"/>
                  </a:lnTo>
                  <a:lnTo>
                    <a:pt x="0" y="112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3"/>
            <p:cNvSpPr>
              <a:spLocks/>
            </p:cNvSpPr>
            <p:nvPr/>
          </p:nvSpPr>
          <p:spPr bwMode="auto">
            <a:xfrm>
              <a:off x="2834" y="1900"/>
              <a:ext cx="84" cy="363"/>
            </a:xfrm>
            <a:custGeom>
              <a:avLst/>
              <a:gdLst>
                <a:gd name="T0" fmla="*/ 0 w 84"/>
                <a:gd name="T1" fmla="*/ 29 h 363"/>
                <a:gd name="T2" fmla="*/ 83 w 84"/>
                <a:gd name="T3" fmla="*/ 0 h 363"/>
                <a:gd name="T4" fmla="*/ 74 w 84"/>
                <a:gd name="T5" fmla="*/ 329 h 363"/>
                <a:gd name="T6" fmla="*/ 0 w 84"/>
                <a:gd name="T7" fmla="*/ 362 h 363"/>
                <a:gd name="T8" fmla="*/ 0 w 84"/>
                <a:gd name="T9" fmla="*/ 2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363">
                  <a:moveTo>
                    <a:pt x="0" y="29"/>
                  </a:moveTo>
                  <a:lnTo>
                    <a:pt x="83" y="0"/>
                  </a:lnTo>
                  <a:lnTo>
                    <a:pt x="74" y="329"/>
                  </a:lnTo>
                  <a:lnTo>
                    <a:pt x="0" y="362"/>
                  </a:lnTo>
                  <a:lnTo>
                    <a:pt x="0" y="2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4"/>
            <p:cNvSpPr>
              <a:spLocks/>
            </p:cNvSpPr>
            <p:nvPr/>
          </p:nvSpPr>
          <p:spPr bwMode="auto">
            <a:xfrm>
              <a:off x="2825" y="2493"/>
              <a:ext cx="84" cy="249"/>
            </a:xfrm>
            <a:custGeom>
              <a:avLst/>
              <a:gdLst>
                <a:gd name="T0" fmla="*/ 2 w 84"/>
                <a:gd name="T1" fmla="*/ 213 h 249"/>
                <a:gd name="T2" fmla="*/ 0 w 84"/>
                <a:gd name="T3" fmla="*/ 28 h 249"/>
                <a:gd name="T4" fmla="*/ 83 w 84"/>
                <a:gd name="T5" fmla="*/ 0 h 249"/>
                <a:gd name="T6" fmla="*/ 72 w 84"/>
                <a:gd name="T7" fmla="*/ 248 h 249"/>
                <a:gd name="T8" fmla="*/ 2 w 84"/>
                <a:gd name="T9" fmla="*/ 213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249">
                  <a:moveTo>
                    <a:pt x="2" y="213"/>
                  </a:moveTo>
                  <a:lnTo>
                    <a:pt x="0" y="28"/>
                  </a:lnTo>
                  <a:lnTo>
                    <a:pt x="83" y="0"/>
                  </a:lnTo>
                  <a:lnTo>
                    <a:pt x="72" y="248"/>
                  </a:lnTo>
                  <a:lnTo>
                    <a:pt x="2" y="21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5"/>
            <p:cNvSpPr>
              <a:spLocks/>
            </p:cNvSpPr>
            <p:nvPr/>
          </p:nvSpPr>
          <p:spPr bwMode="auto">
            <a:xfrm>
              <a:off x="2831" y="2965"/>
              <a:ext cx="52" cy="232"/>
            </a:xfrm>
            <a:custGeom>
              <a:avLst/>
              <a:gdLst>
                <a:gd name="T0" fmla="*/ 13 w 52"/>
                <a:gd name="T1" fmla="*/ 204 h 232"/>
                <a:gd name="T2" fmla="*/ 0 w 52"/>
                <a:gd name="T3" fmla="*/ 0 h 232"/>
                <a:gd name="T4" fmla="*/ 51 w 52"/>
                <a:gd name="T5" fmla="*/ 26 h 232"/>
                <a:gd name="T6" fmla="*/ 47 w 52"/>
                <a:gd name="T7" fmla="*/ 231 h 232"/>
                <a:gd name="T8" fmla="*/ 13 w 52"/>
                <a:gd name="T9" fmla="*/ 204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232">
                  <a:moveTo>
                    <a:pt x="13" y="204"/>
                  </a:moveTo>
                  <a:lnTo>
                    <a:pt x="0" y="0"/>
                  </a:lnTo>
                  <a:lnTo>
                    <a:pt x="51" y="26"/>
                  </a:lnTo>
                  <a:lnTo>
                    <a:pt x="47" y="231"/>
                  </a:lnTo>
                  <a:lnTo>
                    <a:pt x="13" y="20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6"/>
            <p:cNvSpPr>
              <a:spLocks/>
            </p:cNvSpPr>
            <p:nvPr/>
          </p:nvSpPr>
          <p:spPr bwMode="auto">
            <a:xfrm>
              <a:off x="2851" y="3354"/>
              <a:ext cx="36" cy="133"/>
            </a:xfrm>
            <a:custGeom>
              <a:avLst/>
              <a:gdLst>
                <a:gd name="T0" fmla="*/ 4 w 36"/>
                <a:gd name="T1" fmla="*/ 101 h 133"/>
                <a:gd name="T2" fmla="*/ 0 w 36"/>
                <a:gd name="T3" fmla="*/ 0 h 133"/>
                <a:gd name="T4" fmla="*/ 35 w 36"/>
                <a:gd name="T5" fmla="*/ 20 h 133"/>
                <a:gd name="T6" fmla="*/ 28 w 36"/>
                <a:gd name="T7" fmla="*/ 132 h 133"/>
                <a:gd name="T8" fmla="*/ 4 w 36"/>
                <a:gd name="T9" fmla="*/ 101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33">
                  <a:moveTo>
                    <a:pt x="4" y="101"/>
                  </a:moveTo>
                  <a:lnTo>
                    <a:pt x="0" y="0"/>
                  </a:lnTo>
                  <a:lnTo>
                    <a:pt x="35" y="20"/>
                  </a:lnTo>
                  <a:lnTo>
                    <a:pt x="28" y="132"/>
                  </a:lnTo>
                  <a:lnTo>
                    <a:pt x="4" y="10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7"/>
            <p:cNvSpPr>
              <a:spLocks/>
            </p:cNvSpPr>
            <p:nvPr/>
          </p:nvSpPr>
          <p:spPr bwMode="auto">
            <a:xfrm>
              <a:off x="2851" y="3640"/>
              <a:ext cx="30" cy="590"/>
            </a:xfrm>
            <a:custGeom>
              <a:avLst/>
              <a:gdLst>
                <a:gd name="T0" fmla="*/ 15 w 30"/>
                <a:gd name="T1" fmla="*/ 589 h 590"/>
                <a:gd name="T2" fmla="*/ 0 w 30"/>
                <a:gd name="T3" fmla="*/ 0 h 590"/>
                <a:gd name="T4" fmla="*/ 29 w 30"/>
                <a:gd name="T5" fmla="*/ 37 h 590"/>
                <a:gd name="T6" fmla="*/ 15 w 30"/>
                <a:gd name="T7" fmla="*/ 589 h 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590">
                  <a:moveTo>
                    <a:pt x="15" y="589"/>
                  </a:moveTo>
                  <a:lnTo>
                    <a:pt x="0" y="0"/>
                  </a:lnTo>
                  <a:lnTo>
                    <a:pt x="29" y="37"/>
                  </a:lnTo>
                  <a:lnTo>
                    <a:pt x="15" y="58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8"/>
            <p:cNvSpPr>
              <a:spLocks/>
            </p:cNvSpPr>
            <p:nvPr/>
          </p:nvSpPr>
          <p:spPr bwMode="auto">
            <a:xfrm>
              <a:off x="2600" y="3595"/>
              <a:ext cx="233" cy="130"/>
            </a:xfrm>
            <a:custGeom>
              <a:avLst/>
              <a:gdLst>
                <a:gd name="T0" fmla="*/ 0 w 233"/>
                <a:gd name="T1" fmla="*/ 117 h 130"/>
                <a:gd name="T2" fmla="*/ 48 w 233"/>
                <a:gd name="T3" fmla="*/ 101 h 130"/>
                <a:gd name="T4" fmla="*/ 93 w 233"/>
                <a:gd name="T5" fmla="*/ 79 h 130"/>
                <a:gd name="T6" fmla="*/ 146 w 233"/>
                <a:gd name="T7" fmla="*/ 39 h 130"/>
                <a:gd name="T8" fmla="*/ 182 w 233"/>
                <a:gd name="T9" fmla="*/ 0 h 130"/>
                <a:gd name="T10" fmla="*/ 232 w 233"/>
                <a:gd name="T11" fmla="*/ 42 h 130"/>
                <a:gd name="T12" fmla="*/ 188 w 233"/>
                <a:gd name="T13" fmla="*/ 74 h 130"/>
                <a:gd name="T14" fmla="*/ 134 w 233"/>
                <a:gd name="T15" fmla="*/ 110 h 130"/>
                <a:gd name="T16" fmla="*/ 61 w 233"/>
                <a:gd name="T17" fmla="*/ 129 h 130"/>
                <a:gd name="T18" fmla="*/ 0 w 233"/>
                <a:gd name="T19" fmla="*/ 117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3" h="130">
                  <a:moveTo>
                    <a:pt x="0" y="117"/>
                  </a:moveTo>
                  <a:lnTo>
                    <a:pt x="48" y="101"/>
                  </a:lnTo>
                  <a:lnTo>
                    <a:pt x="93" y="79"/>
                  </a:lnTo>
                  <a:lnTo>
                    <a:pt x="146" y="39"/>
                  </a:lnTo>
                  <a:lnTo>
                    <a:pt x="182" y="0"/>
                  </a:lnTo>
                  <a:lnTo>
                    <a:pt x="232" y="42"/>
                  </a:lnTo>
                  <a:lnTo>
                    <a:pt x="188" y="74"/>
                  </a:lnTo>
                  <a:lnTo>
                    <a:pt x="134" y="110"/>
                  </a:lnTo>
                  <a:lnTo>
                    <a:pt x="61" y="129"/>
                  </a:lnTo>
                  <a:lnTo>
                    <a:pt x="0" y="11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9"/>
            <p:cNvSpPr>
              <a:spLocks/>
            </p:cNvSpPr>
            <p:nvPr/>
          </p:nvSpPr>
          <p:spPr bwMode="auto">
            <a:xfrm>
              <a:off x="2583" y="2888"/>
              <a:ext cx="465" cy="646"/>
            </a:xfrm>
            <a:custGeom>
              <a:avLst/>
              <a:gdLst>
                <a:gd name="T0" fmla="*/ 359 w 465"/>
                <a:gd name="T1" fmla="*/ 645 h 646"/>
                <a:gd name="T2" fmla="*/ 405 w 465"/>
                <a:gd name="T3" fmla="*/ 616 h 646"/>
                <a:gd name="T4" fmla="*/ 447 w 465"/>
                <a:gd name="T5" fmla="*/ 580 h 646"/>
                <a:gd name="T6" fmla="*/ 460 w 465"/>
                <a:gd name="T7" fmla="*/ 552 h 646"/>
                <a:gd name="T8" fmla="*/ 464 w 465"/>
                <a:gd name="T9" fmla="*/ 515 h 646"/>
                <a:gd name="T10" fmla="*/ 451 w 465"/>
                <a:gd name="T11" fmla="*/ 468 h 646"/>
                <a:gd name="T12" fmla="*/ 424 w 465"/>
                <a:gd name="T13" fmla="*/ 424 h 646"/>
                <a:gd name="T14" fmla="*/ 380 w 465"/>
                <a:gd name="T15" fmla="*/ 385 h 646"/>
                <a:gd name="T16" fmla="*/ 168 w 465"/>
                <a:gd name="T17" fmla="*/ 259 h 646"/>
                <a:gd name="T18" fmla="*/ 133 w 465"/>
                <a:gd name="T19" fmla="*/ 235 h 646"/>
                <a:gd name="T20" fmla="*/ 111 w 465"/>
                <a:gd name="T21" fmla="*/ 208 h 646"/>
                <a:gd name="T22" fmla="*/ 104 w 465"/>
                <a:gd name="T23" fmla="*/ 166 h 646"/>
                <a:gd name="T24" fmla="*/ 117 w 465"/>
                <a:gd name="T25" fmla="*/ 124 h 646"/>
                <a:gd name="T26" fmla="*/ 155 w 465"/>
                <a:gd name="T27" fmla="*/ 95 h 646"/>
                <a:gd name="T28" fmla="*/ 222 w 465"/>
                <a:gd name="T29" fmla="*/ 52 h 646"/>
                <a:gd name="T30" fmla="*/ 124 w 465"/>
                <a:gd name="T31" fmla="*/ 0 h 646"/>
                <a:gd name="T32" fmla="*/ 55 w 465"/>
                <a:gd name="T33" fmla="*/ 41 h 646"/>
                <a:gd name="T34" fmla="*/ 27 w 465"/>
                <a:gd name="T35" fmla="*/ 70 h 646"/>
                <a:gd name="T36" fmla="*/ 2 w 465"/>
                <a:gd name="T37" fmla="*/ 123 h 646"/>
                <a:gd name="T38" fmla="*/ 0 w 465"/>
                <a:gd name="T39" fmla="*/ 189 h 646"/>
                <a:gd name="T40" fmla="*/ 29 w 465"/>
                <a:gd name="T41" fmla="*/ 257 h 646"/>
                <a:gd name="T42" fmla="*/ 78 w 465"/>
                <a:gd name="T43" fmla="*/ 300 h 646"/>
                <a:gd name="T44" fmla="*/ 311 w 465"/>
                <a:gd name="T45" fmla="*/ 442 h 646"/>
                <a:gd name="T46" fmla="*/ 358 w 465"/>
                <a:gd name="T47" fmla="*/ 474 h 646"/>
                <a:gd name="T48" fmla="*/ 375 w 465"/>
                <a:gd name="T49" fmla="*/ 516 h 646"/>
                <a:gd name="T50" fmla="*/ 375 w 465"/>
                <a:gd name="T51" fmla="*/ 550 h 646"/>
                <a:gd name="T52" fmla="*/ 308 w 465"/>
                <a:gd name="T53" fmla="*/ 608 h 646"/>
                <a:gd name="T54" fmla="*/ 359 w 465"/>
                <a:gd name="T55" fmla="*/ 645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65" h="646">
                  <a:moveTo>
                    <a:pt x="359" y="645"/>
                  </a:moveTo>
                  <a:lnTo>
                    <a:pt x="405" y="616"/>
                  </a:lnTo>
                  <a:lnTo>
                    <a:pt x="447" y="580"/>
                  </a:lnTo>
                  <a:lnTo>
                    <a:pt x="460" y="552"/>
                  </a:lnTo>
                  <a:lnTo>
                    <a:pt x="464" y="515"/>
                  </a:lnTo>
                  <a:lnTo>
                    <a:pt x="451" y="468"/>
                  </a:lnTo>
                  <a:lnTo>
                    <a:pt x="424" y="424"/>
                  </a:lnTo>
                  <a:lnTo>
                    <a:pt x="380" y="385"/>
                  </a:lnTo>
                  <a:lnTo>
                    <a:pt x="168" y="259"/>
                  </a:lnTo>
                  <a:lnTo>
                    <a:pt x="133" y="235"/>
                  </a:lnTo>
                  <a:lnTo>
                    <a:pt x="111" y="208"/>
                  </a:lnTo>
                  <a:lnTo>
                    <a:pt x="104" y="166"/>
                  </a:lnTo>
                  <a:lnTo>
                    <a:pt x="117" y="124"/>
                  </a:lnTo>
                  <a:lnTo>
                    <a:pt x="155" y="95"/>
                  </a:lnTo>
                  <a:lnTo>
                    <a:pt x="222" y="52"/>
                  </a:lnTo>
                  <a:lnTo>
                    <a:pt x="124" y="0"/>
                  </a:lnTo>
                  <a:lnTo>
                    <a:pt x="55" y="41"/>
                  </a:lnTo>
                  <a:lnTo>
                    <a:pt x="27" y="70"/>
                  </a:lnTo>
                  <a:lnTo>
                    <a:pt x="2" y="123"/>
                  </a:lnTo>
                  <a:lnTo>
                    <a:pt x="0" y="189"/>
                  </a:lnTo>
                  <a:lnTo>
                    <a:pt x="29" y="257"/>
                  </a:lnTo>
                  <a:lnTo>
                    <a:pt x="78" y="300"/>
                  </a:lnTo>
                  <a:lnTo>
                    <a:pt x="311" y="442"/>
                  </a:lnTo>
                  <a:lnTo>
                    <a:pt x="358" y="474"/>
                  </a:lnTo>
                  <a:lnTo>
                    <a:pt x="375" y="516"/>
                  </a:lnTo>
                  <a:lnTo>
                    <a:pt x="375" y="550"/>
                  </a:lnTo>
                  <a:lnTo>
                    <a:pt x="308" y="608"/>
                  </a:lnTo>
                  <a:lnTo>
                    <a:pt x="359" y="64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10"/>
            <p:cNvSpPr>
              <a:spLocks/>
            </p:cNvSpPr>
            <p:nvPr/>
          </p:nvSpPr>
          <p:spPr bwMode="auto">
            <a:xfrm>
              <a:off x="2966" y="2396"/>
              <a:ext cx="318" cy="422"/>
            </a:xfrm>
            <a:custGeom>
              <a:avLst/>
              <a:gdLst>
                <a:gd name="T0" fmla="*/ 92 w 318"/>
                <a:gd name="T1" fmla="*/ 421 h 422"/>
                <a:gd name="T2" fmla="*/ 163 w 318"/>
                <a:gd name="T3" fmla="*/ 399 h 422"/>
                <a:gd name="T4" fmla="*/ 218 w 318"/>
                <a:gd name="T5" fmla="*/ 357 h 422"/>
                <a:gd name="T6" fmla="*/ 263 w 318"/>
                <a:gd name="T7" fmla="*/ 316 h 422"/>
                <a:gd name="T8" fmla="*/ 300 w 318"/>
                <a:gd name="T9" fmla="*/ 265 h 422"/>
                <a:gd name="T10" fmla="*/ 317 w 318"/>
                <a:gd name="T11" fmla="*/ 203 h 422"/>
                <a:gd name="T12" fmla="*/ 316 w 318"/>
                <a:gd name="T13" fmla="*/ 139 h 422"/>
                <a:gd name="T14" fmla="*/ 299 w 318"/>
                <a:gd name="T15" fmla="*/ 95 h 422"/>
                <a:gd name="T16" fmla="*/ 276 w 318"/>
                <a:gd name="T17" fmla="*/ 64 h 422"/>
                <a:gd name="T18" fmla="*/ 241 w 318"/>
                <a:gd name="T19" fmla="*/ 36 h 422"/>
                <a:gd name="T20" fmla="*/ 218 w 318"/>
                <a:gd name="T21" fmla="*/ 14 h 422"/>
                <a:gd name="T22" fmla="*/ 180 w 318"/>
                <a:gd name="T23" fmla="*/ 0 h 422"/>
                <a:gd name="T24" fmla="*/ 61 w 318"/>
                <a:gd name="T25" fmla="*/ 52 h 422"/>
                <a:gd name="T26" fmla="*/ 106 w 318"/>
                <a:gd name="T27" fmla="*/ 93 h 422"/>
                <a:gd name="T28" fmla="*/ 137 w 318"/>
                <a:gd name="T29" fmla="*/ 130 h 422"/>
                <a:gd name="T30" fmla="*/ 159 w 318"/>
                <a:gd name="T31" fmla="*/ 159 h 422"/>
                <a:gd name="T32" fmla="*/ 176 w 318"/>
                <a:gd name="T33" fmla="*/ 196 h 422"/>
                <a:gd name="T34" fmla="*/ 176 w 318"/>
                <a:gd name="T35" fmla="*/ 246 h 422"/>
                <a:gd name="T36" fmla="*/ 145 w 318"/>
                <a:gd name="T37" fmla="*/ 279 h 422"/>
                <a:gd name="T38" fmla="*/ 105 w 318"/>
                <a:gd name="T39" fmla="*/ 309 h 422"/>
                <a:gd name="T40" fmla="*/ 50 w 318"/>
                <a:gd name="T41" fmla="*/ 342 h 422"/>
                <a:gd name="T42" fmla="*/ 0 w 318"/>
                <a:gd name="T43" fmla="*/ 369 h 422"/>
                <a:gd name="T44" fmla="*/ 92 w 318"/>
                <a:gd name="T45" fmla="*/ 421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8" h="422">
                  <a:moveTo>
                    <a:pt x="92" y="421"/>
                  </a:moveTo>
                  <a:lnTo>
                    <a:pt x="163" y="399"/>
                  </a:lnTo>
                  <a:lnTo>
                    <a:pt x="218" y="357"/>
                  </a:lnTo>
                  <a:lnTo>
                    <a:pt x="263" y="316"/>
                  </a:lnTo>
                  <a:lnTo>
                    <a:pt x="300" y="265"/>
                  </a:lnTo>
                  <a:lnTo>
                    <a:pt x="317" y="203"/>
                  </a:lnTo>
                  <a:lnTo>
                    <a:pt x="316" y="139"/>
                  </a:lnTo>
                  <a:lnTo>
                    <a:pt x="299" y="95"/>
                  </a:lnTo>
                  <a:lnTo>
                    <a:pt x="276" y="64"/>
                  </a:lnTo>
                  <a:lnTo>
                    <a:pt x="241" y="36"/>
                  </a:lnTo>
                  <a:lnTo>
                    <a:pt x="218" y="14"/>
                  </a:lnTo>
                  <a:lnTo>
                    <a:pt x="180" y="0"/>
                  </a:lnTo>
                  <a:lnTo>
                    <a:pt x="61" y="52"/>
                  </a:lnTo>
                  <a:lnTo>
                    <a:pt x="106" y="93"/>
                  </a:lnTo>
                  <a:lnTo>
                    <a:pt x="137" y="130"/>
                  </a:lnTo>
                  <a:lnTo>
                    <a:pt x="159" y="159"/>
                  </a:lnTo>
                  <a:lnTo>
                    <a:pt x="176" y="196"/>
                  </a:lnTo>
                  <a:lnTo>
                    <a:pt x="176" y="246"/>
                  </a:lnTo>
                  <a:lnTo>
                    <a:pt x="145" y="279"/>
                  </a:lnTo>
                  <a:lnTo>
                    <a:pt x="105" y="309"/>
                  </a:lnTo>
                  <a:lnTo>
                    <a:pt x="50" y="342"/>
                  </a:lnTo>
                  <a:lnTo>
                    <a:pt x="0" y="369"/>
                  </a:lnTo>
                  <a:lnTo>
                    <a:pt x="92" y="42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11"/>
            <p:cNvSpPr>
              <a:spLocks/>
            </p:cNvSpPr>
            <p:nvPr/>
          </p:nvSpPr>
          <p:spPr bwMode="auto">
            <a:xfrm>
              <a:off x="2308" y="1190"/>
              <a:ext cx="1404" cy="1153"/>
            </a:xfrm>
            <a:custGeom>
              <a:avLst/>
              <a:gdLst>
                <a:gd name="T0" fmla="*/ 466 w 1404"/>
                <a:gd name="T1" fmla="*/ 1084 h 1153"/>
                <a:gd name="T2" fmla="*/ 370 w 1404"/>
                <a:gd name="T3" fmla="*/ 1066 h 1153"/>
                <a:gd name="T4" fmla="*/ 299 w 1404"/>
                <a:gd name="T5" fmla="*/ 1035 h 1153"/>
                <a:gd name="T6" fmla="*/ 257 w 1404"/>
                <a:gd name="T7" fmla="*/ 1002 h 1153"/>
                <a:gd name="T8" fmla="*/ 220 w 1404"/>
                <a:gd name="T9" fmla="*/ 956 h 1153"/>
                <a:gd name="T10" fmla="*/ 209 w 1404"/>
                <a:gd name="T11" fmla="*/ 914 h 1153"/>
                <a:gd name="T12" fmla="*/ 215 w 1404"/>
                <a:gd name="T13" fmla="*/ 873 h 1153"/>
                <a:gd name="T14" fmla="*/ 231 w 1404"/>
                <a:gd name="T15" fmla="*/ 836 h 1153"/>
                <a:gd name="T16" fmla="*/ 273 w 1404"/>
                <a:gd name="T17" fmla="*/ 798 h 1153"/>
                <a:gd name="T18" fmla="*/ 330 w 1404"/>
                <a:gd name="T19" fmla="*/ 774 h 1153"/>
                <a:gd name="T20" fmla="*/ 400 w 1404"/>
                <a:gd name="T21" fmla="*/ 748 h 1153"/>
                <a:gd name="T22" fmla="*/ 1110 w 1404"/>
                <a:gd name="T23" fmla="*/ 499 h 1153"/>
                <a:gd name="T24" fmla="*/ 1207 w 1404"/>
                <a:gd name="T25" fmla="*/ 451 h 1153"/>
                <a:gd name="T26" fmla="*/ 1289 w 1404"/>
                <a:gd name="T27" fmla="*/ 398 h 1153"/>
                <a:gd name="T28" fmla="*/ 1344 w 1404"/>
                <a:gd name="T29" fmla="*/ 356 h 1153"/>
                <a:gd name="T30" fmla="*/ 1381 w 1404"/>
                <a:gd name="T31" fmla="*/ 310 h 1153"/>
                <a:gd name="T32" fmla="*/ 1403 w 1404"/>
                <a:gd name="T33" fmla="*/ 249 h 1153"/>
                <a:gd name="T34" fmla="*/ 1401 w 1404"/>
                <a:gd name="T35" fmla="*/ 185 h 1153"/>
                <a:gd name="T36" fmla="*/ 1386 w 1404"/>
                <a:gd name="T37" fmla="*/ 136 h 1153"/>
                <a:gd name="T38" fmla="*/ 1370 w 1404"/>
                <a:gd name="T39" fmla="*/ 90 h 1153"/>
                <a:gd name="T40" fmla="*/ 1335 w 1404"/>
                <a:gd name="T41" fmla="*/ 55 h 1153"/>
                <a:gd name="T42" fmla="*/ 1280 w 1404"/>
                <a:gd name="T43" fmla="*/ 18 h 1153"/>
                <a:gd name="T44" fmla="*/ 1214 w 1404"/>
                <a:gd name="T45" fmla="*/ 0 h 1153"/>
                <a:gd name="T46" fmla="*/ 1172 w 1404"/>
                <a:gd name="T47" fmla="*/ 4 h 1153"/>
                <a:gd name="T48" fmla="*/ 1111 w 1404"/>
                <a:gd name="T49" fmla="*/ 7 h 1153"/>
                <a:gd name="T50" fmla="*/ 1053 w 1404"/>
                <a:gd name="T51" fmla="*/ 20 h 1153"/>
                <a:gd name="T52" fmla="*/ 989 w 1404"/>
                <a:gd name="T53" fmla="*/ 46 h 1153"/>
                <a:gd name="T54" fmla="*/ 939 w 1404"/>
                <a:gd name="T55" fmla="*/ 79 h 1153"/>
                <a:gd name="T56" fmla="*/ 899 w 1404"/>
                <a:gd name="T57" fmla="*/ 106 h 1153"/>
                <a:gd name="T58" fmla="*/ 878 w 1404"/>
                <a:gd name="T59" fmla="*/ 149 h 1153"/>
                <a:gd name="T60" fmla="*/ 897 w 1404"/>
                <a:gd name="T61" fmla="*/ 187 h 1153"/>
                <a:gd name="T62" fmla="*/ 939 w 1404"/>
                <a:gd name="T63" fmla="*/ 183 h 1153"/>
                <a:gd name="T64" fmla="*/ 987 w 1404"/>
                <a:gd name="T65" fmla="*/ 171 h 1153"/>
                <a:gd name="T66" fmla="*/ 1033 w 1404"/>
                <a:gd name="T67" fmla="*/ 158 h 1153"/>
                <a:gd name="T68" fmla="*/ 1069 w 1404"/>
                <a:gd name="T69" fmla="*/ 150 h 1153"/>
                <a:gd name="T70" fmla="*/ 1111 w 1404"/>
                <a:gd name="T71" fmla="*/ 150 h 1153"/>
                <a:gd name="T72" fmla="*/ 1154 w 1404"/>
                <a:gd name="T73" fmla="*/ 163 h 1153"/>
                <a:gd name="T74" fmla="*/ 1183 w 1404"/>
                <a:gd name="T75" fmla="*/ 204 h 1153"/>
                <a:gd name="T76" fmla="*/ 1179 w 1404"/>
                <a:gd name="T77" fmla="*/ 248 h 1153"/>
                <a:gd name="T78" fmla="*/ 1157 w 1404"/>
                <a:gd name="T79" fmla="*/ 286 h 1153"/>
                <a:gd name="T80" fmla="*/ 1121 w 1404"/>
                <a:gd name="T81" fmla="*/ 323 h 1153"/>
                <a:gd name="T82" fmla="*/ 1047 w 1404"/>
                <a:gd name="T83" fmla="*/ 361 h 1153"/>
                <a:gd name="T84" fmla="*/ 908 w 1404"/>
                <a:gd name="T85" fmla="*/ 415 h 1153"/>
                <a:gd name="T86" fmla="*/ 194 w 1404"/>
                <a:gd name="T87" fmla="*/ 675 h 1153"/>
                <a:gd name="T88" fmla="*/ 123 w 1404"/>
                <a:gd name="T89" fmla="*/ 715 h 1153"/>
                <a:gd name="T90" fmla="*/ 68 w 1404"/>
                <a:gd name="T91" fmla="*/ 763 h 1153"/>
                <a:gd name="T92" fmla="*/ 29 w 1404"/>
                <a:gd name="T93" fmla="*/ 809 h 1153"/>
                <a:gd name="T94" fmla="*/ 6 w 1404"/>
                <a:gd name="T95" fmla="*/ 858 h 1153"/>
                <a:gd name="T96" fmla="*/ 0 w 1404"/>
                <a:gd name="T97" fmla="*/ 912 h 1153"/>
                <a:gd name="T98" fmla="*/ 8 w 1404"/>
                <a:gd name="T99" fmla="*/ 952 h 1153"/>
                <a:gd name="T100" fmla="*/ 22 w 1404"/>
                <a:gd name="T101" fmla="*/ 992 h 1153"/>
                <a:gd name="T102" fmla="*/ 59 w 1404"/>
                <a:gd name="T103" fmla="*/ 1036 h 1153"/>
                <a:gd name="T104" fmla="*/ 127 w 1404"/>
                <a:gd name="T105" fmla="*/ 1095 h 1153"/>
                <a:gd name="T106" fmla="*/ 198 w 1404"/>
                <a:gd name="T107" fmla="*/ 1135 h 1153"/>
                <a:gd name="T108" fmla="*/ 273 w 1404"/>
                <a:gd name="T109" fmla="*/ 1152 h 1153"/>
                <a:gd name="T110" fmla="*/ 466 w 1404"/>
                <a:gd name="T111" fmla="*/ 1084 h 1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04" h="1153">
                  <a:moveTo>
                    <a:pt x="466" y="1084"/>
                  </a:moveTo>
                  <a:lnTo>
                    <a:pt x="370" y="1066"/>
                  </a:lnTo>
                  <a:lnTo>
                    <a:pt x="299" y="1035"/>
                  </a:lnTo>
                  <a:lnTo>
                    <a:pt x="257" y="1002"/>
                  </a:lnTo>
                  <a:lnTo>
                    <a:pt x="220" y="956"/>
                  </a:lnTo>
                  <a:lnTo>
                    <a:pt x="209" y="914"/>
                  </a:lnTo>
                  <a:lnTo>
                    <a:pt x="215" y="873"/>
                  </a:lnTo>
                  <a:lnTo>
                    <a:pt x="231" y="836"/>
                  </a:lnTo>
                  <a:lnTo>
                    <a:pt x="273" y="798"/>
                  </a:lnTo>
                  <a:lnTo>
                    <a:pt x="330" y="774"/>
                  </a:lnTo>
                  <a:lnTo>
                    <a:pt x="400" y="748"/>
                  </a:lnTo>
                  <a:lnTo>
                    <a:pt x="1110" y="499"/>
                  </a:lnTo>
                  <a:lnTo>
                    <a:pt x="1207" y="451"/>
                  </a:lnTo>
                  <a:lnTo>
                    <a:pt x="1289" y="398"/>
                  </a:lnTo>
                  <a:lnTo>
                    <a:pt x="1344" y="356"/>
                  </a:lnTo>
                  <a:lnTo>
                    <a:pt x="1381" y="310"/>
                  </a:lnTo>
                  <a:lnTo>
                    <a:pt x="1403" y="249"/>
                  </a:lnTo>
                  <a:lnTo>
                    <a:pt x="1401" y="185"/>
                  </a:lnTo>
                  <a:lnTo>
                    <a:pt x="1386" y="136"/>
                  </a:lnTo>
                  <a:lnTo>
                    <a:pt x="1370" y="90"/>
                  </a:lnTo>
                  <a:lnTo>
                    <a:pt x="1335" y="55"/>
                  </a:lnTo>
                  <a:lnTo>
                    <a:pt x="1280" y="18"/>
                  </a:lnTo>
                  <a:lnTo>
                    <a:pt x="1214" y="0"/>
                  </a:lnTo>
                  <a:lnTo>
                    <a:pt x="1172" y="4"/>
                  </a:lnTo>
                  <a:lnTo>
                    <a:pt x="1111" y="7"/>
                  </a:lnTo>
                  <a:lnTo>
                    <a:pt x="1053" y="20"/>
                  </a:lnTo>
                  <a:lnTo>
                    <a:pt x="989" y="46"/>
                  </a:lnTo>
                  <a:lnTo>
                    <a:pt x="939" y="79"/>
                  </a:lnTo>
                  <a:lnTo>
                    <a:pt x="899" y="106"/>
                  </a:lnTo>
                  <a:lnTo>
                    <a:pt x="878" y="149"/>
                  </a:lnTo>
                  <a:lnTo>
                    <a:pt x="897" y="187"/>
                  </a:lnTo>
                  <a:lnTo>
                    <a:pt x="939" y="183"/>
                  </a:lnTo>
                  <a:lnTo>
                    <a:pt x="987" y="171"/>
                  </a:lnTo>
                  <a:lnTo>
                    <a:pt x="1033" y="158"/>
                  </a:lnTo>
                  <a:lnTo>
                    <a:pt x="1069" y="150"/>
                  </a:lnTo>
                  <a:lnTo>
                    <a:pt x="1111" y="150"/>
                  </a:lnTo>
                  <a:lnTo>
                    <a:pt x="1154" y="163"/>
                  </a:lnTo>
                  <a:lnTo>
                    <a:pt x="1183" y="204"/>
                  </a:lnTo>
                  <a:lnTo>
                    <a:pt x="1179" y="248"/>
                  </a:lnTo>
                  <a:lnTo>
                    <a:pt x="1157" y="286"/>
                  </a:lnTo>
                  <a:lnTo>
                    <a:pt x="1121" y="323"/>
                  </a:lnTo>
                  <a:lnTo>
                    <a:pt x="1047" y="361"/>
                  </a:lnTo>
                  <a:lnTo>
                    <a:pt x="908" y="415"/>
                  </a:lnTo>
                  <a:lnTo>
                    <a:pt x="194" y="675"/>
                  </a:lnTo>
                  <a:lnTo>
                    <a:pt x="123" y="715"/>
                  </a:lnTo>
                  <a:lnTo>
                    <a:pt x="68" y="763"/>
                  </a:lnTo>
                  <a:lnTo>
                    <a:pt x="29" y="809"/>
                  </a:lnTo>
                  <a:lnTo>
                    <a:pt x="6" y="858"/>
                  </a:lnTo>
                  <a:lnTo>
                    <a:pt x="0" y="912"/>
                  </a:lnTo>
                  <a:lnTo>
                    <a:pt x="8" y="952"/>
                  </a:lnTo>
                  <a:lnTo>
                    <a:pt x="22" y="992"/>
                  </a:lnTo>
                  <a:lnTo>
                    <a:pt x="59" y="1036"/>
                  </a:lnTo>
                  <a:lnTo>
                    <a:pt x="127" y="1095"/>
                  </a:lnTo>
                  <a:lnTo>
                    <a:pt x="198" y="1135"/>
                  </a:lnTo>
                  <a:lnTo>
                    <a:pt x="273" y="1152"/>
                  </a:lnTo>
                  <a:lnTo>
                    <a:pt x="466" y="108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12"/>
            <p:cNvSpPr>
              <a:spLocks/>
            </p:cNvSpPr>
            <p:nvPr/>
          </p:nvSpPr>
          <p:spPr bwMode="auto">
            <a:xfrm>
              <a:off x="2711" y="3280"/>
              <a:ext cx="368" cy="422"/>
            </a:xfrm>
            <a:custGeom>
              <a:avLst/>
              <a:gdLst>
                <a:gd name="T0" fmla="*/ 367 w 368"/>
                <a:gd name="T1" fmla="*/ 421 h 422"/>
                <a:gd name="T2" fmla="*/ 171 w 368"/>
                <a:gd name="T3" fmla="*/ 340 h 422"/>
                <a:gd name="T4" fmla="*/ 117 w 368"/>
                <a:gd name="T5" fmla="*/ 304 h 422"/>
                <a:gd name="T6" fmla="*/ 73 w 368"/>
                <a:gd name="T7" fmla="*/ 265 h 422"/>
                <a:gd name="T8" fmla="*/ 31 w 368"/>
                <a:gd name="T9" fmla="*/ 219 h 422"/>
                <a:gd name="T10" fmla="*/ 9 w 368"/>
                <a:gd name="T11" fmla="*/ 179 h 422"/>
                <a:gd name="T12" fmla="*/ 0 w 368"/>
                <a:gd name="T13" fmla="*/ 137 h 422"/>
                <a:gd name="T14" fmla="*/ 2 w 368"/>
                <a:gd name="T15" fmla="*/ 95 h 422"/>
                <a:gd name="T16" fmla="*/ 19 w 368"/>
                <a:gd name="T17" fmla="*/ 51 h 422"/>
                <a:gd name="T18" fmla="*/ 44 w 368"/>
                <a:gd name="T19" fmla="*/ 0 h 422"/>
                <a:gd name="T20" fmla="*/ 120 w 368"/>
                <a:gd name="T21" fmla="*/ 52 h 422"/>
                <a:gd name="T22" fmla="*/ 95 w 368"/>
                <a:gd name="T23" fmla="*/ 98 h 422"/>
                <a:gd name="T24" fmla="*/ 95 w 368"/>
                <a:gd name="T25" fmla="*/ 143 h 422"/>
                <a:gd name="T26" fmla="*/ 122 w 368"/>
                <a:gd name="T27" fmla="*/ 191 h 422"/>
                <a:gd name="T28" fmla="*/ 162 w 368"/>
                <a:gd name="T29" fmla="*/ 235 h 422"/>
                <a:gd name="T30" fmla="*/ 223 w 368"/>
                <a:gd name="T31" fmla="*/ 284 h 422"/>
                <a:gd name="T32" fmla="*/ 290 w 368"/>
                <a:gd name="T33" fmla="*/ 317 h 422"/>
                <a:gd name="T34" fmla="*/ 332 w 368"/>
                <a:gd name="T35" fmla="*/ 351 h 422"/>
                <a:gd name="T36" fmla="*/ 351 w 368"/>
                <a:gd name="T37" fmla="*/ 378 h 422"/>
                <a:gd name="T38" fmla="*/ 367 w 368"/>
                <a:gd name="T39" fmla="*/ 421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68" h="422">
                  <a:moveTo>
                    <a:pt x="367" y="421"/>
                  </a:moveTo>
                  <a:lnTo>
                    <a:pt x="171" y="340"/>
                  </a:lnTo>
                  <a:lnTo>
                    <a:pt x="117" y="304"/>
                  </a:lnTo>
                  <a:lnTo>
                    <a:pt x="73" y="265"/>
                  </a:lnTo>
                  <a:lnTo>
                    <a:pt x="31" y="219"/>
                  </a:lnTo>
                  <a:lnTo>
                    <a:pt x="9" y="179"/>
                  </a:lnTo>
                  <a:lnTo>
                    <a:pt x="0" y="137"/>
                  </a:lnTo>
                  <a:lnTo>
                    <a:pt x="2" y="95"/>
                  </a:lnTo>
                  <a:lnTo>
                    <a:pt x="19" y="51"/>
                  </a:lnTo>
                  <a:lnTo>
                    <a:pt x="44" y="0"/>
                  </a:lnTo>
                  <a:lnTo>
                    <a:pt x="120" y="52"/>
                  </a:lnTo>
                  <a:lnTo>
                    <a:pt x="95" y="98"/>
                  </a:lnTo>
                  <a:lnTo>
                    <a:pt x="95" y="143"/>
                  </a:lnTo>
                  <a:lnTo>
                    <a:pt x="122" y="191"/>
                  </a:lnTo>
                  <a:lnTo>
                    <a:pt x="162" y="235"/>
                  </a:lnTo>
                  <a:lnTo>
                    <a:pt x="223" y="284"/>
                  </a:lnTo>
                  <a:lnTo>
                    <a:pt x="290" y="317"/>
                  </a:lnTo>
                  <a:lnTo>
                    <a:pt x="332" y="351"/>
                  </a:lnTo>
                  <a:lnTo>
                    <a:pt x="351" y="378"/>
                  </a:lnTo>
                  <a:lnTo>
                    <a:pt x="367" y="42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13"/>
            <p:cNvSpPr>
              <a:spLocks/>
            </p:cNvSpPr>
            <p:nvPr/>
          </p:nvSpPr>
          <p:spPr bwMode="auto">
            <a:xfrm>
              <a:off x="2432" y="1792"/>
              <a:ext cx="989" cy="1439"/>
            </a:xfrm>
            <a:custGeom>
              <a:avLst/>
              <a:gdLst>
                <a:gd name="T0" fmla="*/ 525 w 989"/>
                <a:gd name="T1" fmla="*/ 1438 h 1439"/>
                <a:gd name="T2" fmla="*/ 582 w 989"/>
                <a:gd name="T3" fmla="*/ 1409 h 1439"/>
                <a:gd name="T4" fmla="*/ 647 w 989"/>
                <a:gd name="T5" fmla="*/ 1355 h 1439"/>
                <a:gd name="T6" fmla="*/ 670 w 989"/>
                <a:gd name="T7" fmla="*/ 1304 h 1439"/>
                <a:gd name="T8" fmla="*/ 686 w 989"/>
                <a:gd name="T9" fmla="*/ 1255 h 1439"/>
                <a:gd name="T10" fmla="*/ 677 w 989"/>
                <a:gd name="T11" fmla="*/ 1198 h 1439"/>
                <a:gd name="T12" fmla="*/ 637 w 989"/>
                <a:gd name="T13" fmla="*/ 1125 h 1439"/>
                <a:gd name="T14" fmla="*/ 609 w 989"/>
                <a:gd name="T15" fmla="*/ 1092 h 1439"/>
                <a:gd name="T16" fmla="*/ 569 w 989"/>
                <a:gd name="T17" fmla="*/ 1063 h 1439"/>
                <a:gd name="T18" fmla="*/ 259 w 989"/>
                <a:gd name="T19" fmla="*/ 905 h 1439"/>
                <a:gd name="T20" fmla="*/ 201 w 989"/>
                <a:gd name="T21" fmla="*/ 863 h 1439"/>
                <a:gd name="T22" fmla="*/ 177 w 989"/>
                <a:gd name="T23" fmla="*/ 843 h 1439"/>
                <a:gd name="T24" fmla="*/ 160 w 989"/>
                <a:gd name="T25" fmla="*/ 800 h 1439"/>
                <a:gd name="T26" fmla="*/ 171 w 989"/>
                <a:gd name="T27" fmla="*/ 766 h 1439"/>
                <a:gd name="T28" fmla="*/ 215 w 989"/>
                <a:gd name="T29" fmla="*/ 738 h 1439"/>
                <a:gd name="T30" fmla="*/ 294 w 989"/>
                <a:gd name="T31" fmla="*/ 709 h 1439"/>
                <a:gd name="T32" fmla="*/ 780 w 989"/>
                <a:gd name="T33" fmla="*/ 521 h 1439"/>
                <a:gd name="T34" fmla="*/ 856 w 989"/>
                <a:gd name="T35" fmla="*/ 471 h 1439"/>
                <a:gd name="T36" fmla="*/ 918 w 989"/>
                <a:gd name="T37" fmla="*/ 417 h 1439"/>
                <a:gd name="T38" fmla="*/ 953 w 989"/>
                <a:gd name="T39" fmla="*/ 379 h 1439"/>
                <a:gd name="T40" fmla="*/ 984 w 989"/>
                <a:gd name="T41" fmla="*/ 334 h 1439"/>
                <a:gd name="T42" fmla="*/ 988 w 989"/>
                <a:gd name="T43" fmla="*/ 274 h 1439"/>
                <a:gd name="T44" fmla="*/ 972 w 989"/>
                <a:gd name="T45" fmla="*/ 214 h 1439"/>
                <a:gd name="T46" fmla="*/ 953 w 989"/>
                <a:gd name="T47" fmla="*/ 167 h 1439"/>
                <a:gd name="T48" fmla="*/ 920 w 989"/>
                <a:gd name="T49" fmla="*/ 126 h 1439"/>
                <a:gd name="T50" fmla="*/ 875 w 989"/>
                <a:gd name="T51" fmla="*/ 85 h 1439"/>
                <a:gd name="T52" fmla="*/ 828 w 989"/>
                <a:gd name="T53" fmla="*/ 50 h 1439"/>
                <a:gd name="T54" fmla="*/ 803 w 989"/>
                <a:gd name="T55" fmla="*/ 29 h 1439"/>
                <a:gd name="T56" fmla="*/ 756 w 989"/>
                <a:gd name="T57" fmla="*/ 0 h 1439"/>
                <a:gd name="T58" fmla="*/ 588 w 989"/>
                <a:gd name="T59" fmla="*/ 61 h 1439"/>
                <a:gd name="T60" fmla="*/ 649 w 989"/>
                <a:gd name="T61" fmla="*/ 104 h 1439"/>
                <a:gd name="T62" fmla="*/ 694 w 989"/>
                <a:gd name="T63" fmla="*/ 145 h 1439"/>
                <a:gd name="T64" fmla="*/ 739 w 989"/>
                <a:gd name="T65" fmla="*/ 182 h 1439"/>
                <a:gd name="T66" fmla="*/ 780 w 989"/>
                <a:gd name="T67" fmla="*/ 223 h 1439"/>
                <a:gd name="T68" fmla="*/ 803 w 989"/>
                <a:gd name="T69" fmla="*/ 272 h 1439"/>
                <a:gd name="T70" fmla="*/ 787 w 989"/>
                <a:gd name="T71" fmla="*/ 323 h 1439"/>
                <a:gd name="T72" fmla="*/ 729 w 989"/>
                <a:gd name="T73" fmla="*/ 369 h 1439"/>
                <a:gd name="T74" fmla="*/ 639 w 989"/>
                <a:gd name="T75" fmla="*/ 413 h 1439"/>
                <a:gd name="T76" fmla="*/ 212 w 989"/>
                <a:gd name="T77" fmla="*/ 589 h 1439"/>
                <a:gd name="T78" fmla="*/ 160 w 989"/>
                <a:gd name="T79" fmla="*/ 608 h 1439"/>
                <a:gd name="T80" fmla="*/ 88 w 989"/>
                <a:gd name="T81" fmla="*/ 653 h 1439"/>
                <a:gd name="T82" fmla="*/ 43 w 989"/>
                <a:gd name="T83" fmla="*/ 698 h 1439"/>
                <a:gd name="T84" fmla="*/ 9 w 989"/>
                <a:gd name="T85" fmla="*/ 755 h 1439"/>
                <a:gd name="T86" fmla="*/ 0 w 989"/>
                <a:gd name="T87" fmla="*/ 820 h 1439"/>
                <a:gd name="T88" fmla="*/ 10 w 989"/>
                <a:gd name="T89" fmla="*/ 872 h 1439"/>
                <a:gd name="T90" fmla="*/ 40 w 989"/>
                <a:gd name="T91" fmla="*/ 914 h 1439"/>
                <a:gd name="T92" fmla="*/ 84 w 989"/>
                <a:gd name="T93" fmla="*/ 949 h 1439"/>
                <a:gd name="T94" fmla="*/ 159 w 989"/>
                <a:gd name="T95" fmla="*/ 999 h 1439"/>
                <a:gd name="T96" fmla="*/ 487 w 989"/>
                <a:gd name="T97" fmla="*/ 1164 h 1439"/>
                <a:gd name="T98" fmla="*/ 530 w 989"/>
                <a:gd name="T99" fmla="*/ 1197 h 1439"/>
                <a:gd name="T100" fmla="*/ 569 w 989"/>
                <a:gd name="T101" fmla="*/ 1236 h 1439"/>
                <a:gd name="T102" fmla="*/ 557 w 989"/>
                <a:gd name="T103" fmla="*/ 1292 h 1439"/>
                <a:gd name="T104" fmla="*/ 502 w 989"/>
                <a:gd name="T105" fmla="*/ 1354 h 1439"/>
                <a:gd name="T106" fmla="*/ 434 w 989"/>
                <a:gd name="T107" fmla="*/ 1394 h 1439"/>
                <a:gd name="T108" fmla="*/ 525 w 989"/>
                <a:gd name="T109" fmla="*/ 1438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89" h="1439">
                  <a:moveTo>
                    <a:pt x="525" y="1438"/>
                  </a:moveTo>
                  <a:lnTo>
                    <a:pt x="582" y="1409"/>
                  </a:lnTo>
                  <a:lnTo>
                    <a:pt x="647" y="1355"/>
                  </a:lnTo>
                  <a:lnTo>
                    <a:pt x="670" y="1304"/>
                  </a:lnTo>
                  <a:lnTo>
                    <a:pt x="686" y="1255"/>
                  </a:lnTo>
                  <a:lnTo>
                    <a:pt x="677" y="1198"/>
                  </a:lnTo>
                  <a:lnTo>
                    <a:pt x="637" y="1125"/>
                  </a:lnTo>
                  <a:lnTo>
                    <a:pt x="609" y="1092"/>
                  </a:lnTo>
                  <a:lnTo>
                    <a:pt x="569" y="1063"/>
                  </a:lnTo>
                  <a:lnTo>
                    <a:pt x="259" y="905"/>
                  </a:lnTo>
                  <a:lnTo>
                    <a:pt x="201" y="863"/>
                  </a:lnTo>
                  <a:lnTo>
                    <a:pt x="177" y="843"/>
                  </a:lnTo>
                  <a:lnTo>
                    <a:pt x="160" y="800"/>
                  </a:lnTo>
                  <a:lnTo>
                    <a:pt x="171" y="766"/>
                  </a:lnTo>
                  <a:lnTo>
                    <a:pt x="215" y="738"/>
                  </a:lnTo>
                  <a:lnTo>
                    <a:pt x="294" y="709"/>
                  </a:lnTo>
                  <a:lnTo>
                    <a:pt x="780" y="521"/>
                  </a:lnTo>
                  <a:lnTo>
                    <a:pt x="856" y="471"/>
                  </a:lnTo>
                  <a:lnTo>
                    <a:pt x="918" y="417"/>
                  </a:lnTo>
                  <a:lnTo>
                    <a:pt x="953" y="379"/>
                  </a:lnTo>
                  <a:lnTo>
                    <a:pt x="984" y="334"/>
                  </a:lnTo>
                  <a:lnTo>
                    <a:pt x="988" y="274"/>
                  </a:lnTo>
                  <a:lnTo>
                    <a:pt x="972" y="214"/>
                  </a:lnTo>
                  <a:lnTo>
                    <a:pt x="953" y="167"/>
                  </a:lnTo>
                  <a:lnTo>
                    <a:pt x="920" y="126"/>
                  </a:lnTo>
                  <a:lnTo>
                    <a:pt x="875" y="85"/>
                  </a:lnTo>
                  <a:lnTo>
                    <a:pt x="828" y="50"/>
                  </a:lnTo>
                  <a:lnTo>
                    <a:pt x="803" y="29"/>
                  </a:lnTo>
                  <a:lnTo>
                    <a:pt x="756" y="0"/>
                  </a:lnTo>
                  <a:lnTo>
                    <a:pt x="588" y="61"/>
                  </a:lnTo>
                  <a:lnTo>
                    <a:pt x="649" y="104"/>
                  </a:lnTo>
                  <a:lnTo>
                    <a:pt x="694" y="145"/>
                  </a:lnTo>
                  <a:lnTo>
                    <a:pt x="739" y="182"/>
                  </a:lnTo>
                  <a:lnTo>
                    <a:pt x="780" y="223"/>
                  </a:lnTo>
                  <a:lnTo>
                    <a:pt x="803" y="272"/>
                  </a:lnTo>
                  <a:lnTo>
                    <a:pt x="787" y="323"/>
                  </a:lnTo>
                  <a:lnTo>
                    <a:pt x="729" y="369"/>
                  </a:lnTo>
                  <a:lnTo>
                    <a:pt x="639" y="413"/>
                  </a:lnTo>
                  <a:lnTo>
                    <a:pt x="212" y="589"/>
                  </a:lnTo>
                  <a:lnTo>
                    <a:pt x="160" y="608"/>
                  </a:lnTo>
                  <a:lnTo>
                    <a:pt x="88" y="653"/>
                  </a:lnTo>
                  <a:lnTo>
                    <a:pt x="43" y="698"/>
                  </a:lnTo>
                  <a:lnTo>
                    <a:pt x="9" y="755"/>
                  </a:lnTo>
                  <a:lnTo>
                    <a:pt x="0" y="820"/>
                  </a:lnTo>
                  <a:lnTo>
                    <a:pt x="10" y="872"/>
                  </a:lnTo>
                  <a:lnTo>
                    <a:pt x="40" y="914"/>
                  </a:lnTo>
                  <a:lnTo>
                    <a:pt x="84" y="949"/>
                  </a:lnTo>
                  <a:lnTo>
                    <a:pt x="159" y="999"/>
                  </a:lnTo>
                  <a:lnTo>
                    <a:pt x="487" y="1164"/>
                  </a:lnTo>
                  <a:lnTo>
                    <a:pt x="530" y="1197"/>
                  </a:lnTo>
                  <a:lnTo>
                    <a:pt x="569" y="1236"/>
                  </a:lnTo>
                  <a:lnTo>
                    <a:pt x="557" y="1292"/>
                  </a:lnTo>
                  <a:lnTo>
                    <a:pt x="502" y="1354"/>
                  </a:lnTo>
                  <a:lnTo>
                    <a:pt x="434" y="1394"/>
                  </a:lnTo>
                  <a:lnTo>
                    <a:pt x="525" y="143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14"/>
            <p:cNvSpPr>
              <a:spLocks/>
            </p:cNvSpPr>
            <p:nvPr/>
          </p:nvSpPr>
          <p:spPr bwMode="auto">
            <a:xfrm>
              <a:off x="2100" y="1162"/>
              <a:ext cx="669" cy="582"/>
            </a:xfrm>
            <a:custGeom>
              <a:avLst/>
              <a:gdLst>
                <a:gd name="T0" fmla="*/ 668 w 669"/>
                <a:gd name="T1" fmla="*/ 553 h 582"/>
                <a:gd name="T2" fmla="*/ 668 w 669"/>
                <a:gd name="T3" fmla="*/ 450 h 582"/>
                <a:gd name="T4" fmla="*/ 562 w 669"/>
                <a:gd name="T5" fmla="*/ 435 h 582"/>
                <a:gd name="T6" fmla="*/ 448 w 669"/>
                <a:gd name="T7" fmla="*/ 420 h 582"/>
                <a:gd name="T8" fmla="*/ 367 w 669"/>
                <a:gd name="T9" fmla="*/ 400 h 582"/>
                <a:gd name="T10" fmla="*/ 314 w 669"/>
                <a:gd name="T11" fmla="*/ 378 h 582"/>
                <a:gd name="T12" fmla="*/ 257 w 669"/>
                <a:gd name="T13" fmla="*/ 349 h 582"/>
                <a:gd name="T14" fmla="*/ 220 w 669"/>
                <a:gd name="T15" fmla="*/ 314 h 582"/>
                <a:gd name="T16" fmla="*/ 193 w 669"/>
                <a:gd name="T17" fmla="*/ 274 h 582"/>
                <a:gd name="T18" fmla="*/ 180 w 669"/>
                <a:gd name="T19" fmla="*/ 231 h 582"/>
                <a:gd name="T20" fmla="*/ 180 w 669"/>
                <a:gd name="T21" fmla="*/ 189 h 582"/>
                <a:gd name="T22" fmla="*/ 193 w 669"/>
                <a:gd name="T23" fmla="*/ 165 h 582"/>
                <a:gd name="T24" fmla="*/ 209 w 669"/>
                <a:gd name="T25" fmla="*/ 143 h 582"/>
                <a:gd name="T26" fmla="*/ 255 w 669"/>
                <a:gd name="T27" fmla="*/ 127 h 582"/>
                <a:gd name="T28" fmla="*/ 297 w 669"/>
                <a:gd name="T29" fmla="*/ 127 h 582"/>
                <a:gd name="T30" fmla="*/ 345 w 669"/>
                <a:gd name="T31" fmla="*/ 141 h 582"/>
                <a:gd name="T32" fmla="*/ 396 w 669"/>
                <a:gd name="T33" fmla="*/ 156 h 582"/>
                <a:gd name="T34" fmla="*/ 448 w 669"/>
                <a:gd name="T35" fmla="*/ 163 h 582"/>
                <a:gd name="T36" fmla="*/ 477 w 669"/>
                <a:gd name="T37" fmla="*/ 125 h 582"/>
                <a:gd name="T38" fmla="*/ 464 w 669"/>
                <a:gd name="T39" fmla="*/ 86 h 582"/>
                <a:gd name="T40" fmla="*/ 415 w 669"/>
                <a:gd name="T41" fmla="*/ 42 h 582"/>
                <a:gd name="T42" fmla="*/ 363 w 669"/>
                <a:gd name="T43" fmla="*/ 18 h 582"/>
                <a:gd name="T44" fmla="*/ 319 w 669"/>
                <a:gd name="T45" fmla="*/ 7 h 582"/>
                <a:gd name="T46" fmla="*/ 273 w 669"/>
                <a:gd name="T47" fmla="*/ 2 h 582"/>
                <a:gd name="T48" fmla="*/ 222 w 669"/>
                <a:gd name="T49" fmla="*/ 0 h 582"/>
                <a:gd name="T50" fmla="*/ 176 w 669"/>
                <a:gd name="T51" fmla="*/ 4 h 582"/>
                <a:gd name="T52" fmla="*/ 136 w 669"/>
                <a:gd name="T53" fmla="*/ 15 h 582"/>
                <a:gd name="T54" fmla="*/ 86 w 669"/>
                <a:gd name="T55" fmla="*/ 33 h 582"/>
                <a:gd name="T56" fmla="*/ 50 w 669"/>
                <a:gd name="T57" fmla="*/ 66 h 582"/>
                <a:gd name="T58" fmla="*/ 22 w 669"/>
                <a:gd name="T59" fmla="*/ 99 h 582"/>
                <a:gd name="T60" fmla="*/ 6 w 669"/>
                <a:gd name="T61" fmla="*/ 145 h 582"/>
                <a:gd name="T62" fmla="*/ 0 w 669"/>
                <a:gd name="T63" fmla="*/ 189 h 582"/>
                <a:gd name="T64" fmla="*/ 9 w 669"/>
                <a:gd name="T65" fmla="*/ 237 h 582"/>
                <a:gd name="T66" fmla="*/ 22 w 669"/>
                <a:gd name="T67" fmla="*/ 285 h 582"/>
                <a:gd name="T68" fmla="*/ 50 w 669"/>
                <a:gd name="T69" fmla="*/ 330 h 582"/>
                <a:gd name="T70" fmla="*/ 81 w 669"/>
                <a:gd name="T71" fmla="*/ 375 h 582"/>
                <a:gd name="T72" fmla="*/ 125 w 669"/>
                <a:gd name="T73" fmla="*/ 419 h 582"/>
                <a:gd name="T74" fmla="*/ 169 w 669"/>
                <a:gd name="T75" fmla="*/ 457 h 582"/>
                <a:gd name="T76" fmla="*/ 217 w 669"/>
                <a:gd name="T77" fmla="*/ 488 h 582"/>
                <a:gd name="T78" fmla="*/ 266 w 669"/>
                <a:gd name="T79" fmla="*/ 514 h 582"/>
                <a:gd name="T80" fmla="*/ 310 w 669"/>
                <a:gd name="T81" fmla="*/ 534 h 582"/>
                <a:gd name="T82" fmla="*/ 369 w 669"/>
                <a:gd name="T83" fmla="*/ 549 h 582"/>
                <a:gd name="T84" fmla="*/ 437 w 669"/>
                <a:gd name="T85" fmla="*/ 568 h 582"/>
                <a:gd name="T86" fmla="*/ 516 w 669"/>
                <a:gd name="T87" fmla="*/ 581 h 582"/>
                <a:gd name="T88" fmla="*/ 595 w 669"/>
                <a:gd name="T89" fmla="*/ 577 h 582"/>
                <a:gd name="T90" fmla="*/ 668 w 669"/>
                <a:gd name="T91" fmla="*/ 553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69" h="582">
                  <a:moveTo>
                    <a:pt x="668" y="553"/>
                  </a:moveTo>
                  <a:lnTo>
                    <a:pt x="668" y="450"/>
                  </a:lnTo>
                  <a:lnTo>
                    <a:pt x="562" y="435"/>
                  </a:lnTo>
                  <a:lnTo>
                    <a:pt x="448" y="420"/>
                  </a:lnTo>
                  <a:lnTo>
                    <a:pt x="367" y="400"/>
                  </a:lnTo>
                  <a:lnTo>
                    <a:pt x="314" y="378"/>
                  </a:lnTo>
                  <a:lnTo>
                    <a:pt x="257" y="349"/>
                  </a:lnTo>
                  <a:lnTo>
                    <a:pt x="220" y="314"/>
                  </a:lnTo>
                  <a:lnTo>
                    <a:pt x="193" y="274"/>
                  </a:lnTo>
                  <a:lnTo>
                    <a:pt x="180" y="231"/>
                  </a:lnTo>
                  <a:lnTo>
                    <a:pt x="180" y="189"/>
                  </a:lnTo>
                  <a:lnTo>
                    <a:pt x="193" y="165"/>
                  </a:lnTo>
                  <a:lnTo>
                    <a:pt x="209" y="143"/>
                  </a:lnTo>
                  <a:lnTo>
                    <a:pt x="255" y="127"/>
                  </a:lnTo>
                  <a:lnTo>
                    <a:pt x="297" y="127"/>
                  </a:lnTo>
                  <a:lnTo>
                    <a:pt x="345" y="141"/>
                  </a:lnTo>
                  <a:lnTo>
                    <a:pt x="396" y="156"/>
                  </a:lnTo>
                  <a:lnTo>
                    <a:pt x="448" y="163"/>
                  </a:lnTo>
                  <a:lnTo>
                    <a:pt x="477" y="125"/>
                  </a:lnTo>
                  <a:lnTo>
                    <a:pt x="464" y="86"/>
                  </a:lnTo>
                  <a:lnTo>
                    <a:pt x="415" y="42"/>
                  </a:lnTo>
                  <a:lnTo>
                    <a:pt x="363" y="18"/>
                  </a:lnTo>
                  <a:lnTo>
                    <a:pt x="319" y="7"/>
                  </a:lnTo>
                  <a:lnTo>
                    <a:pt x="273" y="2"/>
                  </a:lnTo>
                  <a:lnTo>
                    <a:pt x="222" y="0"/>
                  </a:lnTo>
                  <a:lnTo>
                    <a:pt x="176" y="4"/>
                  </a:lnTo>
                  <a:lnTo>
                    <a:pt x="136" y="15"/>
                  </a:lnTo>
                  <a:lnTo>
                    <a:pt x="86" y="33"/>
                  </a:lnTo>
                  <a:lnTo>
                    <a:pt x="50" y="66"/>
                  </a:lnTo>
                  <a:lnTo>
                    <a:pt x="22" y="99"/>
                  </a:lnTo>
                  <a:lnTo>
                    <a:pt x="6" y="145"/>
                  </a:lnTo>
                  <a:lnTo>
                    <a:pt x="0" y="189"/>
                  </a:lnTo>
                  <a:lnTo>
                    <a:pt x="9" y="237"/>
                  </a:lnTo>
                  <a:lnTo>
                    <a:pt x="22" y="285"/>
                  </a:lnTo>
                  <a:lnTo>
                    <a:pt x="50" y="330"/>
                  </a:lnTo>
                  <a:lnTo>
                    <a:pt x="81" y="375"/>
                  </a:lnTo>
                  <a:lnTo>
                    <a:pt x="125" y="419"/>
                  </a:lnTo>
                  <a:lnTo>
                    <a:pt x="169" y="457"/>
                  </a:lnTo>
                  <a:lnTo>
                    <a:pt x="217" y="488"/>
                  </a:lnTo>
                  <a:lnTo>
                    <a:pt x="266" y="514"/>
                  </a:lnTo>
                  <a:lnTo>
                    <a:pt x="310" y="534"/>
                  </a:lnTo>
                  <a:lnTo>
                    <a:pt x="369" y="549"/>
                  </a:lnTo>
                  <a:lnTo>
                    <a:pt x="437" y="568"/>
                  </a:lnTo>
                  <a:lnTo>
                    <a:pt x="516" y="581"/>
                  </a:lnTo>
                  <a:lnTo>
                    <a:pt x="595" y="577"/>
                  </a:lnTo>
                  <a:lnTo>
                    <a:pt x="668" y="55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15"/>
            <p:cNvSpPr>
              <a:spLocks/>
            </p:cNvSpPr>
            <p:nvPr/>
          </p:nvSpPr>
          <p:spPr bwMode="auto">
            <a:xfrm>
              <a:off x="1365" y="583"/>
              <a:ext cx="1413" cy="549"/>
            </a:xfrm>
            <a:custGeom>
              <a:avLst/>
              <a:gdLst>
                <a:gd name="T0" fmla="*/ 1412 w 1413"/>
                <a:gd name="T1" fmla="*/ 548 h 549"/>
                <a:gd name="T2" fmla="*/ 1316 w 1413"/>
                <a:gd name="T3" fmla="*/ 537 h 549"/>
                <a:gd name="T4" fmla="*/ 1237 w 1413"/>
                <a:gd name="T5" fmla="*/ 524 h 549"/>
                <a:gd name="T6" fmla="*/ 1179 w 1413"/>
                <a:gd name="T7" fmla="*/ 511 h 549"/>
                <a:gd name="T8" fmla="*/ 1118 w 1413"/>
                <a:gd name="T9" fmla="*/ 499 h 549"/>
                <a:gd name="T10" fmla="*/ 1060 w 1413"/>
                <a:gd name="T11" fmla="*/ 493 h 549"/>
                <a:gd name="T12" fmla="*/ 1000 w 1413"/>
                <a:gd name="T13" fmla="*/ 495 h 549"/>
                <a:gd name="T14" fmla="*/ 939 w 1413"/>
                <a:gd name="T15" fmla="*/ 499 h 549"/>
                <a:gd name="T16" fmla="*/ 894 w 1413"/>
                <a:gd name="T17" fmla="*/ 482 h 549"/>
                <a:gd name="T18" fmla="*/ 962 w 1413"/>
                <a:gd name="T19" fmla="*/ 440 h 549"/>
                <a:gd name="T20" fmla="*/ 1005 w 1413"/>
                <a:gd name="T21" fmla="*/ 411 h 549"/>
                <a:gd name="T22" fmla="*/ 1043 w 1413"/>
                <a:gd name="T23" fmla="*/ 381 h 549"/>
                <a:gd name="T24" fmla="*/ 1069 w 1413"/>
                <a:gd name="T25" fmla="*/ 348 h 549"/>
                <a:gd name="T26" fmla="*/ 962 w 1413"/>
                <a:gd name="T27" fmla="*/ 383 h 549"/>
                <a:gd name="T28" fmla="*/ 855 w 1413"/>
                <a:gd name="T29" fmla="*/ 418 h 549"/>
                <a:gd name="T30" fmla="*/ 783 w 1413"/>
                <a:gd name="T31" fmla="*/ 436 h 549"/>
                <a:gd name="T32" fmla="*/ 670 w 1413"/>
                <a:gd name="T33" fmla="*/ 449 h 549"/>
                <a:gd name="T34" fmla="*/ 597 w 1413"/>
                <a:gd name="T35" fmla="*/ 449 h 549"/>
                <a:gd name="T36" fmla="*/ 531 w 1413"/>
                <a:gd name="T37" fmla="*/ 444 h 549"/>
                <a:gd name="T38" fmla="*/ 486 w 1413"/>
                <a:gd name="T39" fmla="*/ 427 h 549"/>
                <a:gd name="T40" fmla="*/ 459 w 1413"/>
                <a:gd name="T41" fmla="*/ 407 h 549"/>
                <a:gd name="T42" fmla="*/ 527 w 1413"/>
                <a:gd name="T43" fmla="*/ 389 h 549"/>
                <a:gd name="T44" fmla="*/ 572 w 1413"/>
                <a:gd name="T45" fmla="*/ 365 h 549"/>
                <a:gd name="T46" fmla="*/ 599 w 1413"/>
                <a:gd name="T47" fmla="*/ 339 h 549"/>
                <a:gd name="T48" fmla="*/ 634 w 1413"/>
                <a:gd name="T49" fmla="*/ 308 h 549"/>
                <a:gd name="T50" fmla="*/ 544 w 1413"/>
                <a:gd name="T51" fmla="*/ 334 h 549"/>
                <a:gd name="T52" fmla="*/ 463 w 1413"/>
                <a:gd name="T53" fmla="*/ 348 h 549"/>
                <a:gd name="T54" fmla="*/ 378 w 1413"/>
                <a:gd name="T55" fmla="*/ 356 h 549"/>
                <a:gd name="T56" fmla="*/ 303 w 1413"/>
                <a:gd name="T57" fmla="*/ 352 h 549"/>
                <a:gd name="T58" fmla="*/ 254 w 1413"/>
                <a:gd name="T59" fmla="*/ 334 h 549"/>
                <a:gd name="T60" fmla="*/ 233 w 1413"/>
                <a:gd name="T61" fmla="*/ 312 h 549"/>
                <a:gd name="T62" fmla="*/ 281 w 1413"/>
                <a:gd name="T63" fmla="*/ 291 h 549"/>
                <a:gd name="T64" fmla="*/ 313 w 1413"/>
                <a:gd name="T65" fmla="*/ 269 h 549"/>
                <a:gd name="T66" fmla="*/ 341 w 1413"/>
                <a:gd name="T67" fmla="*/ 244 h 549"/>
                <a:gd name="T68" fmla="*/ 339 w 1413"/>
                <a:gd name="T69" fmla="*/ 229 h 549"/>
                <a:gd name="T70" fmla="*/ 262 w 1413"/>
                <a:gd name="T71" fmla="*/ 246 h 549"/>
                <a:gd name="T72" fmla="*/ 179 w 1413"/>
                <a:gd name="T73" fmla="*/ 255 h 549"/>
                <a:gd name="T74" fmla="*/ 109 w 1413"/>
                <a:gd name="T75" fmla="*/ 254 h 549"/>
                <a:gd name="T76" fmla="*/ 51 w 1413"/>
                <a:gd name="T77" fmla="*/ 244 h 549"/>
                <a:gd name="T78" fmla="*/ 19 w 1413"/>
                <a:gd name="T79" fmla="*/ 229 h 549"/>
                <a:gd name="T80" fmla="*/ 0 w 1413"/>
                <a:gd name="T81" fmla="*/ 205 h 549"/>
                <a:gd name="T82" fmla="*/ 120 w 1413"/>
                <a:gd name="T83" fmla="*/ 187 h 549"/>
                <a:gd name="T84" fmla="*/ 309 w 1413"/>
                <a:gd name="T85" fmla="*/ 156 h 549"/>
                <a:gd name="T86" fmla="*/ 544 w 1413"/>
                <a:gd name="T87" fmla="*/ 119 h 549"/>
                <a:gd name="T88" fmla="*/ 742 w 1413"/>
                <a:gd name="T89" fmla="*/ 71 h 549"/>
                <a:gd name="T90" fmla="*/ 926 w 1413"/>
                <a:gd name="T91" fmla="*/ 26 h 549"/>
                <a:gd name="T92" fmla="*/ 1020 w 1413"/>
                <a:gd name="T93" fmla="*/ 9 h 549"/>
                <a:gd name="T94" fmla="*/ 1098 w 1413"/>
                <a:gd name="T95" fmla="*/ 0 h 549"/>
                <a:gd name="T96" fmla="*/ 1165 w 1413"/>
                <a:gd name="T97" fmla="*/ 2 h 549"/>
                <a:gd name="T98" fmla="*/ 1211 w 1413"/>
                <a:gd name="T99" fmla="*/ 7 h 549"/>
                <a:gd name="T100" fmla="*/ 1254 w 1413"/>
                <a:gd name="T101" fmla="*/ 27 h 549"/>
                <a:gd name="T102" fmla="*/ 1288 w 1413"/>
                <a:gd name="T103" fmla="*/ 71 h 549"/>
                <a:gd name="T104" fmla="*/ 1301 w 1413"/>
                <a:gd name="T105" fmla="*/ 117 h 549"/>
                <a:gd name="T106" fmla="*/ 1316 w 1413"/>
                <a:gd name="T107" fmla="*/ 148 h 549"/>
                <a:gd name="T108" fmla="*/ 1344 w 1413"/>
                <a:gd name="T109" fmla="*/ 159 h 549"/>
                <a:gd name="T110" fmla="*/ 1384 w 1413"/>
                <a:gd name="T111" fmla="*/ 156 h 549"/>
                <a:gd name="T112" fmla="*/ 1412 w 1413"/>
                <a:gd name="T113" fmla="*/ 145 h 549"/>
                <a:gd name="T114" fmla="*/ 1412 w 1413"/>
                <a:gd name="T115" fmla="*/ 548 h 5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413" h="549">
                  <a:moveTo>
                    <a:pt x="1412" y="548"/>
                  </a:moveTo>
                  <a:lnTo>
                    <a:pt x="1316" y="537"/>
                  </a:lnTo>
                  <a:lnTo>
                    <a:pt x="1237" y="524"/>
                  </a:lnTo>
                  <a:lnTo>
                    <a:pt x="1179" y="511"/>
                  </a:lnTo>
                  <a:lnTo>
                    <a:pt x="1118" y="499"/>
                  </a:lnTo>
                  <a:lnTo>
                    <a:pt x="1060" y="493"/>
                  </a:lnTo>
                  <a:lnTo>
                    <a:pt x="1000" y="495"/>
                  </a:lnTo>
                  <a:lnTo>
                    <a:pt x="939" y="499"/>
                  </a:lnTo>
                  <a:lnTo>
                    <a:pt x="894" y="482"/>
                  </a:lnTo>
                  <a:lnTo>
                    <a:pt x="962" y="440"/>
                  </a:lnTo>
                  <a:lnTo>
                    <a:pt x="1005" y="411"/>
                  </a:lnTo>
                  <a:lnTo>
                    <a:pt x="1043" y="381"/>
                  </a:lnTo>
                  <a:lnTo>
                    <a:pt x="1069" y="348"/>
                  </a:lnTo>
                  <a:lnTo>
                    <a:pt x="962" y="383"/>
                  </a:lnTo>
                  <a:lnTo>
                    <a:pt x="855" y="418"/>
                  </a:lnTo>
                  <a:lnTo>
                    <a:pt x="783" y="436"/>
                  </a:lnTo>
                  <a:lnTo>
                    <a:pt x="670" y="449"/>
                  </a:lnTo>
                  <a:lnTo>
                    <a:pt x="597" y="449"/>
                  </a:lnTo>
                  <a:lnTo>
                    <a:pt x="531" y="444"/>
                  </a:lnTo>
                  <a:lnTo>
                    <a:pt x="486" y="427"/>
                  </a:lnTo>
                  <a:lnTo>
                    <a:pt x="459" y="407"/>
                  </a:lnTo>
                  <a:lnTo>
                    <a:pt x="527" y="389"/>
                  </a:lnTo>
                  <a:lnTo>
                    <a:pt x="572" y="365"/>
                  </a:lnTo>
                  <a:lnTo>
                    <a:pt x="599" y="339"/>
                  </a:lnTo>
                  <a:lnTo>
                    <a:pt x="634" y="308"/>
                  </a:lnTo>
                  <a:lnTo>
                    <a:pt x="544" y="334"/>
                  </a:lnTo>
                  <a:lnTo>
                    <a:pt x="463" y="348"/>
                  </a:lnTo>
                  <a:lnTo>
                    <a:pt x="378" y="356"/>
                  </a:lnTo>
                  <a:lnTo>
                    <a:pt x="303" y="352"/>
                  </a:lnTo>
                  <a:lnTo>
                    <a:pt x="254" y="334"/>
                  </a:lnTo>
                  <a:lnTo>
                    <a:pt x="233" y="312"/>
                  </a:lnTo>
                  <a:lnTo>
                    <a:pt x="281" y="291"/>
                  </a:lnTo>
                  <a:lnTo>
                    <a:pt x="313" y="269"/>
                  </a:lnTo>
                  <a:lnTo>
                    <a:pt x="341" y="244"/>
                  </a:lnTo>
                  <a:lnTo>
                    <a:pt x="339" y="229"/>
                  </a:lnTo>
                  <a:lnTo>
                    <a:pt x="262" y="246"/>
                  </a:lnTo>
                  <a:lnTo>
                    <a:pt x="179" y="255"/>
                  </a:lnTo>
                  <a:lnTo>
                    <a:pt x="109" y="254"/>
                  </a:lnTo>
                  <a:lnTo>
                    <a:pt x="51" y="244"/>
                  </a:lnTo>
                  <a:lnTo>
                    <a:pt x="19" y="229"/>
                  </a:lnTo>
                  <a:lnTo>
                    <a:pt x="0" y="205"/>
                  </a:lnTo>
                  <a:lnTo>
                    <a:pt x="120" y="187"/>
                  </a:lnTo>
                  <a:lnTo>
                    <a:pt x="309" y="156"/>
                  </a:lnTo>
                  <a:lnTo>
                    <a:pt x="544" y="119"/>
                  </a:lnTo>
                  <a:lnTo>
                    <a:pt x="742" y="71"/>
                  </a:lnTo>
                  <a:lnTo>
                    <a:pt x="926" y="26"/>
                  </a:lnTo>
                  <a:lnTo>
                    <a:pt x="1020" y="9"/>
                  </a:lnTo>
                  <a:lnTo>
                    <a:pt x="1098" y="0"/>
                  </a:lnTo>
                  <a:lnTo>
                    <a:pt x="1165" y="2"/>
                  </a:lnTo>
                  <a:lnTo>
                    <a:pt x="1211" y="7"/>
                  </a:lnTo>
                  <a:lnTo>
                    <a:pt x="1254" y="27"/>
                  </a:lnTo>
                  <a:lnTo>
                    <a:pt x="1288" y="71"/>
                  </a:lnTo>
                  <a:lnTo>
                    <a:pt x="1301" y="117"/>
                  </a:lnTo>
                  <a:lnTo>
                    <a:pt x="1316" y="148"/>
                  </a:lnTo>
                  <a:lnTo>
                    <a:pt x="1344" y="159"/>
                  </a:lnTo>
                  <a:lnTo>
                    <a:pt x="1384" y="156"/>
                  </a:lnTo>
                  <a:lnTo>
                    <a:pt x="1412" y="145"/>
                  </a:lnTo>
                  <a:lnTo>
                    <a:pt x="1412" y="54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Oval 16"/>
            <p:cNvSpPr>
              <a:spLocks noChangeArrowheads="1"/>
            </p:cNvSpPr>
            <p:nvPr/>
          </p:nvSpPr>
          <p:spPr bwMode="auto">
            <a:xfrm>
              <a:off x="2785" y="355"/>
              <a:ext cx="187" cy="198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Freeform 17"/>
            <p:cNvSpPr>
              <a:spLocks/>
            </p:cNvSpPr>
            <p:nvPr/>
          </p:nvSpPr>
          <p:spPr bwMode="auto">
            <a:xfrm>
              <a:off x="2976" y="583"/>
              <a:ext cx="1413" cy="549"/>
            </a:xfrm>
            <a:custGeom>
              <a:avLst/>
              <a:gdLst>
                <a:gd name="T0" fmla="*/ 0 w 1413"/>
                <a:gd name="T1" fmla="*/ 548 h 549"/>
                <a:gd name="T2" fmla="*/ 96 w 1413"/>
                <a:gd name="T3" fmla="*/ 537 h 549"/>
                <a:gd name="T4" fmla="*/ 175 w 1413"/>
                <a:gd name="T5" fmla="*/ 524 h 549"/>
                <a:gd name="T6" fmla="*/ 233 w 1413"/>
                <a:gd name="T7" fmla="*/ 511 h 549"/>
                <a:gd name="T8" fmla="*/ 294 w 1413"/>
                <a:gd name="T9" fmla="*/ 499 h 549"/>
                <a:gd name="T10" fmla="*/ 352 w 1413"/>
                <a:gd name="T11" fmla="*/ 493 h 549"/>
                <a:gd name="T12" fmla="*/ 412 w 1413"/>
                <a:gd name="T13" fmla="*/ 495 h 549"/>
                <a:gd name="T14" fmla="*/ 473 w 1413"/>
                <a:gd name="T15" fmla="*/ 499 h 549"/>
                <a:gd name="T16" fmla="*/ 518 w 1413"/>
                <a:gd name="T17" fmla="*/ 482 h 549"/>
                <a:gd name="T18" fmla="*/ 450 w 1413"/>
                <a:gd name="T19" fmla="*/ 440 h 549"/>
                <a:gd name="T20" fmla="*/ 407 w 1413"/>
                <a:gd name="T21" fmla="*/ 411 h 549"/>
                <a:gd name="T22" fmla="*/ 369 w 1413"/>
                <a:gd name="T23" fmla="*/ 381 h 549"/>
                <a:gd name="T24" fmla="*/ 343 w 1413"/>
                <a:gd name="T25" fmla="*/ 348 h 549"/>
                <a:gd name="T26" fmla="*/ 450 w 1413"/>
                <a:gd name="T27" fmla="*/ 383 h 549"/>
                <a:gd name="T28" fmla="*/ 557 w 1413"/>
                <a:gd name="T29" fmla="*/ 418 h 549"/>
                <a:gd name="T30" fmla="*/ 629 w 1413"/>
                <a:gd name="T31" fmla="*/ 436 h 549"/>
                <a:gd name="T32" fmla="*/ 742 w 1413"/>
                <a:gd name="T33" fmla="*/ 449 h 549"/>
                <a:gd name="T34" fmla="*/ 815 w 1413"/>
                <a:gd name="T35" fmla="*/ 449 h 549"/>
                <a:gd name="T36" fmla="*/ 881 w 1413"/>
                <a:gd name="T37" fmla="*/ 444 h 549"/>
                <a:gd name="T38" fmla="*/ 926 w 1413"/>
                <a:gd name="T39" fmla="*/ 427 h 549"/>
                <a:gd name="T40" fmla="*/ 953 w 1413"/>
                <a:gd name="T41" fmla="*/ 407 h 549"/>
                <a:gd name="T42" fmla="*/ 885 w 1413"/>
                <a:gd name="T43" fmla="*/ 389 h 549"/>
                <a:gd name="T44" fmla="*/ 840 w 1413"/>
                <a:gd name="T45" fmla="*/ 365 h 549"/>
                <a:gd name="T46" fmla="*/ 809 w 1413"/>
                <a:gd name="T47" fmla="*/ 339 h 549"/>
                <a:gd name="T48" fmla="*/ 778 w 1413"/>
                <a:gd name="T49" fmla="*/ 308 h 549"/>
                <a:gd name="T50" fmla="*/ 868 w 1413"/>
                <a:gd name="T51" fmla="*/ 334 h 549"/>
                <a:gd name="T52" fmla="*/ 949 w 1413"/>
                <a:gd name="T53" fmla="*/ 348 h 549"/>
                <a:gd name="T54" fmla="*/ 1034 w 1413"/>
                <a:gd name="T55" fmla="*/ 356 h 549"/>
                <a:gd name="T56" fmla="*/ 1109 w 1413"/>
                <a:gd name="T57" fmla="*/ 352 h 549"/>
                <a:gd name="T58" fmla="*/ 1158 w 1413"/>
                <a:gd name="T59" fmla="*/ 334 h 549"/>
                <a:gd name="T60" fmla="*/ 1179 w 1413"/>
                <a:gd name="T61" fmla="*/ 312 h 549"/>
                <a:gd name="T62" fmla="*/ 1131 w 1413"/>
                <a:gd name="T63" fmla="*/ 291 h 549"/>
                <a:gd name="T64" fmla="*/ 1099 w 1413"/>
                <a:gd name="T65" fmla="*/ 269 h 549"/>
                <a:gd name="T66" fmla="*/ 1071 w 1413"/>
                <a:gd name="T67" fmla="*/ 244 h 549"/>
                <a:gd name="T68" fmla="*/ 1073 w 1413"/>
                <a:gd name="T69" fmla="*/ 229 h 549"/>
                <a:gd name="T70" fmla="*/ 1150 w 1413"/>
                <a:gd name="T71" fmla="*/ 246 h 549"/>
                <a:gd name="T72" fmla="*/ 1233 w 1413"/>
                <a:gd name="T73" fmla="*/ 255 h 549"/>
                <a:gd name="T74" fmla="*/ 1311 w 1413"/>
                <a:gd name="T75" fmla="*/ 253 h 549"/>
                <a:gd name="T76" fmla="*/ 1361 w 1413"/>
                <a:gd name="T77" fmla="*/ 244 h 549"/>
                <a:gd name="T78" fmla="*/ 1393 w 1413"/>
                <a:gd name="T79" fmla="*/ 229 h 549"/>
                <a:gd name="T80" fmla="*/ 1412 w 1413"/>
                <a:gd name="T81" fmla="*/ 205 h 549"/>
                <a:gd name="T82" fmla="*/ 1292 w 1413"/>
                <a:gd name="T83" fmla="*/ 187 h 549"/>
                <a:gd name="T84" fmla="*/ 1087 w 1413"/>
                <a:gd name="T85" fmla="*/ 158 h 549"/>
                <a:gd name="T86" fmla="*/ 868 w 1413"/>
                <a:gd name="T87" fmla="*/ 119 h 549"/>
                <a:gd name="T88" fmla="*/ 670 w 1413"/>
                <a:gd name="T89" fmla="*/ 71 h 549"/>
                <a:gd name="T90" fmla="*/ 486 w 1413"/>
                <a:gd name="T91" fmla="*/ 26 h 549"/>
                <a:gd name="T92" fmla="*/ 392 w 1413"/>
                <a:gd name="T93" fmla="*/ 9 h 549"/>
                <a:gd name="T94" fmla="*/ 314 w 1413"/>
                <a:gd name="T95" fmla="*/ 0 h 549"/>
                <a:gd name="T96" fmla="*/ 247 w 1413"/>
                <a:gd name="T97" fmla="*/ 2 h 549"/>
                <a:gd name="T98" fmla="*/ 201 w 1413"/>
                <a:gd name="T99" fmla="*/ 7 h 549"/>
                <a:gd name="T100" fmla="*/ 158 w 1413"/>
                <a:gd name="T101" fmla="*/ 27 h 549"/>
                <a:gd name="T102" fmla="*/ 124 w 1413"/>
                <a:gd name="T103" fmla="*/ 71 h 549"/>
                <a:gd name="T104" fmla="*/ 111 w 1413"/>
                <a:gd name="T105" fmla="*/ 117 h 549"/>
                <a:gd name="T106" fmla="*/ 96 w 1413"/>
                <a:gd name="T107" fmla="*/ 148 h 549"/>
                <a:gd name="T108" fmla="*/ 68 w 1413"/>
                <a:gd name="T109" fmla="*/ 159 h 549"/>
                <a:gd name="T110" fmla="*/ 28 w 1413"/>
                <a:gd name="T111" fmla="*/ 156 h 549"/>
                <a:gd name="T112" fmla="*/ 0 w 1413"/>
                <a:gd name="T113" fmla="*/ 145 h 549"/>
                <a:gd name="T114" fmla="*/ 0 w 1413"/>
                <a:gd name="T115" fmla="*/ 548 h 5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413" h="549">
                  <a:moveTo>
                    <a:pt x="0" y="548"/>
                  </a:moveTo>
                  <a:lnTo>
                    <a:pt x="96" y="537"/>
                  </a:lnTo>
                  <a:lnTo>
                    <a:pt x="175" y="524"/>
                  </a:lnTo>
                  <a:lnTo>
                    <a:pt x="233" y="511"/>
                  </a:lnTo>
                  <a:lnTo>
                    <a:pt x="294" y="499"/>
                  </a:lnTo>
                  <a:lnTo>
                    <a:pt x="352" y="493"/>
                  </a:lnTo>
                  <a:lnTo>
                    <a:pt x="412" y="495"/>
                  </a:lnTo>
                  <a:lnTo>
                    <a:pt x="473" y="499"/>
                  </a:lnTo>
                  <a:lnTo>
                    <a:pt x="518" y="482"/>
                  </a:lnTo>
                  <a:lnTo>
                    <a:pt x="450" y="440"/>
                  </a:lnTo>
                  <a:lnTo>
                    <a:pt x="407" y="411"/>
                  </a:lnTo>
                  <a:lnTo>
                    <a:pt x="369" y="381"/>
                  </a:lnTo>
                  <a:lnTo>
                    <a:pt x="343" y="348"/>
                  </a:lnTo>
                  <a:lnTo>
                    <a:pt x="450" y="383"/>
                  </a:lnTo>
                  <a:lnTo>
                    <a:pt x="557" y="418"/>
                  </a:lnTo>
                  <a:lnTo>
                    <a:pt x="629" y="436"/>
                  </a:lnTo>
                  <a:lnTo>
                    <a:pt x="742" y="449"/>
                  </a:lnTo>
                  <a:lnTo>
                    <a:pt x="815" y="449"/>
                  </a:lnTo>
                  <a:lnTo>
                    <a:pt x="881" y="444"/>
                  </a:lnTo>
                  <a:lnTo>
                    <a:pt x="926" y="427"/>
                  </a:lnTo>
                  <a:lnTo>
                    <a:pt x="953" y="407"/>
                  </a:lnTo>
                  <a:lnTo>
                    <a:pt x="885" y="389"/>
                  </a:lnTo>
                  <a:lnTo>
                    <a:pt x="840" y="365"/>
                  </a:lnTo>
                  <a:lnTo>
                    <a:pt x="809" y="339"/>
                  </a:lnTo>
                  <a:lnTo>
                    <a:pt x="778" y="308"/>
                  </a:lnTo>
                  <a:lnTo>
                    <a:pt x="868" y="334"/>
                  </a:lnTo>
                  <a:lnTo>
                    <a:pt x="949" y="348"/>
                  </a:lnTo>
                  <a:lnTo>
                    <a:pt x="1034" y="356"/>
                  </a:lnTo>
                  <a:lnTo>
                    <a:pt x="1109" y="352"/>
                  </a:lnTo>
                  <a:lnTo>
                    <a:pt x="1158" y="334"/>
                  </a:lnTo>
                  <a:lnTo>
                    <a:pt x="1179" y="312"/>
                  </a:lnTo>
                  <a:lnTo>
                    <a:pt x="1131" y="291"/>
                  </a:lnTo>
                  <a:lnTo>
                    <a:pt x="1099" y="269"/>
                  </a:lnTo>
                  <a:lnTo>
                    <a:pt x="1071" y="244"/>
                  </a:lnTo>
                  <a:lnTo>
                    <a:pt x="1073" y="229"/>
                  </a:lnTo>
                  <a:lnTo>
                    <a:pt x="1150" y="246"/>
                  </a:lnTo>
                  <a:lnTo>
                    <a:pt x="1233" y="255"/>
                  </a:lnTo>
                  <a:lnTo>
                    <a:pt x="1311" y="253"/>
                  </a:lnTo>
                  <a:lnTo>
                    <a:pt x="1361" y="244"/>
                  </a:lnTo>
                  <a:lnTo>
                    <a:pt x="1393" y="229"/>
                  </a:lnTo>
                  <a:lnTo>
                    <a:pt x="1412" y="205"/>
                  </a:lnTo>
                  <a:lnTo>
                    <a:pt x="1292" y="187"/>
                  </a:lnTo>
                  <a:lnTo>
                    <a:pt x="1087" y="158"/>
                  </a:lnTo>
                  <a:lnTo>
                    <a:pt x="868" y="119"/>
                  </a:lnTo>
                  <a:lnTo>
                    <a:pt x="670" y="71"/>
                  </a:lnTo>
                  <a:lnTo>
                    <a:pt x="486" y="26"/>
                  </a:lnTo>
                  <a:lnTo>
                    <a:pt x="392" y="9"/>
                  </a:lnTo>
                  <a:lnTo>
                    <a:pt x="314" y="0"/>
                  </a:lnTo>
                  <a:lnTo>
                    <a:pt x="247" y="2"/>
                  </a:lnTo>
                  <a:lnTo>
                    <a:pt x="201" y="7"/>
                  </a:lnTo>
                  <a:lnTo>
                    <a:pt x="158" y="27"/>
                  </a:lnTo>
                  <a:lnTo>
                    <a:pt x="124" y="71"/>
                  </a:lnTo>
                  <a:lnTo>
                    <a:pt x="111" y="117"/>
                  </a:lnTo>
                  <a:lnTo>
                    <a:pt x="96" y="148"/>
                  </a:lnTo>
                  <a:lnTo>
                    <a:pt x="68" y="159"/>
                  </a:lnTo>
                  <a:lnTo>
                    <a:pt x="28" y="156"/>
                  </a:lnTo>
                  <a:lnTo>
                    <a:pt x="0" y="145"/>
                  </a:lnTo>
                  <a:lnTo>
                    <a:pt x="0" y="54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656212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solidFill>
            <a:schemeClr val="accent2"/>
          </a:soli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bg2"/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bg2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bg2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bg2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bg2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bg2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bg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bg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bg2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16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16" y="5011776"/>
            <a:ext cx="8534400" cy="1752600"/>
          </a:xfrm>
        </p:spPr>
        <p:txBody>
          <a:bodyPr/>
          <a:lstStyle/>
          <a:p>
            <a:r>
              <a:rPr lang="en-US" dirty="0">
                <a:latin typeface="Aptos" panose="020B0004020202020204" pitchFamily="34" charset="0"/>
              </a:rPr>
              <a:t>Presented by: Bathobile Bebelele</a:t>
            </a:r>
          </a:p>
          <a:p>
            <a:r>
              <a:rPr lang="en-US" dirty="0">
                <a:latin typeface="Aptos" panose="020B0004020202020204" pitchFamily="34" charset="0"/>
              </a:rPr>
              <a:t>		   CEO: Marara Pharmacy</a:t>
            </a:r>
          </a:p>
          <a:p>
            <a:r>
              <a:rPr lang="en-US" dirty="0">
                <a:latin typeface="Aptos" panose="020B0004020202020204" pitchFamily="34" charset="0"/>
              </a:rPr>
              <a:t>Date: 26 August 2026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Aptos" panose="020B0004020202020204" pitchFamily="34" charset="0"/>
              </a:rPr>
              <a:t>The Role of medicine delivery in continuation of care</a:t>
            </a:r>
          </a:p>
        </p:txBody>
      </p:sp>
    </p:spTree>
    <p:extLst>
      <p:ext uri="{BB962C8B-B14F-4D97-AF65-F5344CB8AC3E}">
        <p14:creationId xmlns:p14="http://schemas.microsoft.com/office/powerpoint/2010/main" val="1297645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D133E-1A29-DCBB-1F2C-27529E98F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9652832F-A96F-1CE9-E889-64B0EB73F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" panose="020B0004020202020204" pitchFamily="34" charset="0"/>
              </a:rPr>
              <a:t>A Patient Journey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A5C94DAE-9E2A-FD17-D502-D1F1BBA9F9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7466825"/>
              </p:ext>
            </p:extLst>
          </p:nvPr>
        </p:nvGraphicFramePr>
        <p:xfrm>
          <a:off x="606725" y="1187539"/>
          <a:ext cx="109728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08024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2B82B1-7ED0-BAD3-473E-A977D232C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F2CF069C-8D8B-35A5-63C1-69D1E3C19C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3263413"/>
              </p:ext>
            </p:extLst>
          </p:nvPr>
        </p:nvGraphicFramePr>
        <p:xfrm>
          <a:off x="609600" y="1600200"/>
          <a:ext cx="10972800" cy="50680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Title 12">
            <a:extLst>
              <a:ext uri="{FF2B5EF4-FFF2-40B4-BE49-F238E27FC236}">
                <a16:creationId xmlns:a16="http://schemas.microsoft.com/office/drawing/2014/main" id="{6DEEE3A1-A8FA-AA09-678A-86CE01047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" panose="020B0004020202020204" pitchFamily="34" charset="0"/>
              </a:rPr>
              <a:t>Case study</a:t>
            </a:r>
          </a:p>
        </p:txBody>
      </p:sp>
    </p:spTree>
    <p:extLst>
      <p:ext uri="{BB962C8B-B14F-4D97-AF65-F5344CB8AC3E}">
        <p14:creationId xmlns:p14="http://schemas.microsoft.com/office/powerpoint/2010/main" val="3533742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45B1A2-EF3E-66A7-02EF-203DACFD6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894D6BAB-5D04-ABC5-9146-96B59F33D3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>
                <a:latin typeface="Aptos" panose="020B0004020202020204" pitchFamily="34" charset="0"/>
              </a:rPr>
              <a:t>Reliable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Medication delivered as promised</a:t>
            </a:r>
          </a:p>
          <a:p>
            <a:r>
              <a:rPr lang="en-US" dirty="0">
                <a:latin typeface="Aptos" panose="020B0004020202020204" pitchFamily="34" charset="0"/>
              </a:rPr>
              <a:t>Safe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Appropriate dispensing and delivery process</a:t>
            </a:r>
          </a:p>
          <a:p>
            <a:r>
              <a:rPr lang="en-US" dirty="0">
                <a:latin typeface="Aptos" panose="020B0004020202020204" pitchFamily="34" charset="0"/>
              </a:rPr>
              <a:t>Patient-centered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Convenience, confidential without compromising care</a:t>
            </a:r>
          </a:p>
          <a:p>
            <a:r>
              <a:rPr lang="en-US" dirty="0">
                <a:latin typeface="Aptos" panose="020B0004020202020204" pitchFamily="34" charset="0"/>
              </a:rPr>
              <a:t>Communicative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Clear communication with patients and healthcare professionals</a:t>
            </a:r>
          </a:p>
          <a:p>
            <a:r>
              <a:rPr lang="en-US" dirty="0">
                <a:latin typeface="Aptos" panose="020B0004020202020204" pitchFamily="34" charset="0"/>
              </a:rPr>
              <a:t>Collaborative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Working alongside the doctor and other healthcare providers</a:t>
            </a:r>
          </a:p>
          <a:p>
            <a:pPr marL="905256" lvl="2" indent="0">
              <a:buNone/>
            </a:pPr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10BEFB4C-5C28-8860-3298-55086A603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" panose="020B0004020202020204" pitchFamily="34" charset="0"/>
              </a:rPr>
              <a:t>Courier Pharmacy Focus</a:t>
            </a:r>
          </a:p>
        </p:txBody>
      </p:sp>
    </p:spTree>
    <p:extLst>
      <p:ext uri="{BB962C8B-B14F-4D97-AF65-F5344CB8AC3E}">
        <p14:creationId xmlns:p14="http://schemas.microsoft.com/office/powerpoint/2010/main" val="36816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011BB9-541A-52D5-4DEA-2A1E7395F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A524BBE3-A6DC-9926-AE15-CBC81AE1EE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6912211"/>
              </p:ext>
            </p:extLst>
          </p:nvPr>
        </p:nvGraphicFramePr>
        <p:xfrm>
          <a:off x="609600" y="1600200"/>
          <a:ext cx="10972800" cy="50680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Title 12">
            <a:extLst>
              <a:ext uri="{FF2B5EF4-FFF2-40B4-BE49-F238E27FC236}">
                <a16:creationId xmlns:a16="http://schemas.microsoft.com/office/drawing/2014/main" id="{DB274E78-E2CF-FFE1-95DE-CD3D5835E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" panose="020B0004020202020204" pitchFamily="34" charset="0"/>
              </a:rPr>
              <a:t>Beyond Delivery</a:t>
            </a:r>
          </a:p>
        </p:txBody>
      </p:sp>
    </p:spTree>
    <p:extLst>
      <p:ext uri="{BB962C8B-B14F-4D97-AF65-F5344CB8AC3E}">
        <p14:creationId xmlns:p14="http://schemas.microsoft.com/office/powerpoint/2010/main" val="383589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2C066-23F9-E12B-BD78-D494C2BF7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67823-5D50-C306-8292-0664F3E2AE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5454" y="2514600"/>
            <a:ext cx="10972800" cy="1828800"/>
          </a:xfrm>
        </p:spPr>
        <p:txBody>
          <a:bodyPr/>
          <a:lstStyle/>
          <a:p>
            <a:pPr algn="ctr"/>
            <a:r>
              <a:rPr lang="en-US" dirty="0">
                <a:latin typeface="Aptos" panose="020B0004020202020204" pitchFamily="34" charset="0"/>
              </a:rPr>
              <a:t>Discussion/questions</a:t>
            </a:r>
          </a:p>
        </p:txBody>
      </p:sp>
    </p:spTree>
    <p:extLst>
      <p:ext uri="{BB962C8B-B14F-4D97-AF65-F5344CB8AC3E}">
        <p14:creationId xmlns:p14="http://schemas.microsoft.com/office/powerpoint/2010/main" val="1695138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-US" dirty="0">
                <a:latin typeface="Aptos" panose="020B0004020202020204" pitchFamily="34" charset="0"/>
              </a:rPr>
              <a:t>The prescription is only effective when the patient takes the medication</a:t>
            </a:r>
          </a:p>
          <a:p>
            <a:pPr lvl="0"/>
            <a:r>
              <a:rPr lang="en-US" dirty="0">
                <a:latin typeface="Aptos" panose="020B0004020202020204" pitchFamily="34" charset="0"/>
              </a:rPr>
              <a:t>The system can fail where the patient does not fill the prescription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Limited access to a pharmacy</a:t>
            </a:r>
          </a:p>
          <a:p>
            <a:pPr lvl="2"/>
            <a:r>
              <a:rPr lang="en-US" dirty="0">
                <a:latin typeface="Aptos" panose="020B0004020202020204" pitchFamily="34" charset="0"/>
              </a:rPr>
              <a:t>Transport</a:t>
            </a:r>
          </a:p>
          <a:p>
            <a:pPr lvl="2"/>
            <a:r>
              <a:rPr lang="en-US" dirty="0">
                <a:latin typeface="Aptos" panose="020B0004020202020204" pitchFamily="34" charset="0"/>
              </a:rPr>
              <a:t>Operating hours</a:t>
            </a:r>
          </a:p>
          <a:p>
            <a:pPr lvl="2"/>
            <a:r>
              <a:rPr lang="en-US" dirty="0">
                <a:latin typeface="Aptos" panose="020B0004020202020204" pitchFamily="34" charset="0"/>
              </a:rPr>
              <a:t>Time constraints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Medicine not available</a:t>
            </a:r>
          </a:p>
          <a:p>
            <a:pPr lvl="2"/>
            <a:r>
              <a:rPr lang="en-US" dirty="0">
                <a:latin typeface="Aptos" panose="020B0004020202020204" pitchFamily="34" charset="0"/>
              </a:rPr>
              <a:t>Stock shortages</a:t>
            </a:r>
          </a:p>
          <a:p>
            <a:pPr lvl="2"/>
            <a:r>
              <a:rPr lang="en-US" dirty="0">
                <a:latin typeface="Aptos" panose="020B0004020202020204" pitchFamily="34" charset="0"/>
              </a:rPr>
              <a:t>Limited inventory at the closest pharmacy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Patient forgets to order the repeats for chronic medication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Lack of understanding of therapy changes</a:t>
            </a:r>
          </a:p>
          <a:p>
            <a:pPr lvl="2"/>
            <a:endParaRPr lang="en-US" dirty="0"/>
          </a:p>
          <a:p>
            <a:pPr marL="905256" lvl="2" indent="0">
              <a:buNone/>
            </a:pP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" panose="020B0004020202020204" pitchFamily="34" charset="0"/>
              </a:rPr>
              <a:t>Closing the Gap</a:t>
            </a:r>
          </a:p>
        </p:txBody>
      </p:sp>
    </p:spTree>
    <p:extLst>
      <p:ext uri="{BB962C8B-B14F-4D97-AF65-F5344CB8AC3E}">
        <p14:creationId xmlns:p14="http://schemas.microsoft.com/office/powerpoint/2010/main" val="435519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E2ACB-7AE1-2424-FF37-56A9C77115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2324D1F2-1F66-9895-86DD-0C13351EF8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>
                <a:latin typeface="Aptos" panose="020B0004020202020204" pitchFamily="34" charset="0"/>
              </a:rPr>
              <a:t>Why would patients not take their medicines?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Cost and access barriers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Lack of understanding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Complex regimens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Forgetfulness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“Lack of benefit”- cannot feel that the medication is working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Difficulty in obtaining repeat fill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Side effects</a:t>
            </a:r>
          </a:p>
          <a:p>
            <a:pPr lvl="1"/>
            <a:endParaRPr lang="en-US" dirty="0"/>
          </a:p>
          <a:p>
            <a:pPr marL="905256" lvl="2" indent="0">
              <a:buNone/>
            </a:pPr>
            <a:endParaRPr lang="en-US" dirty="0"/>
          </a:p>
          <a:p>
            <a:pPr marL="905256" lvl="2" indent="0">
              <a:buNone/>
            </a:pPr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2E71679D-35E9-CB8D-5909-F1D5BFE45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" panose="020B0004020202020204" pitchFamily="34" charset="0"/>
              </a:rPr>
              <a:t>Medication Non-Adherence</a:t>
            </a:r>
          </a:p>
        </p:txBody>
      </p:sp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id="{92E4C990-2B18-11E3-C068-3E678B412E0A}"/>
              </a:ext>
            </a:extLst>
          </p:cNvPr>
          <p:cNvSpPr/>
          <p:nvPr/>
        </p:nvSpPr>
        <p:spPr>
          <a:xfrm>
            <a:off x="3692105" y="4761781"/>
            <a:ext cx="5624423" cy="1664898"/>
          </a:xfrm>
          <a:prstGeom prst="cloud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latin typeface="Aptos" panose="020B0004020202020204" pitchFamily="34" charset="0"/>
              </a:rPr>
              <a:t>If your patient has a prescription, how do you know that they actually obtained and continued taking the medication?</a:t>
            </a:r>
          </a:p>
        </p:txBody>
      </p:sp>
    </p:spTree>
    <p:extLst>
      <p:ext uri="{BB962C8B-B14F-4D97-AF65-F5344CB8AC3E}">
        <p14:creationId xmlns:p14="http://schemas.microsoft.com/office/powerpoint/2010/main" val="3054099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36B265-0712-F0A0-4F48-9F6F068057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66E2663C-EA2F-2D1F-AE74-D13EAA6B4D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dirty="0">
                <a:latin typeface="Aptos" panose="020B0004020202020204" pitchFamily="34" charset="0"/>
              </a:rPr>
              <a:t>Improve access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Medication comes to the patient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Reduces unnecessary travel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Supports elderly and patients with mobility constraints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Engages with medical aid/insurance for benefit access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Reduces out of pocket payments</a:t>
            </a:r>
          </a:p>
          <a:p>
            <a:r>
              <a:rPr lang="en-US" dirty="0">
                <a:latin typeface="Aptos" panose="020B0004020202020204" pitchFamily="34" charset="0"/>
              </a:rPr>
              <a:t>Support Continuity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Repeat prescriptions can be planned and scheduled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Patient receives reminders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Refills can be coordinated</a:t>
            </a:r>
          </a:p>
          <a:p>
            <a:r>
              <a:rPr lang="en-US" dirty="0">
                <a:latin typeface="Aptos" panose="020B0004020202020204" pitchFamily="34" charset="0"/>
              </a:rPr>
              <a:t>Convenience and Confidentiality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Discreet packaging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Choice of where to receive the medication</a:t>
            </a:r>
          </a:p>
          <a:p>
            <a:pPr lvl="1"/>
            <a:endParaRPr lang="en-US" dirty="0">
              <a:latin typeface="Aptos" panose="020B0004020202020204" pitchFamily="34" charset="0"/>
            </a:endParaRPr>
          </a:p>
          <a:p>
            <a:pPr marL="905256" lvl="2" indent="0">
              <a:buNone/>
            </a:pPr>
            <a:endParaRPr lang="en-US" dirty="0"/>
          </a:p>
          <a:p>
            <a:pPr marL="905256" lvl="2" indent="0">
              <a:buNone/>
            </a:pPr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3578F4CD-C7E8-D113-5AD6-473642599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" panose="020B0004020202020204" pitchFamily="34" charset="0"/>
              </a:rPr>
              <a:t>How Does Medicine Delivery Help </a:t>
            </a:r>
          </a:p>
        </p:txBody>
      </p:sp>
      <p:sp>
        <p:nvSpPr>
          <p:cNvPr id="3" name="Scroll: Vertical 2">
            <a:extLst>
              <a:ext uri="{FF2B5EF4-FFF2-40B4-BE49-F238E27FC236}">
                <a16:creationId xmlns:a16="http://schemas.microsoft.com/office/drawing/2014/main" id="{DEE79254-FE80-FBB8-2080-8B345B2F7884}"/>
              </a:ext>
            </a:extLst>
          </p:cNvPr>
          <p:cNvSpPr/>
          <p:nvPr/>
        </p:nvSpPr>
        <p:spPr>
          <a:xfrm>
            <a:off x="9109495" y="2622430"/>
            <a:ext cx="2605177" cy="2536166"/>
          </a:xfrm>
          <a:prstGeom prst="verticalScroll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latin typeface="Aptos" panose="020B0004020202020204" pitchFamily="34" charset="0"/>
              </a:rPr>
              <a:t>Delivery should not replace clinical care and counselling</a:t>
            </a:r>
          </a:p>
        </p:txBody>
      </p:sp>
    </p:spTree>
    <p:extLst>
      <p:ext uri="{BB962C8B-B14F-4D97-AF65-F5344CB8AC3E}">
        <p14:creationId xmlns:p14="http://schemas.microsoft.com/office/powerpoint/2010/main" val="3202772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379F3-7FA2-E16F-7FC1-DB4E50EFD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34961278-84B5-8411-6A62-0098400BDF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>
                <a:latin typeface="Aptos" panose="020B0004020202020204" pitchFamily="34" charset="0"/>
              </a:rPr>
              <a:t>Which patients may benefit the most from medicine delivery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Those taking multiple chronic medicines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Frequent miss repeat collections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Have transport challenges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Have demanding work schedules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Elderly or those who depend on caregivers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Live far from the pharmacy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Experienced treatment interruptions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Close monitoring is required</a:t>
            </a:r>
          </a:p>
          <a:p>
            <a:pPr marL="905256" lvl="2" indent="0">
              <a:buNone/>
            </a:pPr>
            <a:endParaRPr lang="en-US" dirty="0"/>
          </a:p>
          <a:p>
            <a:pPr marL="905256" lvl="2" indent="0">
              <a:buNone/>
            </a:pPr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6236C7D9-9ACB-F6A0-5C1C-BCC150905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" panose="020B0004020202020204" pitchFamily="34" charset="0"/>
              </a:rPr>
              <a:t>Its not a one-size-fits all</a:t>
            </a:r>
          </a:p>
        </p:txBody>
      </p:sp>
      <p:sp>
        <p:nvSpPr>
          <p:cNvPr id="2" name="Flowchart: Punched Tape 1">
            <a:extLst>
              <a:ext uri="{FF2B5EF4-FFF2-40B4-BE49-F238E27FC236}">
                <a16:creationId xmlns:a16="http://schemas.microsoft.com/office/drawing/2014/main" id="{BEA9DF24-E2D0-979E-C2CE-65BA1D67B1ED}"/>
              </a:ext>
            </a:extLst>
          </p:cNvPr>
          <p:cNvSpPr/>
          <p:nvPr/>
        </p:nvSpPr>
        <p:spPr>
          <a:xfrm>
            <a:off x="8729932" y="3117042"/>
            <a:ext cx="2070340" cy="1463584"/>
          </a:xfrm>
          <a:prstGeom prst="flowChartPunchedTap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latin typeface="Aptos" panose="020B0004020202020204" pitchFamily="34" charset="0"/>
              </a:rPr>
              <a:t>Choose the right patient for medicine delivery </a:t>
            </a:r>
          </a:p>
        </p:txBody>
      </p:sp>
    </p:spTree>
    <p:extLst>
      <p:ext uri="{BB962C8B-B14F-4D97-AF65-F5344CB8AC3E}">
        <p14:creationId xmlns:p14="http://schemas.microsoft.com/office/powerpoint/2010/main" val="377667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3CBE7-5FBB-B84C-6036-B294F37DF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4F10DEB8-0653-A85D-F975-93B4EA18E1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05256" lvl="2" indent="0">
              <a:buNone/>
            </a:pPr>
            <a:endParaRPr lang="en-US" dirty="0"/>
          </a:p>
          <a:p>
            <a:pPr marL="905256" lvl="2" indent="0">
              <a:buNone/>
            </a:pPr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F810A8CE-C80A-5AF3-35DC-E00CEDB60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" panose="020B0004020202020204" pitchFamily="34" charset="0"/>
              </a:rPr>
              <a:t>The GP-Pharmacy Partnership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70A5F148-5E47-C33A-10BF-38ABE70F31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699722"/>
              </p:ext>
            </p:extLst>
          </p:nvPr>
        </p:nvGraphicFramePr>
        <p:xfrm>
          <a:off x="1940943" y="1600200"/>
          <a:ext cx="8219057" cy="51370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264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33A227-BE35-2C0C-9BD1-F2CB947C6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61271396-8E7B-C14E-49CB-7867AABD11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>
                <a:latin typeface="Aptos" panose="020B0004020202020204" pitchFamily="34" charset="0"/>
              </a:rPr>
              <a:t>A professional delivery ensures the following: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Correct patient identification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Prescription validity and clinical checks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Correct medication quantity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Appropriate packaging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Temperature/Storage requirements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Confidentiality and privacy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Delivery verification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Quick and efficient communication platform</a:t>
            </a:r>
          </a:p>
          <a:p>
            <a:pPr marL="905256" lvl="2" indent="0">
              <a:buNone/>
            </a:pPr>
            <a:endParaRPr lang="en-US" dirty="0"/>
          </a:p>
          <a:p>
            <a:pPr marL="905256" lvl="2" indent="0">
              <a:buNone/>
            </a:pPr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260E38ED-3F9D-9465-B99A-03E50D99B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" panose="020B0004020202020204" pitchFamily="34" charset="0"/>
              </a:rPr>
              <a:t>Medication Safety Doesn't Stop at Dispensing</a:t>
            </a:r>
          </a:p>
        </p:txBody>
      </p:sp>
    </p:spTree>
    <p:extLst>
      <p:ext uri="{BB962C8B-B14F-4D97-AF65-F5344CB8AC3E}">
        <p14:creationId xmlns:p14="http://schemas.microsoft.com/office/powerpoint/2010/main" val="1239977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651085-C692-5D99-E846-38A84D8EB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6AF8F577-87AF-9C87-A452-DD249595F1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>
                <a:latin typeface="Aptos" panose="020B0004020202020204" pitchFamily="34" charset="0"/>
              </a:rPr>
              <a:t>The pharmacy can flag issues like: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Patient that reports difficulty in taking the medication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Missed prescription fills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Possible duplication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Confusion following a treatment change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Suspected adverse effects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Problems obtaining prescribed medicine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Medication discrepancies</a:t>
            </a:r>
          </a:p>
          <a:p>
            <a:pPr marL="905256" lvl="2" indent="0">
              <a:buNone/>
            </a:pPr>
            <a:endParaRPr lang="en-US" dirty="0"/>
          </a:p>
          <a:p>
            <a:pPr marL="905256" lvl="2" indent="0">
              <a:buNone/>
            </a:pPr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3596B296-E371-1DEC-F1AF-E51A2655F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" panose="020B0004020202020204" pitchFamily="34" charset="0"/>
              </a:rPr>
              <a:t>Doctor-Pharmacy Communication Loop</a:t>
            </a:r>
          </a:p>
        </p:txBody>
      </p:sp>
    </p:spTree>
    <p:extLst>
      <p:ext uri="{BB962C8B-B14F-4D97-AF65-F5344CB8AC3E}">
        <p14:creationId xmlns:p14="http://schemas.microsoft.com/office/powerpoint/2010/main" val="3137400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9FCE-5B48-65A9-47F7-D204E3094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69DA478C-99A6-ECC3-8AD3-A75E8DC842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3833757"/>
              </p:ext>
            </p:extLst>
          </p:nvPr>
        </p:nvGraphicFramePr>
        <p:xfrm>
          <a:off x="609600" y="1600200"/>
          <a:ext cx="109728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Title 12">
            <a:extLst>
              <a:ext uri="{FF2B5EF4-FFF2-40B4-BE49-F238E27FC236}">
                <a16:creationId xmlns:a16="http://schemas.microsoft.com/office/drawing/2014/main" id="{36FE190A-AA28-39FF-6FB6-A55BFBB19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" panose="020B0004020202020204" pitchFamily="34" charset="0"/>
              </a:rPr>
              <a:t>A Patient Journey</a:t>
            </a:r>
          </a:p>
        </p:txBody>
      </p:sp>
    </p:spTree>
    <p:extLst>
      <p:ext uri="{BB962C8B-B14F-4D97-AF65-F5344CB8AC3E}">
        <p14:creationId xmlns:p14="http://schemas.microsoft.com/office/powerpoint/2010/main" val="4260476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cal design template">
  <a:themeElements>
    <a:clrScheme name="Blue Red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dical design template" id="{BE883315-6697-4975-AEB2-5905098383C4}" vid="{D3CC9EF4-996F-4232-B765-B82F773B7949}"/>
    </a:ext>
  </a:extLst>
</a:theme>
</file>

<file path=ppt/theme/theme2.xml><?xml version="1.0" encoding="utf-8"?>
<a:theme xmlns:a="http://schemas.openxmlformats.org/drawingml/2006/main" name="Office Theme">
  <a:themeElements>
    <a:clrScheme name="Blue Red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Blue Red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856783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2012-09-20T10:48:20+00:00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1622871</Value>
    </PublishStatusLookup>
    <APAuthor xmlns="4873beb7-5857-4685-be1f-d57550cc96cc">
      <UserInfo>
        <DisplayName>REDMOND\v-luannv</DisplayName>
        <AccountId>92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 xsi:nil="true"/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false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TP103460417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79EEAAAD-F811-4325-83A2-D14EDE05FB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00AC149-8447-4BE5-88C7-DBE24EA73E8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0D1C9B0-FE26-433B-8E1A-54CCDFA4EB1D}">
  <ds:schemaRefs>
    <ds:schemaRef ds:uri="http://schemas.microsoft.com/office/2006/metadata/properties"/>
    <ds:schemaRef ds:uri="http://schemas.microsoft.com/office/infopath/2007/PartnerControls"/>
    <ds:schemaRef ds:uri="4873beb7-5857-4685-be1f-d57550cc96c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Medical presentation design slides</Template>
  <TotalTime>245</TotalTime>
  <Words>734</Words>
  <Application>Microsoft Office PowerPoint</Application>
  <PresentationFormat>Widescreen</PresentationFormat>
  <Paragraphs>194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Aptos</vt:lpstr>
      <vt:lpstr>Calibri</vt:lpstr>
      <vt:lpstr>Wingdings</vt:lpstr>
      <vt:lpstr>Wingdings 2</vt:lpstr>
      <vt:lpstr>Wingdings 3</vt:lpstr>
      <vt:lpstr>Medical design template</vt:lpstr>
      <vt:lpstr>The Role of medicine delivery in continuation of care</vt:lpstr>
      <vt:lpstr>Closing the Gap</vt:lpstr>
      <vt:lpstr>Medication Non-Adherence</vt:lpstr>
      <vt:lpstr>How Does Medicine Delivery Help </vt:lpstr>
      <vt:lpstr>Its not a one-size-fits all</vt:lpstr>
      <vt:lpstr>The GP-Pharmacy Partnership</vt:lpstr>
      <vt:lpstr>Medication Safety Doesn't Stop at Dispensing</vt:lpstr>
      <vt:lpstr>Doctor-Pharmacy Communication Loop</vt:lpstr>
      <vt:lpstr>A Patient Journey</vt:lpstr>
      <vt:lpstr>A Patient Journey</vt:lpstr>
      <vt:lpstr>Case study</vt:lpstr>
      <vt:lpstr>Courier Pharmacy Focus</vt:lpstr>
      <vt:lpstr>Beyond Delivery</vt:lpstr>
      <vt:lpstr>Discussion/questions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Bathobile Bebelele</dc:creator>
  <cp:lastModifiedBy>Bathobile Bebelele</cp:lastModifiedBy>
  <cp:revision>2</cp:revision>
  <dcterms:created xsi:type="dcterms:W3CDTF">2026-08-20T13:54:03Z</dcterms:created>
  <dcterms:modified xsi:type="dcterms:W3CDTF">2026-08-20T18:02:04Z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Order">
    <vt:r8>74064500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