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4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0C742B-FDFD-4545-B593-1B7DD88A3D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29" y="0"/>
            <a:ext cx="12922942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358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B106CC-CB94-4BC6-9F37-4E633F4C1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827" y="457200"/>
            <a:ext cx="15319518" cy="815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744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F00BBB-417E-4268-9EB1-4403891F3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000"/>
            <a:ext cx="162560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408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Custom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 Marketing</dc:creator>
  <cp:lastModifiedBy>Brand Marketing</cp:lastModifiedBy>
  <cp:revision>2</cp:revision>
  <dcterms:created xsi:type="dcterms:W3CDTF">2006-08-16T00:00:00Z</dcterms:created>
  <dcterms:modified xsi:type="dcterms:W3CDTF">2026-09-08T16:38:39Z</dcterms:modified>
</cp:coreProperties>
</file>