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677" r:id="rId2"/>
    <p:sldMasterId id="2147483691" r:id="rId3"/>
  </p:sldMasterIdLst>
  <p:notesMasterIdLst>
    <p:notesMasterId r:id="rId2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9144000" cy="5143500" type="screen16x9"/>
  <p:notesSz cx="6858000" cy="9144000"/>
  <p:embeddedFontLst>
    <p:embeddedFont>
      <p:font typeface="Roboto" panose="02000000000000000000" pitchFamily="2" charset="0"/>
      <p:regular r:id="rId25"/>
      <p:bold r:id="rId26"/>
      <p:italic r:id="rId27"/>
      <p:boldItalic r:id="rId28"/>
    </p:embeddedFont>
    <p:embeddedFont>
      <p:font typeface="Roboto Medium"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78" d="100"/>
          <a:sy n="78" d="100"/>
        </p:scale>
        <p:origin x="94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ab4ce375e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g1ab4ce375eb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b6870588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g1b6870588e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000">
                <a:latin typeface="Calibri"/>
                <a:ea typeface="Calibri"/>
                <a:cs typeface="Calibri"/>
                <a:sym typeface="Calibri"/>
              </a:rPr>
              <a:t>AMR – a threat to public health and global well being.  The burden of Deaths and costs due to AMR is far reaching. </a:t>
            </a:r>
            <a:endParaRPr sz="10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b6353d1fa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g1b6353d1fa5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000">
                <a:latin typeface="Calibri"/>
                <a:ea typeface="Calibri"/>
                <a:cs typeface="Calibri"/>
                <a:sym typeface="Calibri"/>
              </a:rPr>
              <a:t>Drawing an analogy with AMR and Load Shedding. For many years, as South Africans have had the luxury of endless power supply …. Limitless energy to fuel our everyday needs …. Until recently …… when we literally became powerless succumbing to the concept of load shedding ----- stage by stage reduction in the availability and utilization of energy in South Africa…… similar to this ---- AMR ---- man has for many decades enjoyed what nature offered us, an abundance of antimicrobials – modified and engineered into various classes to treat an array of infectious disease. Alas, slowly but surely in a similar way that we have experienced load shedding… stage 1 we were introduced to beta lactamases … simple beta lactamases targeting penicillin and narrow spectrum cephalosporins, with Stage 2 we saw the entrance of ESBLs which limited our use of antimicrobial agents even further , Stage 3 … feature the Amp C type Beta lactamases which then prompted the use of Carbapenems … now we have reached stage 4 …. Where carbapenemases run rampant globally, limiting the use of what we know as the last resort antimicrobial agents. With very few newer agents in the pipeline …. our very existence is threatened …into a dark abyss.  </a:t>
            </a:r>
            <a:endParaRPr sz="10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b6870588e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g1b6870588e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Font typeface="Arial"/>
              <a:buNone/>
            </a:pPr>
            <a:r>
              <a:rPr lang="en-GB" sz="1000" b="1">
                <a:latin typeface="Calibri"/>
                <a:ea typeface="Calibri"/>
                <a:cs typeface="Calibri"/>
                <a:sym typeface="Calibri"/>
              </a:rPr>
              <a:t>Legend: A hypothetical info-graphic from a Lancet publication by Holmes et al. to illustrate the potential contribution of each factor as a driver for AMR, the supporting evidence for each, and potential population affected (diameter of bubble). </a:t>
            </a:r>
            <a:r>
              <a:rPr lang="en-GB" sz="1000">
                <a:latin typeface="Calibri"/>
                <a:ea typeface="Calibri"/>
                <a:cs typeface="Calibri"/>
                <a:sym typeface="Calibri"/>
              </a:rPr>
              <a:t>Created from a two round Delphi method of contributing authors The GRADE approach was used to identify the quality of the evidence (English language scientific publications (1990-2014) identified from search of “factor” AND “antimicrobial resistanc. </a:t>
            </a:r>
            <a:r>
              <a:rPr lang="en-GB" sz="1000" b="1">
                <a:latin typeface="Calibri"/>
                <a:ea typeface="Calibri"/>
                <a:cs typeface="Calibri"/>
                <a:sym typeface="Calibri"/>
              </a:rPr>
              <a:t>Factors were identified from review of the national and international AMR policy documents.</a:t>
            </a:r>
            <a:r>
              <a:rPr lang="en-GB" sz="1000">
                <a:latin typeface="Calibri"/>
                <a:ea typeface="Calibri"/>
                <a:cs typeface="Calibri"/>
                <a:sym typeface="Calibri"/>
              </a:rPr>
              <a:t>e”; where multiple articles on the same topic were identified, the study with the highest GRADE estimate was cited) supporting each driver as being contributory to the rise in antimicrobial resistance </a:t>
            </a:r>
            <a:r>
              <a:rPr lang="en-GB" sz="1000" b="1">
                <a:latin typeface="Calibri"/>
                <a:ea typeface="Calibri"/>
                <a:cs typeface="Calibri"/>
                <a:sym typeface="Calibri"/>
              </a:rPr>
              <a:t>(Supplementary Table 2)</a:t>
            </a:r>
            <a:r>
              <a:rPr lang="en-GB" sz="1000">
                <a:latin typeface="Calibri"/>
                <a:ea typeface="Calibri"/>
                <a:cs typeface="Calibri"/>
                <a:sym typeface="Calibri"/>
              </a:rPr>
              <a:t>. Relative contribution and potentially affected population based upon consensus expert opinion</a:t>
            </a:r>
            <a:endParaRPr sz="1000">
              <a:latin typeface="Calibri"/>
              <a:ea typeface="Calibri"/>
              <a:cs typeface="Calibri"/>
              <a:sym typeface="Calibri"/>
            </a:endParaRPr>
          </a:p>
          <a:p>
            <a:pPr marL="0" lvl="0" indent="0" algn="l" rtl="0">
              <a:spcBef>
                <a:spcPts val="0"/>
              </a:spcBef>
              <a:spcAft>
                <a:spcPts val="0"/>
              </a:spcAft>
              <a:buClr>
                <a:srgbClr val="000000"/>
              </a:buClr>
              <a:buFont typeface="Arial"/>
              <a:buNone/>
            </a:pPr>
            <a:endParaRPr sz="10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423eeb6d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3d423eeb6d2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Font typeface="Arial"/>
              <a:buNone/>
            </a:pPr>
            <a:r>
              <a:rPr lang="en-GB" sz="1000" b="1">
                <a:latin typeface="Calibri"/>
                <a:ea typeface="Calibri"/>
                <a:cs typeface="Calibri"/>
                <a:sym typeface="Calibri"/>
              </a:rPr>
              <a:t>The biggest drivers of AMR can be somewhat overcome thro modification of human behavior. </a:t>
            </a:r>
            <a:endParaRPr sz="1000" b="1">
              <a:latin typeface="Calibri"/>
              <a:ea typeface="Calibri"/>
              <a:cs typeface="Calibri"/>
              <a:sym typeface="Calibri"/>
            </a:endParaRPr>
          </a:p>
          <a:p>
            <a:pPr marL="0" lvl="0" indent="0" algn="l" rtl="0">
              <a:spcBef>
                <a:spcPts val="0"/>
              </a:spcBef>
              <a:spcAft>
                <a:spcPts val="0"/>
              </a:spcAft>
              <a:buClr>
                <a:srgbClr val="000000"/>
              </a:buClr>
              <a:buFont typeface="Arial"/>
              <a:buNone/>
            </a:pPr>
            <a:endParaRPr sz="10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b6870588e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g1b6870588ee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b6870588ee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g1b6870588ee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a:latin typeface="Calibri"/>
                <a:ea typeface="Calibri"/>
                <a:cs typeface="Calibri"/>
                <a:sym typeface="Calibri"/>
              </a:rPr>
              <a:t>This slide is an excerpt from the AMR National Strategy Framework for 2014-2024 in accordance with the WHO Global Action plan on AMR - highlighting the strategic objectives which is Surveillance, IPC and AMS and more importantly the strategic enablers required to achieve our goals and objectives in our fight against AMR. We see from Strategic objective 2 – ways to improve the APPROPRIATE use of diagnostic investigations to identify pathogens and guide patient and animal treatment and antimicrobial management whilst strengthening quality laboratory systems for the detection of disease. </a:t>
            </a: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b6870588e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g1b6870588ee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b6870588ee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g1b6870588ee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b6870588e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2" name="Google Shape;242;g1b6870588ee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b6870588ee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g1b6870588ee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latin typeface="Calibri"/>
                <a:ea typeface="Calibri"/>
                <a:cs typeface="Calibri"/>
                <a:sym typeface="Calibri"/>
              </a:rPr>
              <a:t>Lodise et al. demonstrated from a systematic review using odds ratio of studies - mortality which was higher for delayed appropriate therapy versus studies which documented mortality rate higher for appropriate therapy. There are more in the delayed appropriate therapy group. </a:t>
            </a:r>
            <a:endParaRPr>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b6870588ee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g1b6870588ee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b6870588ee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Google Shape;280;g1b6870588ee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b6870588ee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g1b6870588ee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8b632a7ad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5" name="Google Shape;295;g38b632a7ad2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latin typeface="Calibri"/>
                <a:ea typeface="Calibri"/>
                <a:cs typeface="Calibri"/>
                <a:sym typeface="Calibri"/>
              </a:rPr>
              <a:t>The role of a Clinical Microbiologist in an ASP is invaluable especially in an African setting where there is a dearth of ID trained specialists. </a:t>
            </a:r>
            <a:endParaRPr>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b6870588e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g1b6870588ee_0_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Font typeface="Arial"/>
              <a:buNone/>
            </a:pPr>
            <a:r>
              <a:rPr lang="en-GB" sz="1200">
                <a:latin typeface="Calibri"/>
                <a:ea typeface="Calibri"/>
                <a:cs typeface="Calibri"/>
                <a:sym typeface="Calibri"/>
              </a:rPr>
              <a:t>In the vast majority of hospitals in SA and in most parts of Africa, there is a dearth of ID specialists. Clinical Microbiologist as based at the larger referral centers and their services impact positively towards AMS. </a:t>
            </a:r>
            <a:endParaRPr sz="1200">
              <a:latin typeface="Calibri"/>
              <a:ea typeface="Calibri"/>
              <a:cs typeface="Calibri"/>
              <a:sym typeface="Calibri"/>
            </a:endParaRPr>
          </a:p>
          <a:p>
            <a:pPr marL="0" lvl="0" indent="0" algn="l" rtl="0">
              <a:spcBef>
                <a:spcPts val="0"/>
              </a:spcBef>
              <a:spcAft>
                <a:spcPts val="0"/>
              </a:spcAft>
              <a:buClr>
                <a:srgbClr val="000000"/>
              </a:buClr>
              <a:buFont typeface="Arial"/>
              <a:buNone/>
            </a:pPr>
            <a:r>
              <a:rPr lang="en-GB" sz="1200">
                <a:latin typeface="Calibri"/>
                <a:ea typeface="Calibri"/>
                <a:cs typeface="Calibri"/>
                <a:sym typeface="Calibri"/>
              </a:rPr>
              <a:t>Restricted antibiotic reporting / selective reporting</a:t>
            </a:r>
            <a:endParaRPr sz="1200">
              <a:latin typeface="Calibri"/>
              <a:ea typeface="Calibri"/>
              <a:cs typeface="Calibri"/>
              <a:sym typeface="Calibri"/>
            </a:endParaRPr>
          </a:p>
          <a:p>
            <a:pPr marL="0" lvl="0" indent="0" algn="l" rtl="0">
              <a:spcBef>
                <a:spcPts val="0"/>
              </a:spcBef>
              <a:spcAft>
                <a:spcPts val="0"/>
              </a:spcAft>
              <a:buClr>
                <a:srgbClr val="000000"/>
              </a:buClr>
              <a:buFont typeface="Arial"/>
              <a:buNone/>
            </a:pPr>
            <a:r>
              <a:rPr lang="en-GB" sz="1200">
                <a:latin typeface="Calibri"/>
                <a:ea typeface="Calibri"/>
                <a:cs typeface="Calibri"/>
                <a:sym typeface="Calibri"/>
              </a:rPr>
              <a:t>Restriction of antimicrobial use </a:t>
            </a:r>
            <a:endParaRPr sz="1200">
              <a:latin typeface="Calibri"/>
              <a:ea typeface="Calibri"/>
              <a:cs typeface="Calibri"/>
              <a:sym typeface="Calibri"/>
            </a:endParaRPr>
          </a:p>
          <a:p>
            <a:pPr marL="0" lvl="0" indent="0" algn="l" rtl="0">
              <a:spcBef>
                <a:spcPts val="0"/>
              </a:spcBef>
              <a:spcAft>
                <a:spcPts val="0"/>
              </a:spcAft>
              <a:buClr>
                <a:srgbClr val="000000"/>
              </a:buClr>
              <a:buFont typeface="Arial"/>
              <a:buNone/>
            </a:pPr>
            <a:r>
              <a:rPr lang="en-GB" sz="1200">
                <a:latin typeface="Calibri"/>
                <a:ea typeface="Calibri"/>
                <a:cs typeface="Calibri"/>
                <a:sym typeface="Calibri"/>
              </a:rPr>
              <a:t>Regular reporting of changing resistance patterns</a:t>
            </a:r>
            <a:endParaRPr sz="1200">
              <a:latin typeface="Calibri"/>
              <a:ea typeface="Calibri"/>
              <a:cs typeface="Calibri"/>
              <a:sym typeface="Calibri"/>
            </a:endParaRPr>
          </a:p>
          <a:p>
            <a:pPr marL="0" lvl="0" indent="0" algn="l" rtl="0">
              <a:spcBef>
                <a:spcPts val="0"/>
              </a:spcBef>
              <a:spcAft>
                <a:spcPts val="0"/>
              </a:spcAft>
              <a:buClr>
                <a:srgbClr val="000000"/>
              </a:buClr>
              <a:buFont typeface="Arial"/>
              <a:buNone/>
            </a:pPr>
            <a:r>
              <a:rPr lang="en-GB" sz="1200">
                <a:latin typeface="Calibri"/>
                <a:ea typeface="Calibri"/>
                <a:cs typeface="Calibri"/>
                <a:sym typeface="Calibri"/>
              </a:rPr>
              <a:t>Combined ward rounds🡪 meaningful interaction with clinicians, pharmacy team, IPC practitioners and nurses.</a:t>
            </a:r>
            <a:endParaRPr sz="1200">
              <a:latin typeface="Calibri"/>
              <a:ea typeface="Calibri"/>
              <a:cs typeface="Calibri"/>
              <a:sym typeface="Calibri"/>
            </a:endParaRPr>
          </a:p>
          <a:p>
            <a:pPr marL="0" lvl="0" indent="0" algn="l" rtl="0">
              <a:spcBef>
                <a:spcPts val="0"/>
              </a:spcBef>
              <a:spcAft>
                <a:spcPts val="0"/>
              </a:spcAft>
              <a:buClr>
                <a:srgbClr val="000000"/>
              </a:buClr>
              <a:buFont typeface="Arial"/>
              <a:buNone/>
            </a:pPr>
            <a:endParaRPr sz="700">
              <a:latin typeface="Roboto"/>
              <a:ea typeface="Roboto"/>
              <a:cs typeface="Roboto"/>
              <a:sym typeface="Roboto"/>
            </a:endParaRPr>
          </a:p>
          <a:p>
            <a:pPr marL="0" lvl="0" indent="0" algn="l" rtl="0">
              <a:spcBef>
                <a:spcPts val="0"/>
              </a:spcBef>
              <a:spcAft>
                <a:spcPts val="0"/>
              </a:spcAft>
              <a:buClr>
                <a:srgbClr val="000000"/>
              </a:buClr>
              <a:buFont typeface="Arial"/>
              <a:buNone/>
            </a:pPr>
            <a:endParaRPr sz="700">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b6870588ee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g1b6870588ee_0_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b6870588ee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g1b6870588ee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b6870588ee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g1b6870588ee_0_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4f8a09e04c2642cb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4f8a09e04c2642cb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200"/>
              </a:spcBef>
              <a:spcAft>
                <a:spcPts val="0"/>
              </a:spcAft>
              <a:buClr>
                <a:schemeClr val="dk1"/>
              </a:buClr>
              <a:buSzPts val="1400"/>
              <a:buChar char="○"/>
              <a:defRPr/>
            </a:lvl2pPr>
            <a:lvl3pPr marL="1371600" lvl="2" indent="-317500" algn="l" rtl="0">
              <a:lnSpc>
                <a:spcPct val="90000"/>
              </a:lnSpc>
              <a:spcBef>
                <a:spcPts val="1200"/>
              </a:spcBef>
              <a:spcAft>
                <a:spcPts val="0"/>
              </a:spcAft>
              <a:buClr>
                <a:schemeClr val="dk1"/>
              </a:buClr>
              <a:buSzPts val="1400"/>
              <a:buChar char="■"/>
              <a:defRPr/>
            </a:lvl3pPr>
            <a:lvl4pPr marL="1828800" lvl="3" indent="-317500" algn="l" rtl="0">
              <a:lnSpc>
                <a:spcPct val="90000"/>
              </a:lnSpc>
              <a:spcBef>
                <a:spcPts val="1200"/>
              </a:spcBef>
              <a:spcAft>
                <a:spcPts val="0"/>
              </a:spcAft>
              <a:buClr>
                <a:schemeClr val="dk1"/>
              </a:buClr>
              <a:buSzPts val="1400"/>
              <a:buChar char="●"/>
              <a:defRPr/>
            </a:lvl4pPr>
            <a:lvl5pPr marL="2286000" lvl="4" indent="-317500" algn="l" rtl="0">
              <a:lnSpc>
                <a:spcPct val="90000"/>
              </a:lnSpc>
              <a:spcBef>
                <a:spcPts val="1200"/>
              </a:spcBef>
              <a:spcAft>
                <a:spcPts val="0"/>
              </a:spcAft>
              <a:buClr>
                <a:schemeClr val="dk1"/>
              </a:buClr>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 name="Google Shape;58;p14"/>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1200"/>
              </a:spcBef>
              <a:spcAft>
                <a:spcPts val="0"/>
              </a:spcAft>
              <a:buClr>
                <a:srgbClr val="888888"/>
              </a:buClr>
              <a:buSzPts val="1500"/>
              <a:buNone/>
              <a:defRPr sz="1500">
                <a:solidFill>
                  <a:srgbClr val="888888"/>
                </a:solidFill>
              </a:defRPr>
            </a:lvl2pPr>
            <a:lvl3pPr marL="1371600" lvl="2" indent="-228600" algn="l" rtl="0">
              <a:lnSpc>
                <a:spcPct val="90000"/>
              </a:lnSpc>
              <a:spcBef>
                <a:spcPts val="1200"/>
              </a:spcBef>
              <a:spcAft>
                <a:spcPts val="0"/>
              </a:spcAft>
              <a:buClr>
                <a:srgbClr val="888888"/>
              </a:buClr>
              <a:buSzPts val="1400"/>
              <a:buNone/>
              <a:defRPr sz="1400">
                <a:solidFill>
                  <a:srgbClr val="888888"/>
                </a:solidFill>
              </a:defRPr>
            </a:lvl3pPr>
            <a:lvl4pPr marL="1828800" lvl="3" indent="-228600" algn="l" rtl="0">
              <a:lnSpc>
                <a:spcPct val="90000"/>
              </a:lnSpc>
              <a:spcBef>
                <a:spcPts val="1200"/>
              </a:spcBef>
              <a:spcAft>
                <a:spcPts val="0"/>
              </a:spcAft>
              <a:buClr>
                <a:srgbClr val="888888"/>
              </a:buClr>
              <a:buSzPts val="1200"/>
              <a:buNone/>
              <a:defRPr sz="1200">
                <a:solidFill>
                  <a:srgbClr val="888888"/>
                </a:solidFill>
              </a:defRPr>
            </a:lvl4pPr>
            <a:lvl5pPr marL="2286000" lvl="4" indent="-228600" algn="l" rtl="0">
              <a:lnSpc>
                <a:spcPct val="90000"/>
              </a:lnSpc>
              <a:spcBef>
                <a:spcPts val="1200"/>
              </a:spcBef>
              <a:spcAft>
                <a:spcPts val="0"/>
              </a:spcAft>
              <a:buClr>
                <a:srgbClr val="888888"/>
              </a:buClr>
              <a:buSzPts val="1200"/>
              <a:buNone/>
              <a:defRPr sz="1200">
                <a:solidFill>
                  <a:srgbClr val="888888"/>
                </a:solidFill>
              </a:defRPr>
            </a:lvl5pPr>
            <a:lvl6pPr marL="2743200" lvl="5" indent="-228600" algn="l" rtl="0">
              <a:lnSpc>
                <a:spcPct val="90000"/>
              </a:lnSpc>
              <a:spcBef>
                <a:spcPts val="1200"/>
              </a:spcBef>
              <a:spcAft>
                <a:spcPts val="0"/>
              </a:spcAft>
              <a:buClr>
                <a:srgbClr val="888888"/>
              </a:buClr>
              <a:buSzPts val="1200"/>
              <a:buNone/>
              <a:defRPr sz="1200">
                <a:solidFill>
                  <a:srgbClr val="888888"/>
                </a:solidFill>
              </a:defRPr>
            </a:lvl6pPr>
            <a:lvl7pPr marL="3200400" lvl="6" indent="-228600" algn="l" rtl="0">
              <a:lnSpc>
                <a:spcPct val="90000"/>
              </a:lnSpc>
              <a:spcBef>
                <a:spcPts val="1200"/>
              </a:spcBef>
              <a:spcAft>
                <a:spcPts val="0"/>
              </a:spcAft>
              <a:buClr>
                <a:srgbClr val="888888"/>
              </a:buClr>
              <a:buSzPts val="1200"/>
              <a:buNone/>
              <a:defRPr sz="1200">
                <a:solidFill>
                  <a:srgbClr val="888888"/>
                </a:solidFill>
              </a:defRPr>
            </a:lvl7pPr>
            <a:lvl8pPr marL="3657600" lvl="7" indent="-228600" algn="l" rtl="0">
              <a:lnSpc>
                <a:spcPct val="90000"/>
              </a:lnSpc>
              <a:spcBef>
                <a:spcPts val="1200"/>
              </a:spcBef>
              <a:spcAft>
                <a:spcPts val="0"/>
              </a:spcAft>
              <a:buClr>
                <a:srgbClr val="888888"/>
              </a:buClr>
              <a:buSzPts val="1200"/>
              <a:buNone/>
              <a:defRPr sz="1200">
                <a:solidFill>
                  <a:srgbClr val="888888"/>
                </a:solidFill>
              </a:defRPr>
            </a:lvl8pPr>
            <a:lvl9pPr marL="4114800" lvl="8" indent="-228600" algn="l" rtl="0">
              <a:lnSpc>
                <a:spcPct val="90000"/>
              </a:lnSpc>
              <a:spcBef>
                <a:spcPts val="1200"/>
              </a:spcBef>
              <a:spcAft>
                <a:spcPts val="1200"/>
              </a:spcAft>
              <a:buClr>
                <a:srgbClr val="888888"/>
              </a:buClr>
              <a:buSzPts val="1200"/>
              <a:buNone/>
              <a:defRPr sz="1200">
                <a:solidFill>
                  <a:srgbClr val="888888"/>
                </a:solidFill>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_HEADER_2">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5"/>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1200"/>
              </a:spcBef>
              <a:spcAft>
                <a:spcPts val="0"/>
              </a:spcAft>
              <a:buClr>
                <a:srgbClr val="888888"/>
              </a:buClr>
              <a:buSzPts val="1500"/>
              <a:buNone/>
              <a:defRPr sz="1500">
                <a:solidFill>
                  <a:srgbClr val="888888"/>
                </a:solidFill>
              </a:defRPr>
            </a:lvl2pPr>
            <a:lvl3pPr marL="1371600" lvl="2" indent="-228600" algn="l" rtl="0">
              <a:lnSpc>
                <a:spcPct val="90000"/>
              </a:lnSpc>
              <a:spcBef>
                <a:spcPts val="1200"/>
              </a:spcBef>
              <a:spcAft>
                <a:spcPts val="0"/>
              </a:spcAft>
              <a:buClr>
                <a:srgbClr val="888888"/>
              </a:buClr>
              <a:buSzPts val="1400"/>
              <a:buNone/>
              <a:defRPr sz="1400">
                <a:solidFill>
                  <a:srgbClr val="888888"/>
                </a:solidFill>
              </a:defRPr>
            </a:lvl3pPr>
            <a:lvl4pPr marL="1828800" lvl="3" indent="-228600" algn="l" rtl="0">
              <a:lnSpc>
                <a:spcPct val="90000"/>
              </a:lnSpc>
              <a:spcBef>
                <a:spcPts val="1200"/>
              </a:spcBef>
              <a:spcAft>
                <a:spcPts val="0"/>
              </a:spcAft>
              <a:buClr>
                <a:srgbClr val="888888"/>
              </a:buClr>
              <a:buSzPts val="1200"/>
              <a:buNone/>
              <a:defRPr sz="1200">
                <a:solidFill>
                  <a:srgbClr val="888888"/>
                </a:solidFill>
              </a:defRPr>
            </a:lvl4pPr>
            <a:lvl5pPr marL="2286000" lvl="4" indent="-228600" algn="l" rtl="0">
              <a:lnSpc>
                <a:spcPct val="90000"/>
              </a:lnSpc>
              <a:spcBef>
                <a:spcPts val="1200"/>
              </a:spcBef>
              <a:spcAft>
                <a:spcPts val="0"/>
              </a:spcAft>
              <a:buClr>
                <a:srgbClr val="888888"/>
              </a:buClr>
              <a:buSzPts val="1200"/>
              <a:buNone/>
              <a:defRPr sz="1200">
                <a:solidFill>
                  <a:srgbClr val="888888"/>
                </a:solidFill>
              </a:defRPr>
            </a:lvl5pPr>
            <a:lvl6pPr marL="2743200" lvl="5" indent="-228600" algn="l" rtl="0">
              <a:lnSpc>
                <a:spcPct val="90000"/>
              </a:lnSpc>
              <a:spcBef>
                <a:spcPts val="1200"/>
              </a:spcBef>
              <a:spcAft>
                <a:spcPts val="0"/>
              </a:spcAft>
              <a:buClr>
                <a:srgbClr val="888888"/>
              </a:buClr>
              <a:buSzPts val="1200"/>
              <a:buNone/>
              <a:defRPr sz="1200">
                <a:solidFill>
                  <a:srgbClr val="888888"/>
                </a:solidFill>
              </a:defRPr>
            </a:lvl6pPr>
            <a:lvl7pPr marL="3200400" lvl="6" indent="-228600" algn="l" rtl="0">
              <a:lnSpc>
                <a:spcPct val="90000"/>
              </a:lnSpc>
              <a:spcBef>
                <a:spcPts val="1200"/>
              </a:spcBef>
              <a:spcAft>
                <a:spcPts val="0"/>
              </a:spcAft>
              <a:buClr>
                <a:srgbClr val="888888"/>
              </a:buClr>
              <a:buSzPts val="1200"/>
              <a:buNone/>
              <a:defRPr sz="1200">
                <a:solidFill>
                  <a:srgbClr val="888888"/>
                </a:solidFill>
              </a:defRPr>
            </a:lvl7pPr>
            <a:lvl8pPr marL="3657600" lvl="7" indent="-228600" algn="l" rtl="0">
              <a:lnSpc>
                <a:spcPct val="90000"/>
              </a:lnSpc>
              <a:spcBef>
                <a:spcPts val="1200"/>
              </a:spcBef>
              <a:spcAft>
                <a:spcPts val="0"/>
              </a:spcAft>
              <a:buClr>
                <a:srgbClr val="888888"/>
              </a:buClr>
              <a:buSzPts val="1200"/>
              <a:buNone/>
              <a:defRPr sz="1200">
                <a:solidFill>
                  <a:srgbClr val="888888"/>
                </a:solidFill>
              </a:defRPr>
            </a:lvl8pPr>
            <a:lvl9pPr marL="4114800" lvl="8" indent="-228600" algn="l" rtl="0">
              <a:lnSpc>
                <a:spcPct val="90000"/>
              </a:lnSpc>
              <a:spcBef>
                <a:spcPts val="1200"/>
              </a:spcBef>
              <a:spcAft>
                <a:spcPts val="1200"/>
              </a:spcAft>
              <a:buClr>
                <a:srgbClr val="888888"/>
              </a:buClr>
              <a:buSzPts val="1200"/>
              <a:buNone/>
              <a:defRPr sz="1200">
                <a:solidFill>
                  <a:srgbClr val="888888"/>
                </a:solidFill>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r>
              <a:rPr lang="en-US"/>
              <a:t>Click to edit Master title style</a:t>
            </a:r>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en-US"/>
              <a:t>Click to edit Master subtitle style</a:t>
            </a:r>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20303995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en-US"/>
              <a:t>Click to edit Master title style</a:t>
            </a:r>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50622144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en-US"/>
              <a:t>Click to edit Master text styles</a:t>
            </a: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4953252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93765466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153416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en-US"/>
              <a:t>Click to edit Master title style</a:t>
            </a:r>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pPr lvl="0"/>
            <a:r>
              <a:rPr lang="en-US"/>
              <a:t>Click to edit Master text styles</a:t>
            </a: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3017911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en-US"/>
              <a:t>Click to edit Master title style</a:t>
            </a:r>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1009051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r>
              <a:rPr lang="en-US"/>
              <a:t>Click to edit Master subtitle style</a:t>
            </a:r>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pPr lvl="0"/>
            <a:r>
              <a:rPr lang="en-US"/>
              <a:t>Click to edit Master text styles</a:t>
            </a: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919856582"/>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pPr lvl="0"/>
            <a:r>
              <a:rPr lang="en-US"/>
              <a:t>Click to edit Master text styles</a:t>
            </a: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02147674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pPr lvl="0"/>
            <a:r>
              <a:rPr lang="en-US"/>
              <a:t>Click to edit Master text styles</a:t>
            </a: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95068413"/>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5650839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75"/>
        <p:cNvGrpSpPr/>
        <p:nvPr/>
      </p:nvGrpSpPr>
      <p:grpSpPr>
        <a:xfrm>
          <a:off x="0" y="0"/>
          <a:ext cx="0" cy="0"/>
          <a:chOff x="0" y="0"/>
          <a:chExt cx="0" cy="0"/>
        </a:xfrm>
      </p:grpSpPr>
      <p:sp>
        <p:nvSpPr>
          <p:cNvPr id="76" name="Google Shape;76;p17"/>
          <p:cNvSpPr txBox="1">
            <a:spLocks noGrp="1"/>
          </p:cNvSpPr>
          <p:nvPr>
            <p:ph type="ctrTitle"/>
          </p:nvPr>
        </p:nvSpPr>
        <p:spPr>
          <a:xfrm>
            <a:off x="311708" y="744575"/>
            <a:ext cx="8520600" cy="20526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5200"/>
              <a:buNone/>
              <a:defRPr sz="5200"/>
            </a:lvl1pPr>
            <a:lvl2pPr lvl="1" algn="ctr" rtl="0">
              <a:lnSpc>
                <a:spcPct val="90000"/>
              </a:lnSpc>
              <a:spcBef>
                <a:spcPts val="0"/>
              </a:spcBef>
              <a:spcAft>
                <a:spcPts val="0"/>
              </a:spcAft>
              <a:buSzPts val="5200"/>
              <a:buNone/>
              <a:defRPr sz="5200"/>
            </a:lvl2pPr>
            <a:lvl3pPr lvl="2" algn="ctr" rtl="0">
              <a:lnSpc>
                <a:spcPct val="90000"/>
              </a:lnSpc>
              <a:spcBef>
                <a:spcPts val="0"/>
              </a:spcBef>
              <a:spcAft>
                <a:spcPts val="0"/>
              </a:spcAft>
              <a:buSzPts val="5200"/>
              <a:buNone/>
              <a:defRPr sz="5200"/>
            </a:lvl3pPr>
            <a:lvl4pPr lvl="3" algn="ctr" rtl="0">
              <a:lnSpc>
                <a:spcPct val="90000"/>
              </a:lnSpc>
              <a:spcBef>
                <a:spcPts val="0"/>
              </a:spcBef>
              <a:spcAft>
                <a:spcPts val="0"/>
              </a:spcAft>
              <a:buSzPts val="5200"/>
              <a:buNone/>
              <a:defRPr sz="5200"/>
            </a:lvl4pPr>
            <a:lvl5pPr lvl="4" algn="ctr" rtl="0">
              <a:lnSpc>
                <a:spcPct val="90000"/>
              </a:lnSpc>
              <a:spcBef>
                <a:spcPts val="0"/>
              </a:spcBef>
              <a:spcAft>
                <a:spcPts val="0"/>
              </a:spcAft>
              <a:buSzPts val="5200"/>
              <a:buNone/>
              <a:defRPr sz="5200"/>
            </a:lvl5pPr>
            <a:lvl6pPr lvl="5" algn="ctr" rtl="0">
              <a:lnSpc>
                <a:spcPct val="90000"/>
              </a:lnSpc>
              <a:spcBef>
                <a:spcPts val="0"/>
              </a:spcBef>
              <a:spcAft>
                <a:spcPts val="0"/>
              </a:spcAft>
              <a:buSzPts val="5200"/>
              <a:buNone/>
              <a:defRPr sz="5200"/>
            </a:lvl6pPr>
            <a:lvl7pPr lvl="6" algn="ctr" rtl="0">
              <a:lnSpc>
                <a:spcPct val="90000"/>
              </a:lnSpc>
              <a:spcBef>
                <a:spcPts val="0"/>
              </a:spcBef>
              <a:spcAft>
                <a:spcPts val="0"/>
              </a:spcAft>
              <a:buSzPts val="5200"/>
              <a:buNone/>
              <a:defRPr sz="5200"/>
            </a:lvl7pPr>
            <a:lvl8pPr lvl="7" algn="ctr" rtl="0">
              <a:lnSpc>
                <a:spcPct val="90000"/>
              </a:lnSpc>
              <a:spcBef>
                <a:spcPts val="0"/>
              </a:spcBef>
              <a:spcAft>
                <a:spcPts val="0"/>
              </a:spcAft>
              <a:buSzPts val="5200"/>
              <a:buNone/>
              <a:defRPr sz="5200"/>
            </a:lvl8pPr>
            <a:lvl9pPr lvl="8" algn="ctr" rtl="0">
              <a:lnSpc>
                <a:spcPct val="90000"/>
              </a:lnSpc>
              <a:spcBef>
                <a:spcPts val="0"/>
              </a:spcBef>
              <a:spcAft>
                <a:spcPts val="0"/>
              </a:spcAft>
              <a:buSzPts val="5200"/>
              <a:buNone/>
              <a:defRPr sz="5200"/>
            </a:lvl9pPr>
          </a:lstStyle>
          <a:p>
            <a:endParaRPr/>
          </a:p>
        </p:txBody>
      </p:sp>
      <p:sp>
        <p:nvSpPr>
          <p:cNvPr id="77" name="Google Shape;77;p17"/>
          <p:cNvSpPr txBox="1">
            <a:spLocks noGrp="1"/>
          </p:cNvSpPr>
          <p:nvPr>
            <p:ph type="subTitle" idx="1"/>
          </p:nvPr>
        </p:nvSpPr>
        <p:spPr>
          <a:xfrm>
            <a:off x="311700" y="2834125"/>
            <a:ext cx="8520600" cy="792600"/>
          </a:xfrm>
          <a:prstGeom prst="rect">
            <a:avLst/>
          </a:prstGeom>
          <a:noFill/>
          <a:ln>
            <a:noFill/>
          </a:ln>
        </p:spPr>
        <p:txBody>
          <a:bodyPr spcFirstLastPara="1" wrap="square" lIns="0" tIns="0" rIns="0" bIns="0"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8" name="Google Shape;78;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29420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793425" y="2628950"/>
            <a:ext cx="5647800" cy="1503600"/>
          </a:xfrm>
          <a:prstGeom prst="rect">
            <a:avLst/>
          </a:prstGeom>
          <a:noFill/>
          <a:ln>
            <a:noFill/>
          </a:ln>
        </p:spPr>
        <p:txBody>
          <a:bodyPr spcFirstLastPara="1" wrap="square" lIns="0" tIns="0" rIns="0" bIns="0" anchor="ctr" anchorCtr="0">
            <a:noAutofit/>
          </a:bodyPr>
          <a:lstStyle>
            <a:lvl1pPr lvl="0" algn="ctr" rtl="0">
              <a:lnSpc>
                <a:spcPct val="80000"/>
              </a:lnSpc>
              <a:spcBef>
                <a:spcPts val="0"/>
              </a:spcBef>
              <a:spcAft>
                <a:spcPts val="0"/>
              </a:spcAft>
              <a:buClr>
                <a:schemeClr val="accent4"/>
              </a:buClr>
              <a:buSzPts val="4800"/>
              <a:buNone/>
              <a:defRPr sz="4800">
                <a:solidFill>
                  <a:schemeClr val="accent4"/>
                </a:solidFill>
              </a:defRPr>
            </a:lvl1pPr>
            <a:lvl2pPr lvl="1" algn="ctr" rtl="0">
              <a:lnSpc>
                <a:spcPct val="80000"/>
              </a:lnSpc>
              <a:spcBef>
                <a:spcPts val="0"/>
              </a:spcBef>
              <a:spcAft>
                <a:spcPts val="0"/>
              </a:spcAft>
              <a:buSzPts val="4800"/>
              <a:buNone/>
              <a:defRPr sz="4800"/>
            </a:lvl2pPr>
            <a:lvl3pPr lvl="2" algn="ctr" rtl="0">
              <a:lnSpc>
                <a:spcPct val="80000"/>
              </a:lnSpc>
              <a:spcBef>
                <a:spcPts val="0"/>
              </a:spcBef>
              <a:spcAft>
                <a:spcPts val="0"/>
              </a:spcAft>
              <a:buSzPts val="4800"/>
              <a:buNone/>
              <a:defRPr sz="4800"/>
            </a:lvl3pPr>
            <a:lvl4pPr lvl="3" algn="ctr" rtl="0">
              <a:lnSpc>
                <a:spcPct val="80000"/>
              </a:lnSpc>
              <a:spcBef>
                <a:spcPts val="0"/>
              </a:spcBef>
              <a:spcAft>
                <a:spcPts val="0"/>
              </a:spcAft>
              <a:buSzPts val="4800"/>
              <a:buNone/>
              <a:defRPr sz="4800"/>
            </a:lvl4pPr>
            <a:lvl5pPr lvl="4" algn="ctr" rtl="0">
              <a:lnSpc>
                <a:spcPct val="80000"/>
              </a:lnSpc>
              <a:spcBef>
                <a:spcPts val="0"/>
              </a:spcBef>
              <a:spcAft>
                <a:spcPts val="0"/>
              </a:spcAft>
              <a:buSzPts val="4800"/>
              <a:buNone/>
              <a:defRPr sz="4800"/>
            </a:lvl5pPr>
            <a:lvl6pPr lvl="5" algn="ctr" rtl="0">
              <a:lnSpc>
                <a:spcPct val="80000"/>
              </a:lnSpc>
              <a:spcBef>
                <a:spcPts val="0"/>
              </a:spcBef>
              <a:spcAft>
                <a:spcPts val="0"/>
              </a:spcAft>
              <a:buSzPts val="4800"/>
              <a:buNone/>
              <a:defRPr sz="4800"/>
            </a:lvl6pPr>
            <a:lvl7pPr lvl="6" algn="ctr" rtl="0">
              <a:lnSpc>
                <a:spcPct val="80000"/>
              </a:lnSpc>
              <a:spcBef>
                <a:spcPts val="0"/>
              </a:spcBef>
              <a:spcAft>
                <a:spcPts val="0"/>
              </a:spcAft>
              <a:buSzPts val="4800"/>
              <a:buNone/>
              <a:defRPr sz="4800"/>
            </a:lvl7pPr>
            <a:lvl8pPr lvl="7" algn="ctr" rtl="0">
              <a:lnSpc>
                <a:spcPct val="80000"/>
              </a:lnSpc>
              <a:spcBef>
                <a:spcPts val="0"/>
              </a:spcBef>
              <a:spcAft>
                <a:spcPts val="0"/>
              </a:spcAft>
              <a:buSzPts val="4800"/>
              <a:buNone/>
              <a:defRPr sz="4800"/>
            </a:lvl8pPr>
            <a:lvl9pPr lvl="8" algn="ctr" rtl="0">
              <a:lnSpc>
                <a:spcPct val="80000"/>
              </a:lnSpc>
              <a:spcBef>
                <a:spcPts val="0"/>
              </a:spcBef>
              <a:spcAft>
                <a:spcPts val="0"/>
              </a:spcAft>
              <a:buSzPts val="4800"/>
              <a:buNone/>
              <a:defRPr sz="4800"/>
            </a:lvl9pPr>
          </a:lstStyle>
          <a:p>
            <a:endParaRPr/>
          </a:p>
        </p:txBody>
      </p:sp>
      <p:sp>
        <p:nvSpPr>
          <p:cNvPr id="81" name="Google Shape;81;p1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02853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_2" preserve="1">
  <p:cSld name="TITLE_2">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311708" y="744575"/>
            <a:ext cx="8520600" cy="20526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5200"/>
              <a:buNone/>
              <a:defRPr sz="5200"/>
            </a:lvl1pPr>
            <a:lvl2pPr lvl="1" algn="ctr" rtl="0">
              <a:lnSpc>
                <a:spcPct val="90000"/>
              </a:lnSpc>
              <a:spcBef>
                <a:spcPts val="0"/>
              </a:spcBef>
              <a:spcAft>
                <a:spcPts val="0"/>
              </a:spcAft>
              <a:buSzPts val="5200"/>
              <a:buNone/>
              <a:defRPr sz="5200"/>
            </a:lvl2pPr>
            <a:lvl3pPr lvl="2" algn="ctr" rtl="0">
              <a:lnSpc>
                <a:spcPct val="90000"/>
              </a:lnSpc>
              <a:spcBef>
                <a:spcPts val="0"/>
              </a:spcBef>
              <a:spcAft>
                <a:spcPts val="0"/>
              </a:spcAft>
              <a:buSzPts val="5200"/>
              <a:buNone/>
              <a:defRPr sz="5200"/>
            </a:lvl3pPr>
            <a:lvl4pPr lvl="3" algn="ctr" rtl="0">
              <a:lnSpc>
                <a:spcPct val="90000"/>
              </a:lnSpc>
              <a:spcBef>
                <a:spcPts val="0"/>
              </a:spcBef>
              <a:spcAft>
                <a:spcPts val="0"/>
              </a:spcAft>
              <a:buSzPts val="5200"/>
              <a:buNone/>
              <a:defRPr sz="5200"/>
            </a:lvl4pPr>
            <a:lvl5pPr lvl="4" algn="ctr" rtl="0">
              <a:lnSpc>
                <a:spcPct val="90000"/>
              </a:lnSpc>
              <a:spcBef>
                <a:spcPts val="0"/>
              </a:spcBef>
              <a:spcAft>
                <a:spcPts val="0"/>
              </a:spcAft>
              <a:buSzPts val="5200"/>
              <a:buNone/>
              <a:defRPr sz="5200"/>
            </a:lvl5pPr>
            <a:lvl6pPr lvl="5" algn="ctr" rtl="0">
              <a:lnSpc>
                <a:spcPct val="90000"/>
              </a:lnSpc>
              <a:spcBef>
                <a:spcPts val="0"/>
              </a:spcBef>
              <a:spcAft>
                <a:spcPts val="0"/>
              </a:spcAft>
              <a:buSzPts val="5200"/>
              <a:buNone/>
              <a:defRPr sz="5200"/>
            </a:lvl6pPr>
            <a:lvl7pPr lvl="6" algn="ctr" rtl="0">
              <a:lnSpc>
                <a:spcPct val="90000"/>
              </a:lnSpc>
              <a:spcBef>
                <a:spcPts val="0"/>
              </a:spcBef>
              <a:spcAft>
                <a:spcPts val="0"/>
              </a:spcAft>
              <a:buSzPts val="5200"/>
              <a:buNone/>
              <a:defRPr sz="5200"/>
            </a:lvl7pPr>
            <a:lvl8pPr lvl="7" algn="ctr" rtl="0">
              <a:lnSpc>
                <a:spcPct val="90000"/>
              </a:lnSpc>
              <a:spcBef>
                <a:spcPts val="0"/>
              </a:spcBef>
              <a:spcAft>
                <a:spcPts val="0"/>
              </a:spcAft>
              <a:buSzPts val="5200"/>
              <a:buNone/>
              <a:defRPr sz="5200"/>
            </a:lvl8pPr>
            <a:lvl9pPr lvl="8" algn="ctr" rtl="0">
              <a:lnSpc>
                <a:spcPct val="90000"/>
              </a:lnSpc>
              <a:spcBef>
                <a:spcPts val="0"/>
              </a:spcBef>
              <a:spcAft>
                <a:spcPts val="0"/>
              </a:spcAft>
              <a:buSzPts val="5200"/>
              <a:buNone/>
              <a:defRPr sz="5200"/>
            </a:lvl9pPr>
          </a:lstStyle>
          <a:p>
            <a:r>
              <a:rPr lang="en-US"/>
              <a:t>Click to edit Master title style</a:t>
            </a:r>
            <a:endParaRPr/>
          </a:p>
        </p:txBody>
      </p:sp>
      <p:sp>
        <p:nvSpPr>
          <p:cNvPr id="60" name="Google Shape;60;p14"/>
          <p:cNvSpPr txBox="1">
            <a:spLocks noGrp="1"/>
          </p:cNvSpPr>
          <p:nvPr>
            <p:ph type="subTitle" idx="1"/>
          </p:nvPr>
        </p:nvSpPr>
        <p:spPr>
          <a:xfrm>
            <a:off x="311700" y="2834125"/>
            <a:ext cx="8520600" cy="792600"/>
          </a:xfrm>
          <a:prstGeom prst="rect">
            <a:avLst/>
          </a:prstGeom>
          <a:noFill/>
          <a:ln>
            <a:noFill/>
          </a:ln>
        </p:spPr>
        <p:txBody>
          <a:bodyPr spcFirstLastPara="1" wrap="square" lIns="0" tIns="0" rIns="0" bIns="0"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r>
              <a:rPr lang="en-US"/>
              <a:t>Click to edit Master subtitle style</a:t>
            </a:r>
            <a:endParaRPr/>
          </a:p>
        </p:txBody>
      </p:sp>
      <p:sp>
        <p:nvSpPr>
          <p:cNvPr id="61" name="Google Shape;61;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0538054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type="title" preserve="1">
  <p:cSld name="Title">
    <p:spTree>
      <p:nvGrpSpPr>
        <p:cNvPr id="1" name="Shape 62"/>
        <p:cNvGrpSpPr/>
        <p:nvPr/>
      </p:nvGrpSpPr>
      <p:grpSpPr>
        <a:xfrm>
          <a:off x="0" y="0"/>
          <a:ext cx="0" cy="0"/>
          <a:chOff x="0" y="0"/>
          <a:chExt cx="0" cy="0"/>
        </a:xfrm>
      </p:grpSpPr>
      <p:sp>
        <p:nvSpPr>
          <p:cNvPr id="63" name="Google Shape;63;p15"/>
          <p:cNvSpPr txBox="1">
            <a:spLocks noGrp="1"/>
          </p:cNvSpPr>
          <p:nvPr>
            <p:ph type="ctrTitle"/>
          </p:nvPr>
        </p:nvSpPr>
        <p:spPr>
          <a:xfrm>
            <a:off x="1793425" y="2628950"/>
            <a:ext cx="5647800" cy="1503600"/>
          </a:xfrm>
          <a:prstGeom prst="rect">
            <a:avLst/>
          </a:prstGeom>
          <a:noFill/>
          <a:ln>
            <a:noFill/>
          </a:ln>
        </p:spPr>
        <p:txBody>
          <a:bodyPr spcFirstLastPara="1" wrap="square" lIns="0" tIns="0" rIns="0" bIns="0" anchor="ctr" anchorCtr="0">
            <a:noAutofit/>
          </a:bodyPr>
          <a:lstStyle>
            <a:lvl1pPr lvl="0" algn="ctr" rtl="0">
              <a:lnSpc>
                <a:spcPct val="80000"/>
              </a:lnSpc>
              <a:spcBef>
                <a:spcPts val="0"/>
              </a:spcBef>
              <a:spcAft>
                <a:spcPts val="0"/>
              </a:spcAft>
              <a:buClr>
                <a:schemeClr val="accent4"/>
              </a:buClr>
              <a:buSzPts val="4800"/>
              <a:buNone/>
              <a:defRPr sz="4800">
                <a:solidFill>
                  <a:schemeClr val="accent4"/>
                </a:solidFill>
              </a:defRPr>
            </a:lvl1pPr>
            <a:lvl2pPr lvl="1" algn="ctr" rtl="0">
              <a:lnSpc>
                <a:spcPct val="80000"/>
              </a:lnSpc>
              <a:spcBef>
                <a:spcPts val="0"/>
              </a:spcBef>
              <a:spcAft>
                <a:spcPts val="0"/>
              </a:spcAft>
              <a:buSzPts val="4800"/>
              <a:buNone/>
              <a:defRPr sz="4800"/>
            </a:lvl2pPr>
            <a:lvl3pPr lvl="2" algn="ctr" rtl="0">
              <a:lnSpc>
                <a:spcPct val="80000"/>
              </a:lnSpc>
              <a:spcBef>
                <a:spcPts val="0"/>
              </a:spcBef>
              <a:spcAft>
                <a:spcPts val="0"/>
              </a:spcAft>
              <a:buSzPts val="4800"/>
              <a:buNone/>
              <a:defRPr sz="4800"/>
            </a:lvl3pPr>
            <a:lvl4pPr lvl="3" algn="ctr" rtl="0">
              <a:lnSpc>
                <a:spcPct val="80000"/>
              </a:lnSpc>
              <a:spcBef>
                <a:spcPts val="0"/>
              </a:spcBef>
              <a:spcAft>
                <a:spcPts val="0"/>
              </a:spcAft>
              <a:buSzPts val="4800"/>
              <a:buNone/>
              <a:defRPr sz="4800"/>
            </a:lvl4pPr>
            <a:lvl5pPr lvl="4" algn="ctr" rtl="0">
              <a:lnSpc>
                <a:spcPct val="80000"/>
              </a:lnSpc>
              <a:spcBef>
                <a:spcPts val="0"/>
              </a:spcBef>
              <a:spcAft>
                <a:spcPts val="0"/>
              </a:spcAft>
              <a:buSzPts val="4800"/>
              <a:buNone/>
              <a:defRPr sz="4800"/>
            </a:lvl5pPr>
            <a:lvl6pPr lvl="5" algn="ctr" rtl="0">
              <a:lnSpc>
                <a:spcPct val="80000"/>
              </a:lnSpc>
              <a:spcBef>
                <a:spcPts val="0"/>
              </a:spcBef>
              <a:spcAft>
                <a:spcPts val="0"/>
              </a:spcAft>
              <a:buSzPts val="4800"/>
              <a:buNone/>
              <a:defRPr sz="4800"/>
            </a:lvl6pPr>
            <a:lvl7pPr lvl="6" algn="ctr" rtl="0">
              <a:lnSpc>
                <a:spcPct val="80000"/>
              </a:lnSpc>
              <a:spcBef>
                <a:spcPts val="0"/>
              </a:spcBef>
              <a:spcAft>
                <a:spcPts val="0"/>
              </a:spcAft>
              <a:buSzPts val="4800"/>
              <a:buNone/>
              <a:defRPr sz="4800"/>
            </a:lvl7pPr>
            <a:lvl8pPr lvl="7" algn="ctr" rtl="0">
              <a:lnSpc>
                <a:spcPct val="80000"/>
              </a:lnSpc>
              <a:spcBef>
                <a:spcPts val="0"/>
              </a:spcBef>
              <a:spcAft>
                <a:spcPts val="0"/>
              </a:spcAft>
              <a:buSzPts val="4800"/>
              <a:buNone/>
              <a:defRPr sz="4800"/>
            </a:lvl8pPr>
            <a:lvl9pPr lvl="8" algn="ctr" rtl="0">
              <a:lnSpc>
                <a:spcPct val="80000"/>
              </a:lnSpc>
              <a:spcBef>
                <a:spcPts val="0"/>
              </a:spcBef>
              <a:spcAft>
                <a:spcPts val="0"/>
              </a:spcAft>
              <a:buSzPts val="4800"/>
              <a:buNone/>
              <a:defRPr sz="4800"/>
            </a:lvl9pPr>
          </a:lstStyle>
          <a:p>
            <a:r>
              <a:rPr lang="en-US"/>
              <a:t>Click to edit Master title style</a:t>
            </a:r>
            <a:endParaRPr/>
          </a:p>
        </p:txBody>
      </p:sp>
      <p:sp>
        <p:nvSpPr>
          <p:cNvPr id="64" name="Google Shape;64;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898373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ubtitle" preserve="1">
  <p:cSld name="Subtitle">
    <p:bg>
      <p:bgPr>
        <a:solidFill>
          <a:schemeClr val="accent1"/>
        </a:solidFill>
        <a:effectLst/>
      </p:bgPr>
    </p:bg>
    <p:spTree>
      <p:nvGrpSpPr>
        <p:cNvPr id="1" name="Shape 65"/>
        <p:cNvGrpSpPr/>
        <p:nvPr/>
      </p:nvGrpSpPr>
      <p:grpSpPr>
        <a:xfrm>
          <a:off x="0" y="0"/>
          <a:ext cx="0" cy="0"/>
          <a:chOff x="0" y="0"/>
          <a:chExt cx="0" cy="0"/>
        </a:xfrm>
      </p:grpSpPr>
      <p:sp>
        <p:nvSpPr>
          <p:cNvPr id="66" name="Google Shape;66;p16"/>
          <p:cNvSpPr/>
          <p:nvPr/>
        </p:nvSpPr>
        <p:spPr>
          <a:xfrm>
            <a:off x="0" y="1583350"/>
            <a:ext cx="7404300" cy="1739700"/>
          </a:xfrm>
          <a:prstGeom prst="rect">
            <a:avLst/>
          </a:prstGeom>
          <a:solidFill>
            <a:schemeClr val="lt1"/>
          </a:solidFill>
          <a:ln>
            <a:noFill/>
          </a:ln>
          <a:effectLst>
            <a:outerShdw blurRad="271463" dist="66675" algn="bl" rotWithShape="0">
              <a:schemeClr val="dk1">
                <a:alpha val="2980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16"/>
          <p:cNvSpPr txBox="1">
            <a:spLocks noGrp="1"/>
          </p:cNvSpPr>
          <p:nvPr>
            <p:ph type="ctrTitle"/>
          </p:nvPr>
        </p:nvSpPr>
        <p:spPr>
          <a:xfrm>
            <a:off x="2017350" y="1685700"/>
            <a:ext cx="5109300" cy="1008900"/>
          </a:xfrm>
          <a:prstGeom prst="rect">
            <a:avLst/>
          </a:prstGeom>
          <a:noFill/>
          <a:ln>
            <a:noFill/>
          </a:ln>
        </p:spPr>
        <p:txBody>
          <a:bodyPr spcFirstLastPara="1" wrap="square" lIns="0" tIns="0" rIns="0" bIns="0" anchor="b" anchorCtr="0">
            <a:noAutofit/>
          </a:bodyPr>
          <a:lstStyle>
            <a:lvl1pPr lvl="0" algn="l" rtl="0">
              <a:lnSpc>
                <a:spcPct val="80000"/>
              </a:lnSpc>
              <a:spcBef>
                <a:spcPts val="0"/>
              </a:spcBef>
              <a:spcAft>
                <a:spcPts val="0"/>
              </a:spcAft>
              <a:buSzPts val="3600"/>
              <a:buNone/>
              <a:defRPr sz="3600"/>
            </a:lvl1pPr>
            <a:lvl2pPr lvl="1" algn="ctr" rtl="0">
              <a:lnSpc>
                <a:spcPct val="80000"/>
              </a:lnSpc>
              <a:spcBef>
                <a:spcPts val="0"/>
              </a:spcBef>
              <a:spcAft>
                <a:spcPts val="0"/>
              </a:spcAft>
              <a:buSzPts val="3600"/>
              <a:buNone/>
              <a:defRPr sz="3600"/>
            </a:lvl2pPr>
            <a:lvl3pPr lvl="2" algn="ctr" rtl="0">
              <a:lnSpc>
                <a:spcPct val="80000"/>
              </a:lnSpc>
              <a:spcBef>
                <a:spcPts val="0"/>
              </a:spcBef>
              <a:spcAft>
                <a:spcPts val="0"/>
              </a:spcAft>
              <a:buSzPts val="3600"/>
              <a:buNone/>
              <a:defRPr sz="3600"/>
            </a:lvl3pPr>
            <a:lvl4pPr lvl="3" algn="ctr" rtl="0">
              <a:lnSpc>
                <a:spcPct val="80000"/>
              </a:lnSpc>
              <a:spcBef>
                <a:spcPts val="0"/>
              </a:spcBef>
              <a:spcAft>
                <a:spcPts val="0"/>
              </a:spcAft>
              <a:buSzPts val="3600"/>
              <a:buNone/>
              <a:defRPr sz="3600"/>
            </a:lvl4pPr>
            <a:lvl5pPr lvl="4" algn="ctr" rtl="0">
              <a:lnSpc>
                <a:spcPct val="80000"/>
              </a:lnSpc>
              <a:spcBef>
                <a:spcPts val="0"/>
              </a:spcBef>
              <a:spcAft>
                <a:spcPts val="0"/>
              </a:spcAft>
              <a:buSzPts val="3600"/>
              <a:buNone/>
              <a:defRPr sz="3600"/>
            </a:lvl5pPr>
            <a:lvl6pPr lvl="5" algn="ctr" rtl="0">
              <a:lnSpc>
                <a:spcPct val="80000"/>
              </a:lnSpc>
              <a:spcBef>
                <a:spcPts val="0"/>
              </a:spcBef>
              <a:spcAft>
                <a:spcPts val="0"/>
              </a:spcAft>
              <a:buSzPts val="3600"/>
              <a:buNone/>
              <a:defRPr sz="3600"/>
            </a:lvl6pPr>
            <a:lvl7pPr lvl="6" algn="ctr" rtl="0">
              <a:lnSpc>
                <a:spcPct val="80000"/>
              </a:lnSpc>
              <a:spcBef>
                <a:spcPts val="0"/>
              </a:spcBef>
              <a:spcAft>
                <a:spcPts val="0"/>
              </a:spcAft>
              <a:buSzPts val="3600"/>
              <a:buNone/>
              <a:defRPr sz="3600"/>
            </a:lvl7pPr>
            <a:lvl8pPr lvl="7" algn="ctr" rtl="0">
              <a:lnSpc>
                <a:spcPct val="80000"/>
              </a:lnSpc>
              <a:spcBef>
                <a:spcPts val="0"/>
              </a:spcBef>
              <a:spcAft>
                <a:spcPts val="0"/>
              </a:spcAft>
              <a:buSzPts val="3600"/>
              <a:buNone/>
              <a:defRPr sz="3600"/>
            </a:lvl8pPr>
            <a:lvl9pPr lvl="8" algn="ctr" rtl="0">
              <a:lnSpc>
                <a:spcPct val="80000"/>
              </a:lnSpc>
              <a:spcBef>
                <a:spcPts val="0"/>
              </a:spcBef>
              <a:spcAft>
                <a:spcPts val="0"/>
              </a:spcAft>
              <a:buSzPts val="3600"/>
              <a:buNone/>
              <a:defRPr sz="3600"/>
            </a:lvl9pPr>
          </a:lstStyle>
          <a:p>
            <a:r>
              <a:rPr lang="en-US"/>
              <a:t>Click to edit Master title style</a:t>
            </a:r>
            <a:endParaRPr/>
          </a:p>
        </p:txBody>
      </p:sp>
      <p:sp>
        <p:nvSpPr>
          <p:cNvPr id="68" name="Google Shape;68;p16"/>
          <p:cNvSpPr txBox="1">
            <a:spLocks noGrp="1"/>
          </p:cNvSpPr>
          <p:nvPr>
            <p:ph type="subTitle" idx="1"/>
          </p:nvPr>
        </p:nvSpPr>
        <p:spPr>
          <a:xfrm>
            <a:off x="2017350" y="2768050"/>
            <a:ext cx="5109300" cy="303000"/>
          </a:xfrm>
          <a:prstGeom prst="rect">
            <a:avLst/>
          </a:prstGeom>
          <a:noFill/>
          <a:ln>
            <a:noFill/>
          </a:ln>
        </p:spPr>
        <p:txBody>
          <a:bodyPr spcFirstLastPara="1" wrap="square" lIns="0" tIns="0" rIns="0" bIns="0" anchor="t" anchorCtr="0">
            <a:noAutofit/>
          </a:bodyPr>
          <a:lstStyle>
            <a:lvl1pPr lvl="0" algn="l" rtl="0">
              <a:lnSpc>
                <a:spcPct val="115000"/>
              </a:lnSpc>
              <a:spcBef>
                <a:spcPts val="0"/>
              </a:spcBef>
              <a:spcAft>
                <a:spcPts val="0"/>
              </a:spcAft>
              <a:buClr>
                <a:schemeClr val="dk1"/>
              </a:buClr>
              <a:buSzPts val="1800"/>
              <a:buNone/>
              <a:defRPr sz="1800"/>
            </a:lvl1pPr>
            <a:lvl2pPr lvl="1" algn="l" rtl="0">
              <a:lnSpc>
                <a:spcPct val="115000"/>
              </a:lnSpc>
              <a:spcBef>
                <a:spcPts val="0"/>
              </a:spcBef>
              <a:spcAft>
                <a:spcPts val="0"/>
              </a:spcAft>
              <a:buClr>
                <a:schemeClr val="dk1"/>
              </a:buClr>
              <a:buSzPts val="1800"/>
              <a:buNone/>
              <a:defRPr sz="1800"/>
            </a:lvl2pPr>
            <a:lvl3pPr lvl="2" algn="l" rtl="0">
              <a:lnSpc>
                <a:spcPct val="115000"/>
              </a:lnSpc>
              <a:spcBef>
                <a:spcPts val="0"/>
              </a:spcBef>
              <a:spcAft>
                <a:spcPts val="0"/>
              </a:spcAft>
              <a:buClr>
                <a:schemeClr val="dk1"/>
              </a:buClr>
              <a:buSzPts val="1800"/>
              <a:buNone/>
              <a:defRPr sz="1800"/>
            </a:lvl3pPr>
            <a:lvl4pPr lvl="3" algn="l" rtl="0">
              <a:lnSpc>
                <a:spcPct val="115000"/>
              </a:lnSpc>
              <a:spcBef>
                <a:spcPts val="0"/>
              </a:spcBef>
              <a:spcAft>
                <a:spcPts val="0"/>
              </a:spcAft>
              <a:buClr>
                <a:schemeClr val="dk1"/>
              </a:buClr>
              <a:buSzPts val="1800"/>
              <a:buNone/>
              <a:defRPr sz="1800"/>
            </a:lvl4pPr>
            <a:lvl5pPr lvl="4" algn="l" rtl="0">
              <a:lnSpc>
                <a:spcPct val="115000"/>
              </a:lnSpc>
              <a:spcBef>
                <a:spcPts val="0"/>
              </a:spcBef>
              <a:spcAft>
                <a:spcPts val="0"/>
              </a:spcAft>
              <a:buClr>
                <a:schemeClr val="dk1"/>
              </a:buClr>
              <a:buSzPts val="1800"/>
              <a:buNone/>
              <a:defRPr sz="1800"/>
            </a:lvl5pPr>
            <a:lvl6pPr lvl="5" algn="l" rtl="0">
              <a:lnSpc>
                <a:spcPct val="115000"/>
              </a:lnSpc>
              <a:spcBef>
                <a:spcPts val="0"/>
              </a:spcBef>
              <a:spcAft>
                <a:spcPts val="0"/>
              </a:spcAft>
              <a:buClr>
                <a:schemeClr val="dk1"/>
              </a:buClr>
              <a:buSzPts val="1800"/>
              <a:buNone/>
              <a:defRPr sz="1800"/>
            </a:lvl6pPr>
            <a:lvl7pPr lvl="6" algn="l" rtl="0">
              <a:lnSpc>
                <a:spcPct val="115000"/>
              </a:lnSpc>
              <a:spcBef>
                <a:spcPts val="0"/>
              </a:spcBef>
              <a:spcAft>
                <a:spcPts val="0"/>
              </a:spcAft>
              <a:buClr>
                <a:schemeClr val="dk1"/>
              </a:buClr>
              <a:buSzPts val="1800"/>
              <a:buNone/>
              <a:defRPr sz="1800"/>
            </a:lvl7pPr>
            <a:lvl8pPr lvl="7" algn="l" rtl="0">
              <a:lnSpc>
                <a:spcPct val="115000"/>
              </a:lnSpc>
              <a:spcBef>
                <a:spcPts val="0"/>
              </a:spcBef>
              <a:spcAft>
                <a:spcPts val="0"/>
              </a:spcAft>
              <a:buClr>
                <a:schemeClr val="dk1"/>
              </a:buClr>
              <a:buSzPts val="1800"/>
              <a:buNone/>
              <a:defRPr sz="1800"/>
            </a:lvl8pPr>
            <a:lvl9pPr lvl="8" algn="l" rtl="0">
              <a:lnSpc>
                <a:spcPct val="115000"/>
              </a:lnSpc>
              <a:spcBef>
                <a:spcPts val="0"/>
              </a:spcBef>
              <a:spcAft>
                <a:spcPts val="0"/>
              </a:spcAft>
              <a:buClr>
                <a:schemeClr val="dk1"/>
              </a:buClr>
              <a:buSzPts val="1800"/>
              <a:buNone/>
              <a:defRPr sz="1800"/>
            </a:lvl9pPr>
          </a:lstStyle>
          <a:p>
            <a:r>
              <a:rPr lang="en-US"/>
              <a:t>Click to edit Master subtitle style</a:t>
            </a:r>
            <a:endParaRPr/>
          </a:p>
        </p:txBody>
      </p:sp>
      <p:sp>
        <p:nvSpPr>
          <p:cNvPr id="69" name="Google Shape;69;p16"/>
          <p:cNvSpPr/>
          <p:nvPr/>
        </p:nvSpPr>
        <p:spPr>
          <a:xfrm>
            <a:off x="0" y="1583250"/>
            <a:ext cx="1739700" cy="17397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1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4060278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Quote" preserve="1">
  <p:cSld name="Quote">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7"/>
          <p:cNvSpPr/>
          <p:nvPr/>
        </p:nvSpPr>
        <p:spPr>
          <a:xfrm>
            <a:off x="401275" y="185575"/>
            <a:ext cx="8204100" cy="42039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17"/>
          <p:cNvSpPr txBox="1">
            <a:spLocks noGrp="1"/>
          </p:cNvSpPr>
          <p:nvPr>
            <p:ph type="body" idx="1"/>
          </p:nvPr>
        </p:nvSpPr>
        <p:spPr>
          <a:xfrm>
            <a:off x="1346250" y="1042250"/>
            <a:ext cx="6451500" cy="3347100"/>
          </a:xfrm>
          <a:prstGeom prst="rect">
            <a:avLst/>
          </a:prstGeom>
          <a:noFill/>
          <a:ln>
            <a:noFill/>
          </a:ln>
          <a:effectLst>
            <a:outerShdw blurRad="42863" dist="9525" dir="5400000" algn="bl" rotWithShape="0">
              <a:srgbClr val="1C4587">
                <a:alpha val="40000"/>
              </a:srgbClr>
            </a:outerShdw>
          </a:effectLst>
        </p:spPr>
        <p:txBody>
          <a:bodyPr spcFirstLastPara="1" wrap="square" lIns="0" tIns="0" rIns="0" bIns="0" anchor="t" anchorCtr="0">
            <a:noAutofit/>
          </a:bodyPr>
          <a:lstStyle>
            <a:lvl1pPr marL="457200" lvl="0" indent="-342900" algn="l" rtl="0">
              <a:lnSpc>
                <a:spcPct val="115000"/>
              </a:lnSpc>
              <a:spcBef>
                <a:spcPts val="600"/>
              </a:spcBef>
              <a:spcAft>
                <a:spcPts val="0"/>
              </a:spcAft>
              <a:buClr>
                <a:schemeClr val="lt1"/>
              </a:buClr>
              <a:buSzPts val="1800"/>
              <a:buChar char="▫"/>
              <a:defRPr sz="1800" b="1">
                <a:solidFill>
                  <a:schemeClr val="lt1"/>
                </a:solidFill>
              </a:defRPr>
            </a:lvl1pPr>
            <a:lvl2pPr marL="914400" lvl="1" indent="-342900" algn="l" rtl="0">
              <a:lnSpc>
                <a:spcPct val="115000"/>
              </a:lnSpc>
              <a:spcBef>
                <a:spcPts val="0"/>
              </a:spcBef>
              <a:spcAft>
                <a:spcPts val="0"/>
              </a:spcAft>
              <a:buClr>
                <a:schemeClr val="lt1"/>
              </a:buClr>
              <a:buSzPts val="1800"/>
              <a:buChar char="▫"/>
              <a:defRPr sz="1800" b="1">
                <a:solidFill>
                  <a:schemeClr val="lt1"/>
                </a:solidFill>
              </a:defRPr>
            </a:lvl2pPr>
            <a:lvl3pPr marL="1371600" lvl="2" indent="-342900" algn="l" rtl="0">
              <a:lnSpc>
                <a:spcPct val="115000"/>
              </a:lnSpc>
              <a:spcBef>
                <a:spcPts val="0"/>
              </a:spcBef>
              <a:spcAft>
                <a:spcPts val="0"/>
              </a:spcAft>
              <a:buClr>
                <a:schemeClr val="lt1"/>
              </a:buClr>
              <a:buSzPts val="1800"/>
              <a:buChar char="▫"/>
              <a:defRPr sz="1800" b="1">
                <a:solidFill>
                  <a:schemeClr val="lt1"/>
                </a:solidFill>
              </a:defRPr>
            </a:lvl3pPr>
            <a:lvl4pPr marL="1828800" lvl="3" indent="-342900" algn="l" rtl="0">
              <a:lnSpc>
                <a:spcPct val="115000"/>
              </a:lnSpc>
              <a:spcBef>
                <a:spcPts val="0"/>
              </a:spcBef>
              <a:spcAft>
                <a:spcPts val="0"/>
              </a:spcAft>
              <a:buClr>
                <a:schemeClr val="lt1"/>
              </a:buClr>
              <a:buSzPts val="1800"/>
              <a:buChar char="▫"/>
              <a:defRPr sz="1800" b="1">
                <a:solidFill>
                  <a:schemeClr val="lt1"/>
                </a:solidFill>
              </a:defRPr>
            </a:lvl4pPr>
            <a:lvl5pPr marL="2286000" lvl="4" indent="-342900" algn="l" rtl="0">
              <a:lnSpc>
                <a:spcPct val="115000"/>
              </a:lnSpc>
              <a:spcBef>
                <a:spcPts val="0"/>
              </a:spcBef>
              <a:spcAft>
                <a:spcPts val="0"/>
              </a:spcAft>
              <a:buClr>
                <a:schemeClr val="lt1"/>
              </a:buClr>
              <a:buSzPts val="1800"/>
              <a:buChar char="▫"/>
              <a:defRPr sz="1800" b="1">
                <a:solidFill>
                  <a:schemeClr val="lt1"/>
                </a:solidFill>
              </a:defRPr>
            </a:lvl5pPr>
            <a:lvl6pPr marL="2743200" lvl="5" indent="-342900" algn="l" rtl="0">
              <a:lnSpc>
                <a:spcPct val="115000"/>
              </a:lnSpc>
              <a:spcBef>
                <a:spcPts val="0"/>
              </a:spcBef>
              <a:spcAft>
                <a:spcPts val="0"/>
              </a:spcAft>
              <a:buClr>
                <a:schemeClr val="lt1"/>
              </a:buClr>
              <a:buSzPts val="1800"/>
              <a:buChar char="▫"/>
              <a:defRPr sz="1800" b="1">
                <a:solidFill>
                  <a:schemeClr val="lt1"/>
                </a:solidFill>
              </a:defRPr>
            </a:lvl6pPr>
            <a:lvl7pPr marL="3200400" lvl="6" indent="-342900" algn="l" rtl="0">
              <a:lnSpc>
                <a:spcPct val="115000"/>
              </a:lnSpc>
              <a:spcBef>
                <a:spcPts val="0"/>
              </a:spcBef>
              <a:spcAft>
                <a:spcPts val="0"/>
              </a:spcAft>
              <a:buClr>
                <a:schemeClr val="lt1"/>
              </a:buClr>
              <a:buSzPts val="1800"/>
              <a:buChar char="▫"/>
              <a:defRPr sz="1800" b="1">
                <a:solidFill>
                  <a:schemeClr val="lt1"/>
                </a:solidFill>
              </a:defRPr>
            </a:lvl7pPr>
            <a:lvl8pPr marL="3657600" lvl="7" indent="-342900" algn="l" rtl="0">
              <a:lnSpc>
                <a:spcPct val="115000"/>
              </a:lnSpc>
              <a:spcBef>
                <a:spcPts val="0"/>
              </a:spcBef>
              <a:spcAft>
                <a:spcPts val="0"/>
              </a:spcAft>
              <a:buClr>
                <a:schemeClr val="lt1"/>
              </a:buClr>
              <a:buSzPts val="1800"/>
              <a:buChar char="▫"/>
              <a:defRPr sz="1800" b="1">
                <a:solidFill>
                  <a:schemeClr val="lt1"/>
                </a:solidFill>
              </a:defRPr>
            </a:lvl8pPr>
            <a:lvl9pPr marL="4114800" lvl="8" indent="-342900" algn="l" rtl="0">
              <a:lnSpc>
                <a:spcPct val="115000"/>
              </a:lnSpc>
              <a:spcBef>
                <a:spcPts val="0"/>
              </a:spcBef>
              <a:spcAft>
                <a:spcPts val="0"/>
              </a:spcAft>
              <a:buClr>
                <a:schemeClr val="lt1"/>
              </a:buClr>
              <a:buSzPts val="1800"/>
              <a:buChar char="▫"/>
              <a:defRPr sz="1800" b="1">
                <a:solidFill>
                  <a:schemeClr val="lt1"/>
                </a:solidFill>
              </a:defRPr>
            </a:lvl9pPr>
          </a:lstStyle>
          <a:p>
            <a:pPr lvl="0"/>
            <a:r>
              <a:rPr lang="en-US"/>
              <a:t>Click to edit Master text styles</a:t>
            </a:r>
          </a:p>
        </p:txBody>
      </p:sp>
      <p:sp>
        <p:nvSpPr>
          <p:cNvPr id="74" name="Google Shape;74;p17"/>
          <p:cNvSpPr txBox="1"/>
          <p:nvPr/>
        </p:nvSpPr>
        <p:spPr>
          <a:xfrm>
            <a:off x="3593400" y="185578"/>
            <a:ext cx="1957200" cy="9087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9600"/>
              <a:buFont typeface="Arial"/>
              <a:buNone/>
            </a:pPr>
            <a:r>
              <a:rPr lang="en-GB" sz="9600" b="1" i="0" u="none" strike="noStrike" cap="none">
                <a:solidFill>
                  <a:schemeClr val="lt1"/>
                </a:solidFill>
                <a:latin typeface="Arial"/>
                <a:ea typeface="Arial"/>
                <a:cs typeface="Arial"/>
                <a:sym typeface="Arial"/>
              </a:rPr>
              <a:t>“</a:t>
            </a:r>
            <a:endParaRPr sz="9600" b="1" i="0" u="none" strike="noStrike" cap="none">
              <a:solidFill>
                <a:schemeClr val="lt1"/>
              </a:solidFill>
              <a:latin typeface="Arial"/>
              <a:ea typeface="Arial"/>
              <a:cs typeface="Arial"/>
              <a:sym typeface="Arial"/>
            </a:endParaRPr>
          </a:p>
        </p:txBody>
      </p:sp>
      <p:sp>
        <p:nvSpPr>
          <p:cNvPr id="75" name="Google Shape;75;p1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34316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 1 column" type="tx" preserve="1">
  <p:cSld name="Title + 1 column">
    <p:spTree>
      <p:nvGrpSpPr>
        <p:cNvPr id="1" name="Shape 76"/>
        <p:cNvGrpSpPr/>
        <p:nvPr/>
      </p:nvGrpSpPr>
      <p:grpSpPr>
        <a:xfrm>
          <a:off x="0" y="0"/>
          <a:ext cx="0" cy="0"/>
          <a:chOff x="0" y="0"/>
          <a:chExt cx="0" cy="0"/>
        </a:xfrm>
      </p:grpSpPr>
      <p:sp>
        <p:nvSpPr>
          <p:cNvPr id="77" name="Google Shape;77;p18"/>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18"/>
          <p:cNvSpPr txBox="1">
            <a:spLocks noGrp="1"/>
          </p:cNvSpPr>
          <p:nvPr>
            <p:ph type="title"/>
          </p:nvPr>
        </p:nvSpPr>
        <p:spPr>
          <a:xfrm>
            <a:off x="0" y="135575"/>
            <a:ext cx="9144000" cy="6102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SzPts val="3000"/>
              <a:buNone/>
              <a:defRPr/>
            </a:lvl1pPr>
            <a:lvl2pPr lvl="1" algn="ctr" rtl="0">
              <a:lnSpc>
                <a:spcPct val="90000"/>
              </a:lnSpc>
              <a:spcBef>
                <a:spcPts val="0"/>
              </a:spcBef>
              <a:spcAft>
                <a:spcPts val="0"/>
              </a:spcAft>
              <a:buSzPts val="3000"/>
              <a:buNone/>
              <a:defRPr/>
            </a:lvl2pPr>
            <a:lvl3pPr lvl="2" algn="ctr" rtl="0">
              <a:lnSpc>
                <a:spcPct val="90000"/>
              </a:lnSpc>
              <a:spcBef>
                <a:spcPts val="0"/>
              </a:spcBef>
              <a:spcAft>
                <a:spcPts val="0"/>
              </a:spcAft>
              <a:buSzPts val="3000"/>
              <a:buNone/>
              <a:defRPr/>
            </a:lvl3pPr>
            <a:lvl4pPr lvl="3" algn="ctr" rtl="0">
              <a:lnSpc>
                <a:spcPct val="90000"/>
              </a:lnSpc>
              <a:spcBef>
                <a:spcPts val="0"/>
              </a:spcBef>
              <a:spcAft>
                <a:spcPts val="0"/>
              </a:spcAft>
              <a:buSzPts val="3000"/>
              <a:buNone/>
              <a:defRPr/>
            </a:lvl4pPr>
            <a:lvl5pPr lvl="4" algn="ctr" rtl="0">
              <a:lnSpc>
                <a:spcPct val="90000"/>
              </a:lnSpc>
              <a:spcBef>
                <a:spcPts val="0"/>
              </a:spcBef>
              <a:spcAft>
                <a:spcPts val="0"/>
              </a:spcAft>
              <a:buSzPts val="3000"/>
              <a:buNone/>
              <a:defRPr/>
            </a:lvl5pPr>
            <a:lvl6pPr lvl="5" algn="ctr" rtl="0">
              <a:lnSpc>
                <a:spcPct val="90000"/>
              </a:lnSpc>
              <a:spcBef>
                <a:spcPts val="0"/>
              </a:spcBef>
              <a:spcAft>
                <a:spcPts val="0"/>
              </a:spcAft>
              <a:buSzPts val="3000"/>
              <a:buNone/>
              <a:defRPr/>
            </a:lvl6pPr>
            <a:lvl7pPr lvl="6" algn="ctr" rtl="0">
              <a:lnSpc>
                <a:spcPct val="90000"/>
              </a:lnSpc>
              <a:spcBef>
                <a:spcPts val="0"/>
              </a:spcBef>
              <a:spcAft>
                <a:spcPts val="0"/>
              </a:spcAft>
              <a:buSzPts val="3000"/>
              <a:buNone/>
              <a:defRPr/>
            </a:lvl7pPr>
            <a:lvl8pPr lvl="7" algn="ctr" rtl="0">
              <a:lnSpc>
                <a:spcPct val="90000"/>
              </a:lnSpc>
              <a:spcBef>
                <a:spcPts val="0"/>
              </a:spcBef>
              <a:spcAft>
                <a:spcPts val="0"/>
              </a:spcAft>
              <a:buSzPts val="3000"/>
              <a:buNone/>
              <a:defRPr/>
            </a:lvl8pPr>
            <a:lvl9pPr lvl="8" algn="ctr" rtl="0">
              <a:lnSpc>
                <a:spcPct val="90000"/>
              </a:lnSpc>
              <a:spcBef>
                <a:spcPts val="0"/>
              </a:spcBef>
              <a:spcAft>
                <a:spcPts val="0"/>
              </a:spcAft>
              <a:buSzPts val="3000"/>
              <a:buNone/>
              <a:defRPr/>
            </a:lvl9pPr>
          </a:lstStyle>
          <a:p>
            <a:r>
              <a:rPr lang="en-US"/>
              <a:t>Click to edit Master title style</a:t>
            </a:r>
            <a:endParaRPr/>
          </a:p>
        </p:txBody>
      </p:sp>
      <p:sp>
        <p:nvSpPr>
          <p:cNvPr id="79" name="Google Shape;79;p18"/>
          <p:cNvSpPr txBox="1">
            <a:spLocks noGrp="1"/>
          </p:cNvSpPr>
          <p:nvPr>
            <p:ph type="body" idx="1"/>
          </p:nvPr>
        </p:nvSpPr>
        <p:spPr>
          <a:xfrm>
            <a:off x="1135950" y="892675"/>
            <a:ext cx="6872100" cy="3520800"/>
          </a:xfrm>
          <a:prstGeom prst="rect">
            <a:avLst/>
          </a:prstGeom>
          <a:noFill/>
          <a:ln>
            <a:noFill/>
          </a:ln>
        </p:spPr>
        <p:txBody>
          <a:bodyPr spcFirstLastPara="1" wrap="square" lIns="0" tIns="0" rIns="0" bIns="0" anchor="t" anchorCtr="0">
            <a:noAutofit/>
          </a:bodyPr>
          <a:lstStyle>
            <a:lvl1pPr marL="457200" lvl="0" indent="-355600" algn="l" rtl="0">
              <a:lnSpc>
                <a:spcPct val="115000"/>
              </a:lnSpc>
              <a:spcBef>
                <a:spcPts val="600"/>
              </a:spcBef>
              <a:spcAft>
                <a:spcPts val="0"/>
              </a:spcAft>
              <a:buSzPts val="2000"/>
              <a:buChar char="▫"/>
              <a:defRPr/>
            </a:lvl1pPr>
            <a:lvl2pPr marL="914400" lvl="1" indent="-355600" algn="l" rtl="0">
              <a:lnSpc>
                <a:spcPct val="115000"/>
              </a:lnSpc>
              <a:spcBef>
                <a:spcPts val="0"/>
              </a:spcBef>
              <a:spcAft>
                <a:spcPts val="0"/>
              </a:spcAft>
              <a:buSzPts val="2000"/>
              <a:buChar char="▫"/>
              <a:defRPr/>
            </a:lvl2pPr>
            <a:lvl3pPr marL="1371600" lvl="2" indent="-355600" algn="l" rtl="0">
              <a:lnSpc>
                <a:spcPct val="115000"/>
              </a:lnSpc>
              <a:spcBef>
                <a:spcPts val="0"/>
              </a:spcBef>
              <a:spcAft>
                <a:spcPts val="0"/>
              </a:spcAft>
              <a:buSzPts val="2000"/>
              <a:buChar char="▫"/>
              <a:defRPr/>
            </a:lvl3pPr>
            <a:lvl4pPr marL="1828800" lvl="3" indent="-355600" algn="l" rtl="0">
              <a:lnSpc>
                <a:spcPct val="115000"/>
              </a:lnSpc>
              <a:spcBef>
                <a:spcPts val="0"/>
              </a:spcBef>
              <a:spcAft>
                <a:spcPts val="0"/>
              </a:spcAft>
              <a:buSzPts val="2000"/>
              <a:buChar char="▫"/>
              <a:defRPr/>
            </a:lvl4pPr>
            <a:lvl5pPr marL="2286000" lvl="4" indent="-355600" algn="l" rtl="0">
              <a:lnSpc>
                <a:spcPct val="115000"/>
              </a:lnSpc>
              <a:spcBef>
                <a:spcPts val="0"/>
              </a:spcBef>
              <a:spcAft>
                <a:spcPts val="0"/>
              </a:spcAft>
              <a:buSzPts val="2000"/>
              <a:buChar char="▫"/>
              <a:defRPr/>
            </a:lvl5pPr>
            <a:lvl6pPr marL="2743200" lvl="5" indent="-355600" algn="l" rtl="0">
              <a:lnSpc>
                <a:spcPct val="115000"/>
              </a:lnSpc>
              <a:spcBef>
                <a:spcPts val="0"/>
              </a:spcBef>
              <a:spcAft>
                <a:spcPts val="0"/>
              </a:spcAft>
              <a:buSzPts val="2000"/>
              <a:buChar char="▫"/>
              <a:defRPr/>
            </a:lvl6pPr>
            <a:lvl7pPr marL="3200400" lvl="6" indent="-355600" algn="l" rtl="0">
              <a:lnSpc>
                <a:spcPct val="115000"/>
              </a:lnSpc>
              <a:spcBef>
                <a:spcPts val="0"/>
              </a:spcBef>
              <a:spcAft>
                <a:spcPts val="0"/>
              </a:spcAft>
              <a:buSzPts val="2000"/>
              <a:buChar char="▫"/>
              <a:defRPr/>
            </a:lvl7pPr>
            <a:lvl8pPr marL="3657600" lvl="7" indent="-355600" algn="l" rtl="0">
              <a:lnSpc>
                <a:spcPct val="115000"/>
              </a:lnSpc>
              <a:spcBef>
                <a:spcPts val="0"/>
              </a:spcBef>
              <a:spcAft>
                <a:spcPts val="0"/>
              </a:spcAft>
              <a:buSzPts val="2000"/>
              <a:buChar char="▫"/>
              <a:defRPr/>
            </a:lvl8pPr>
            <a:lvl9pPr marL="4114800" lvl="8" indent="-355600" algn="l" rtl="0">
              <a:lnSpc>
                <a:spcPct val="115000"/>
              </a:lnSpc>
              <a:spcBef>
                <a:spcPts val="0"/>
              </a:spcBef>
              <a:spcAft>
                <a:spcPts val="0"/>
              </a:spcAft>
              <a:buSzPts val="2000"/>
              <a:buChar char="▫"/>
              <a:defRPr/>
            </a:lvl9pPr>
          </a:lstStyle>
          <a:p>
            <a:pPr lvl="0"/>
            <a:r>
              <a:rPr lang="en-US"/>
              <a:t>Click to edit Master text styles</a:t>
            </a:r>
          </a:p>
        </p:txBody>
      </p:sp>
      <p:sp>
        <p:nvSpPr>
          <p:cNvPr id="80" name="Google Shape;80;p1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97600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1 column + image" preserve="1">
  <p:cSld name="Title + 1 column + image">
    <p:spTree>
      <p:nvGrpSpPr>
        <p:cNvPr id="1" name="Shape 81"/>
        <p:cNvGrpSpPr/>
        <p:nvPr/>
      </p:nvGrpSpPr>
      <p:grpSpPr>
        <a:xfrm>
          <a:off x="0" y="0"/>
          <a:ext cx="0" cy="0"/>
          <a:chOff x="0" y="0"/>
          <a:chExt cx="0" cy="0"/>
        </a:xfrm>
      </p:grpSpPr>
      <p:sp>
        <p:nvSpPr>
          <p:cNvPr id="82" name="Google Shape;82;p19"/>
          <p:cNvSpPr/>
          <p:nvPr/>
        </p:nvSpPr>
        <p:spPr>
          <a:xfrm>
            <a:off x="6095875" y="-3600"/>
            <a:ext cx="3048000" cy="4531500"/>
          </a:xfrm>
          <a:prstGeom prst="rect">
            <a:avLst/>
          </a:prstGeom>
          <a:gradFill>
            <a:gsLst>
              <a:gs pos="0">
                <a:srgbClr val="05B3F1">
                  <a:alpha val="21176"/>
                </a:srgbClr>
              </a:gs>
              <a:gs pos="100000">
                <a:schemeClr val="accent1"/>
              </a:gs>
            </a:gsLst>
            <a:lin ang="10800025"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19"/>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19"/>
          <p:cNvSpPr txBox="1">
            <a:spLocks noGrp="1"/>
          </p:cNvSpPr>
          <p:nvPr>
            <p:ph type="title"/>
          </p:nvPr>
        </p:nvSpPr>
        <p:spPr>
          <a:xfrm>
            <a:off x="304800" y="355075"/>
            <a:ext cx="5399100" cy="7083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SzPts val="3000"/>
              <a:buNone/>
              <a:defRPr/>
            </a:lvl1pPr>
            <a:lvl2pPr lvl="1" algn="ctr" rtl="0">
              <a:lnSpc>
                <a:spcPct val="90000"/>
              </a:lnSpc>
              <a:spcBef>
                <a:spcPts val="0"/>
              </a:spcBef>
              <a:spcAft>
                <a:spcPts val="0"/>
              </a:spcAft>
              <a:buSzPts val="3000"/>
              <a:buNone/>
              <a:defRPr/>
            </a:lvl2pPr>
            <a:lvl3pPr lvl="2" algn="ctr" rtl="0">
              <a:lnSpc>
                <a:spcPct val="90000"/>
              </a:lnSpc>
              <a:spcBef>
                <a:spcPts val="0"/>
              </a:spcBef>
              <a:spcAft>
                <a:spcPts val="0"/>
              </a:spcAft>
              <a:buSzPts val="3000"/>
              <a:buNone/>
              <a:defRPr/>
            </a:lvl3pPr>
            <a:lvl4pPr lvl="3" algn="ctr" rtl="0">
              <a:lnSpc>
                <a:spcPct val="90000"/>
              </a:lnSpc>
              <a:spcBef>
                <a:spcPts val="0"/>
              </a:spcBef>
              <a:spcAft>
                <a:spcPts val="0"/>
              </a:spcAft>
              <a:buSzPts val="3000"/>
              <a:buNone/>
              <a:defRPr/>
            </a:lvl4pPr>
            <a:lvl5pPr lvl="4" algn="ctr" rtl="0">
              <a:lnSpc>
                <a:spcPct val="90000"/>
              </a:lnSpc>
              <a:spcBef>
                <a:spcPts val="0"/>
              </a:spcBef>
              <a:spcAft>
                <a:spcPts val="0"/>
              </a:spcAft>
              <a:buSzPts val="3000"/>
              <a:buNone/>
              <a:defRPr/>
            </a:lvl5pPr>
            <a:lvl6pPr lvl="5" algn="ctr" rtl="0">
              <a:lnSpc>
                <a:spcPct val="90000"/>
              </a:lnSpc>
              <a:spcBef>
                <a:spcPts val="0"/>
              </a:spcBef>
              <a:spcAft>
                <a:spcPts val="0"/>
              </a:spcAft>
              <a:buSzPts val="3000"/>
              <a:buNone/>
              <a:defRPr/>
            </a:lvl6pPr>
            <a:lvl7pPr lvl="6" algn="ctr" rtl="0">
              <a:lnSpc>
                <a:spcPct val="90000"/>
              </a:lnSpc>
              <a:spcBef>
                <a:spcPts val="0"/>
              </a:spcBef>
              <a:spcAft>
                <a:spcPts val="0"/>
              </a:spcAft>
              <a:buSzPts val="3000"/>
              <a:buNone/>
              <a:defRPr/>
            </a:lvl7pPr>
            <a:lvl8pPr lvl="7" algn="ctr" rtl="0">
              <a:lnSpc>
                <a:spcPct val="90000"/>
              </a:lnSpc>
              <a:spcBef>
                <a:spcPts val="0"/>
              </a:spcBef>
              <a:spcAft>
                <a:spcPts val="0"/>
              </a:spcAft>
              <a:buSzPts val="3000"/>
              <a:buNone/>
              <a:defRPr/>
            </a:lvl8pPr>
            <a:lvl9pPr lvl="8" algn="ctr" rtl="0">
              <a:lnSpc>
                <a:spcPct val="90000"/>
              </a:lnSpc>
              <a:spcBef>
                <a:spcPts val="0"/>
              </a:spcBef>
              <a:spcAft>
                <a:spcPts val="0"/>
              </a:spcAft>
              <a:buSzPts val="3000"/>
              <a:buNone/>
              <a:defRPr/>
            </a:lvl9pPr>
          </a:lstStyle>
          <a:p>
            <a:r>
              <a:rPr lang="en-US"/>
              <a:t>Click to edit Master title style</a:t>
            </a:r>
            <a:endParaRPr/>
          </a:p>
        </p:txBody>
      </p:sp>
      <p:sp>
        <p:nvSpPr>
          <p:cNvPr id="85" name="Google Shape;85;p19"/>
          <p:cNvSpPr txBox="1">
            <a:spLocks noGrp="1"/>
          </p:cNvSpPr>
          <p:nvPr>
            <p:ph type="body" idx="1"/>
          </p:nvPr>
        </p:nvSpPr>
        <p:spPr>
          <a:xfrm>
            <a:off x="304800" y="1119125"/>
            <a:ext cx="4977600" cy="3221400"/>
          </a:xfrm>
          <a:prstGeom prst="rect">
            <a:avLst/>
          </a:prstGeom>
          <a:noFill/>
          <a:ln>
            <a:noFill/>
          </a:ln>
        </p:spPr>
        <p:txBody>
          <a:bodyPr spcFirstLastPara="1" wrap="square" lIns="0" tIns="0" rIns="0" bIns="0" anchor="t" anchorCtr="0">
            <a:noAutofit/>
          </a:bodyPr>
          <a:lstStyle>
            <a:lvl1pPr marL="457200" lvl="0" indent="-355600" algn="l" rtl="0">
              <a:lnSpc>
                <a:spcPct val="115000"/>
              </a:lnSpc>
              <a:spcBef>
                <a:spcPts val="600"/>
              </a:spcBef>
              <a:spcAft>
                <a:spcPts val="0"/>
              </a:spcAft>
              <a:buSzPts val="2000"/>
              <a:buChar char="▫"/>
              <a:defRPr/>
            </a:lvl1pPr>
            <a:lvl2pPr marL="914400" lvl="1" indent="-355600" algn="l" rtl="0">
              <a:lnSpc>
                <a:spcPct val="115000"/>
              </a:lnSpc>
              <a:spcBef>
                <a:spcPts val="0"/>
              </a:spcBef>
              <a:spcAft>
                <a:spcPts val="0"/>
              </a:spcAft>
              <a:buSzPts val="2000"/>
              <a:buChar char="▫"/>
              <a:defRPr/>
            </a:lvl2pPr>
            <a:lvl3pPr marL="1371600" lvl="2" indent="-355600" algn="l" rtl="0">
              <a:lnSpc>
                <a:spcPct val="115000"/>
              </a:lnSpc>
              <a:spcBef>
                <a:spcPts val="0"/>
              </a:spcBef>
              <a:spcAft>
                <a:spcPts val="0"/>
              </a:spcAft>
              <a:buSzPts val="2000"/>
              <a:buChar char="▫"/>
              <a:defRPr/>
            </a:lvl3pPr>
            <a:lvl4pPr marL="1828800" lvl="3" indent="-355600" algn="l" rtl="0">
              <a:lnSpc>
                <a:spcPct val="115000"/>
              </a:lnSpc>
              <a:spcBef>
                <a:spcPts val="0"/>
              </a:spcBef>
              <a:spcAft>
                <a:spcPts val="0"/>
              </a:spcAft>
              <a:buSzPts val="2000"/>
              <a:buChar char="▫"/>
              <a:defRPr/>
            </a:lvl4pPr>
            <a:lvl5pPr marL="2286000" lvl="4" indent="-355600" algn="l" rtl="0">
              <a:lnSpc>
                <a:spcPct val="115000"/>
              </a:lnSpc>
              <a:spcBef>
                <a:spcPts val="0"/>
              </a:spcBef>
              <a:spcAft>
                <a:spcPts val="0"/>
              </a:spcAft>
              <a:buSzPts val="2000"/>
              <a:buChar char="▫"/>
              <a:defRPr/>
            </a:lvl5pPr>
            <a:lvl6pPr marL="2743200" lvl="5" indent="-355600" algn="l" rtl="0">
              <a:lnSpc>
                <a:spcPct val="115000"/>
              </a:lnSpc>
              <a:spcBef>
                <a:spcPts val="0"/>
              </a:spcBef>
              <a:spcAft>
                <a:spcPts val="0"/>
              </a:spcAft>
              <a:buSzPts val="2000"/>
              <a:buChar char="▫"/>
              <a:defRPr/>
            </a:lvl6pPr>
            <a:lvl7pPr marL="3200400" lvl="6" indent="-355600" algn="l" rtl="0">
              <a:lnSpc>
                <a:spcPct val="115000"/>
              </a:lnSpc>
              <a:spcBef>
                <a:spcPts val="0"/>
              </a:spcBef>
              <a:spcAft>
                <a:spcPts val="0"/>
              </a:spcAft>
              <a:buSzPts val="2000"/>
              <a:buChar char="▫"/>
              <a:defRPr/>
            </a:lvl7pPr>
            <a:lvl8pPr marL="3657600" lvl="7" indent="-355600" algn="l" rtl="0">
              <a:lnSpc>
                <a:spcPct val="115000"/>
              </a:lnSpc>
              <a:spcBef>
                <a:spcPts val="0"/>
              </a:spcBef>
              <a:spcAft>
                <a:spcPts val="0"/>
              </a:spcAft>
              <a:buSzPts val="2000"/>
              <a:buChar char="▫"/>
              <a:defRPr/>
            </a:lvl8pPr>
            <a:lvl9pPr marL="4114800" lvl="8" indent="-355600" algn="l" rtl="0">
              <a:lnSpc>
                <a:spcPct val="115000"/>
              </a:lnSpc>
              <a:spcBef>
                <a:spcPts val="0"/>
              </a:spcBef>
              <a:spcAft>
                <a:spcPts val="0"/>
              </a:spcAft>
              <a:buSzPts val="2000"/>
              <a:buChar char="▫"/>
              <a:defRPr/>
            </a:lvl9pPr>
          </a:lstStyle>
          <a:p>
            <a:pPr lvl="0"/>
            <a:r>
              <a:rPr lang="en-US"/>
              <a:t>Click to edit Master text styles</a:t>
            </a:r>
          </a:p>
        </p:txBody>
      </p:sp>
      <p:sp>
        <p:nvSpPr>
          <p:cNvPr id="86" name="Google Shape;86;p1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77965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type="twoColTx" preserve="1">
  <p:cSld name="Title + 2 columns">
    <p:spTree>
      <p:nvGrpSpPr>
        <p:cNvPr id="1" name="Shape 87"/>
        <p:cNvGrpSpPr/>
        <p:nvPr/>
      </p:nvGrpSpPr>
      <p:grpSpPr>
        <a:xfrm>
          <a:off x="0" y="0"/>
          <a:ext cx="0" cy="0"/>
          <a:chOff x="0" y="0"/>
          <a:chExt cx="0" cy="0"/>
        </a:xfrm>
      </p:grpSpPr>
      <p:sp>
        <p:nvSpPr>
          <p:cNvPr id="88" name="Google Shape;88;p20"/>
          <p:cNvSpPr/>
          <p:nvPr/>
        </p:nvSpPr>
        <p:spPr>
          <a:xfrm>
            <a:off x="-7000" y="353700"/>
            <a:ext cx="126300" cy="708300"/>
          </a:xfrm>
          <a:prstGeom prst="rect">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20"/>
          <p:cNvSpPr txBox="1">
            <a:spLocks noGrp="1"/>
          </p:cNvSpPr>
          <p:nvPr>
            <p:ph type="title"/>
          </p:nvPr>
        </p:nvSpPr>
        <p:spPr>
          <a:xfrm>
            <a:off x="0" y="135575"/>
            <a:ext cx="9144000" cy="6102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SzPts val="3000"/>
              <a:buNone/>
              <a:defRPr/>
            </a:lvl1pPr>
            <a:lvl2pPr lvl="1" algn="ctr" rtl="0">
              <a:lnSpc>
                <a:spcPct val="90000"/>
              </a:lnSpc>
              <a:spcBef>
                <a:spcPts val="0"/>
              </a:spcBef>
              <a:spcAft>
                <a:spcPts val="0"/>
              </a:spcAft>
              <a:buSzPts val="3000"/>
              <a:buNone/>
              <a:defRPr/>
            </a:lvl2pPr>
            <a:lvl3pPr lvl="2" algn="ctr" rtl="0">
              <a:lnSpc>
                <a:spcPct val="90000"/>
              </a:lnSpc>
              <a:spcBef>
                <a:spcPts val="0"/>
              </a:spcBef>
              <a:spcAft>
                <a:spcPts val="0"/>
              </a:spcAft>
              <a:buSzPts val="3000"/>
              <a:buNone/>
              <a:defRPr/>
            </a:lvl3pPr>
            <a:lvl4pPr lvl="3" algn="ctr" rtl="0">
              <a:lnSpc>
                <a:spcPct val="90000"/>
              </a:lnSpc>
              <a:spcBef>
                <a:spcPts val="0"/>
              </a:spcBef>
              <a:spcAft>
                <a:spcPts val="0"/>
              </a:spcAft>
              <a:buSzPts val="3000"/>
              <a:buNone/>
              <a:defRPr/>
            </a:lvl4pPr>
            <a:lvl5pPr lvl="4" algn="ctr" rtl="0">
              <a:lnSpc>
                <a:spcPct val="90000"/>
              </a:lnSpc>
              <a:spcBef>
                <a:spcPts val="0"/>
              </a:spcBef>
              <a:spcAft>
                <a:spcPts val="0"/>
              </a:spcAft>
              <a:buSzPts val="3000"/>
              <a:buNone/>
              <a:defRPr/>
            </a:lvl5pPr>
            <a:lvl6pPr lvl="5" algn="ctr" rtl="0">
              <a:lnSpc>
                <a:spcPct val="90000"/>
              </a:lnSpc>
              <a:spcBef>
                <a:spcPts val="0"/>
              </a:spcBef>
              <a:spcAft>
                <a:spcPts val="0"/>
              </a:spcAft>
              <a:buSzPts val="3000"/>
              <a:buNone/>
              <a:defRPr/>
            </a:lvl6pPr>
            <a:lvl7pPr lvl="6" algn="ctr" rtl="0">
              <a:lnSpc>
                <a:spcPct val="90000"/>
              </a:lnSpc>
              <a:spcBef>
                <a:spcPts val="0"/>
              </a:spcBef>
              <a:spcAft>
                <a:spcPts val="0"/>
              </a:spcAft>
              <a:buSzPts val="3000"/>
              <a:buNone/>
              <a:defRPr/>
            </a:lvl7pPr>
            <a:lvl8pPr lvl="7" algn="ctr" rtl="0">
              <a:lnSpc>
                <a:spcPct val="90000"/>
              </a:lnSpc>
              <a:spcBef>
                <a:spcPts val="0"/>
              </a:spcBef>
              <a:spcAft>
                <a:spcPts val="0"/>
              </a:spcAft>
              <a:buSzPts val="3000"/>
              <a:buNone/>
              <a:defRPr/>
            </a:lvl8pPr>
            <a:lvl9pPr lvl="8" algn="ctr" rtl="0">
              <a:lnSpc>
                <a:spcPct val="90000"/>
              </a:lnSpc>
              <a:spcBef>
                <a:spcPts val="0"/>
              </a:spcBef>
              <a:spcAft>
                <a:spcPts val="0"/>
              </a:spcAft>
              <a:buSzPts val="3000"/>
              <a:buNone/>
              <a:defRPr/>
            </a:lvl9pPr>
          </a:lstStyle>
          <a:p>
            <a:r>
              <a:rPr lang="en-US"/>
              <a:t>Click to edit Master title style</a:t>
            </a:r>
            <a:endParaRPr/>
          </a:p>
        </p:txBody>
      </p:sp>
      <p:sp>
        <p:nvSpPr>
          <p:cNvPr id="90" name="Google Shape;90;p20"/>
          <p:cNvSpPr txBox="1">
            <a:spLocks noGrp="1"/>
          </p:cNvSpPr>
          <p:nvPr>
            <p:ph type="body" idx="1"/>
          </p:nvPr>
        </p:nvSpPr>
        <p:spPr>
          <a:xfrm>
            <a:off x="352825" y="1200150"/>
            <a:ext cx="4038000" cy="3229800"/>
          </a:xfrm>
          <a:prstGeom prst="rect">
            <a:avLst/>
          </a:prstGeom>
          <a:noFill/>
          <a:ln>
            <a:noFill/>
          </a:ln>
        </p:spPr>
        <p:txBody>
          <a:bodyPr spcFirstLastPara="1" wrap="square" lIns="0" tIns="0" rIns="0" bIns="0" anchor="t" anchorCtr="0">
            <a:noAutofit/>
          </a:bodyPr>
          <a:lstStyle>
            <a:lvl1pPr marL="457200" lvl="0" indent="-342900" algn="l" rtl="0">
              <a:lnSpc>
                <a:spcPct val="115000"/>
              </a:lnSpc>
              <a:spcBef>
                <a:spcPts val="600"/>
              </a:spcBef>
              <a:spcAft>
                <a:spcPts val="0"/>
              </a:spcAft>
              <a:buSzPts val="1800"/>
              <a:buChar char="▫"/>
              <a:defRPr sz="1800"/>
            </a:lvl1pPr>
            <a:lvl2pPr marL="914400" lvl="1" indent="-342900" algn="l" rtl="0">
              <a:lnSpc>
                <a:spcPct val="115000"/>
              </a:lnSpc>
              <a:spcBef>
                <a:spcPts val="0"/>
              </a:spcBef>
              <a:spcAft>
                <a:spcPts val="0"/>
              </a:spcAft>
              <a:buSzPts val="1800"/>
              <a:buChar char="▫"/>
              <a:defRPr sz="1800"/>
            </a:lvl2pPr>
            <a:lvl3pPr marL="1371600" lvl="2" indent="-342900" algn="l" rtl="0">
              <a:lnSpc>
                <a:spcPct val="115000"/>
              </a:lnSpc>
              <a:spcBef>
                <a:spcPts val="0"/>
              </a:spcBef>
              <a:spcAft>
                <a:spcPts val="0"/>
              </a:spcAft>
              <a:buSzPts val="1800"/>
              <a:buChar char="▫"/>
              <a:defRPr sz="1800"/>
            </a:lvl3pPr>
            <a:lvl4pPr marL="1828800" lvl="3" indent="-342900" algn="l" rtl="0">
              <a:lnSpc>
                <a:spcPct val="115000"/>
              </a:lnSpc>
              <a:spcBef>
                <a:spcPts val="0"/>
              </a:spcBef>
              <a:spcAft>
                <a:spcPts val="0"/>
              </a:spcAft>
              <a:buSzPts val="1800"/>
              <a:buChar char="▫"/>
              <a:defRPr sz="1800"/>
            </a:lvl4pPr>
            <a:lvl5pPr marL="2286000" lvl="4" indent="-342900" algn="l" rtl="0">
              <a:lnSpc>
                <a:spcPct val="115000"/>
              </a:lnSpc>
              <a:spcBef>
                <a:spcPts val="0"/>
              </a:spcBef>
              <a:spcAft>
                <a:spcPts val="0"/>
              </a:spcAft>
              <a:buSzPts val="1800"/>
              <a:buChar char="▫"/>
              <a:defRPr sz="1800"/>
            </a:lvl5pPr>
            <a:lvl6pPr marL="2743200" lvl="5" indent="-342900" algn="l" rtl="0">
              <a:lnSpc>
                <a:spcPct val="115000"/>
              </a:lnSpc>
              <a:spcBef>
                <a:spcPts val="0"/>
              </a:spcBef>
              <a:spcAft>
                <a:spcPts val="0"/>
              </a:spcAft>
              <a:buSzPts val="1800"/>
              <a:buChar char="▫"/>
              <a:defRPr sz="1800"/>
            </a:lvl6pPr>
            <a:lvl7pPr marL="3200400" lvl="6" indent="-342900" algn="l" rtl="0">
              <a:lnSpc>
                <a:spcPct val="115000"/>
              </a:lnSpc>
              <a:spcBef>
                <a:spcPts val="0"/>
              </a:spcBef>
              <a:spcAft>
                <a:spcPts val="0"/>
              </a:spcAft>
              <a:buSzPts val="1800"/>
              <a:buChar char="▫"/>
              <a:defRPr sz="1800"/>
            </a:lvl7pPr>
            <a:lvl8pPr marL="3657600" lvl="7" indent="-342900" algn="l" rtl="0">
              <a:lnSpc>
                <a:spcPct val="115000"/>
              </a:lnSpc>
              <a:spcBef>
                <a:spcPts val="0"/>
              </a:spcBef>
              <a:spcAft>
                <a:spcPts val="0"/>
              </a:spcAft>
              <a:buSzPts val="1800"/>
              <a:buChar char="▫"/>
              <a:defRPr sz="1800"/>
            </a:lvl8pPr>
            <a:lvl9pPr marL="4114800" lvl="8" indent="-342900" algn="l" rtl="0">
              <a:lnSpc>
                <a:spcPct val="115000"/>
              </a:lnSpc>
              <a:spcBef>
                <a:spcPts val="0"/>
              </a:spcBef>
              <a:spcAft>
                <a:spcPts val="0"/>
              </a:spcAft>
              <a:buSzPts val="1800"/>
              <a:buChar char="▫"/>
              <a:defRPr sz="1800"/>
            </a:lvl9pPr>
          </a:lstStyle>
          <a:p>
            <a:pPr lvl="0"/>
            <a:r>
              <a:rPr lang="en-US"/>
              <a:t>Click to edit Master text styles</a:t>
            </a:r>
          </a:p>
        </p:txBody>
      </p:sp>
      <p:sp>
        <p:nvSpPr>
          <p:cNvPr id="91" name="Google Shape;91;p20"/>
          <p:cNvSpPr txBox="1">
            <a:spLocks noGrp="1"/>
          </p:cNvSpPr>
          <p:nvPr>
            <p:ph type="body" idx="2"/>
          </p:nvPr>
        </p:nvSpPr>
        <p:spPr>
          <a:xfrm>
            <a:off x="4753175" y="1200150"/>
            <a:ext cx="4185000" cy="3316800"/>
          </a:xfrm>
          <a:prstGeom prst="rect">
            <a:avLst/>
          </a:prstGeom>
          <a:noFill/>
          <a:ln>
            <a:noFill/>
          </a:ln>
        </p:spPr>
        <p:txBody>
          <a:bodyPr spcFirstLastPara="1" wrap="square" lIns="0" tIns="0" rIns="0" bIns="0" anchor="t" anchorCtr="0">
            <a:noAutofit/>
          </a:bodyPr>
          <a:lstStyle>
            <a:lvl1pPr marL="457200" lvl="0" indent="-342900" algn="l" rtl="0">
              <a:lnSpc>
                <a:spcPct val="115000"/>
              </a:lnSpc>
              <a:spcBef>
                <a:spcPts val="600"/>
              </a:spcBef>
              <a:spcAft>
                <a:spcPts val="0"/>
              </a:spcAft>
              <a:buSzPts val="1800"/>
              <a:buChar char="▫"/>
              <a:defRPr sz="1800"/>
            </a:lvl1pPr>
            <a:lvl2pPr marL="914400" lvl="1" indent="-342900" algn="l" rtl="0">
              <a:lnSpc>
                <a:spcPct val="115000"/>
              </a:lnSpc>
              <a:spcBef>
                <a:spcPts val="0"/>
              </a:spcBef>
              <a:spcAft>
                <a:spcPts val="0"/>
              </a:spcAft>
              <a:buSzPts val="1800"/>
              <a:buChar char="▫"/>
              <a:defRPr sz="1800"/>
            </a:lvl2pPr>
            <a:lvl3pPr marL="1371600" lvl="2" indent="-342900" algn="l" rtl="0">
              <a:lnSpc>
                <a:spcPct val="115000"/>
              </a:lnSpc>
              <a:spcBef>
                <a:spcPts val="0"/>
              </a:spcBef>
              <a:spcAft>
                <a:spcPts val="0"/>
              </a:spcAft>
              <a:buSzPts val="1800"/>
              <a:buChar char="▫"/>
              <a:defRPr sz="1800"/>
            </a:lvl3pPr>
            <a:lvl4pPr marL="1828800" lvl="3" indent="-342900" algn="l" rtl="0">
              <a:lnSpc>
                <a:spcPct val="115000"/>
              </a:lnSpc>
              <a:spcBef>
                <a:spcPts val="0"/>
              </a:spcBef>
              <a:spcAft>
                <a:spcPts val="0"/>
              </a:spcAft>
              <a:buSzPts val="1800"/>
              <a:buChar char="▫"/>
              <a:defRPr sz="1800"/>
            </a:lvl4pPr>
            <a:lvl5pPr marL="2286000" lvl="4" indent="-342900" algn="l" rtl="0">
              <a:lnSpc>
                <a:spcPct val="115000"/>
              </a:lnSpc>
              <a:spcBef>
                <a:spcPts val="0"/>
              </a:spcBef>
              <a:spcAft>
                <a:spcPts val="0"/>
              </a:spcAft>
              <a:buSzPts val="1800"/>
              <a:buChar char="▫"/>
              <a:defRPr sz="1800"/>
            </a:lvl5pPr>
            <a:lvl6pPr marL="2743200" lvl="5" indent="-342900" algn="l" rtl="0">
              <a:lnSpc>
                <a:spcPct val="115000"/>
              </a:lnSpc>
              <a:spcBef>
                <a:spcPts val="0"/>
              </a:spcBef>
              <a:spcAft>
                <a:spcPts val="0"/>
              </a:spcAft>
              <a:buSzPts val="1800"/>
              <a:buChar char="▫"/>
              <a:defRPr sz="1800"/>
            </a:lvl6pPr>
            <a:lvl7pPr marL="3200400" lvl="6" indent="-342900" algn="l" rtl="0">
              <a:lnSpc>
                <a:spcPct val="115000"/>
              </a:lnSpc>
              <a:spcBef>
                <a:spcPts val="0"/>
              </a:spcBef>
              <a:spcAft>
                <a:spcPts val="0"/>
              </a:spcAft>
              <a:buSzPts val="1800"/>
              <a:buChar char="▫"/>
              <a:defRPr sz="1800"/>
            </a:lvl7pPr>
            <a:lvl8pPr marL="3657600" lvl="7" indent="-342900" algn="l" rtl="0">
              <a:lnSpc>
                <a:spcPct val="115000"/>
              </a:lnSpc>
              <a:spcBef>
                <a:spcPts val="0"/>
              </a:spcBef>
              <a:spcAft>
                <a:spcPts val="0"/>
              </a:spcAft>
              <a:buSzPts val="1800"/>
              <a:buChar char="▫"/>
              <a:defRPr sz="1800"/>
            </a:lvl8pPr>
            <a:lvl9pPr marL="4114800" lvl="8" indent="-342900" algn="l" rtl="0">
              <a:lnSpc>
                <a:spcPct val="115000"/>
              </a:lnSpc>
              <a:spcBef>
                <a:spcPts val="0"/>
              </a:spcBef>
              <a:spcAft>
                <a:spcPts val="0"/>
              </a:spcAft>
              <a:buSzPts val="1800"/>
              <a:buChar char="▫"/>
              <a:defRPr sz="1800"/>
            </a:lvl9pPr>
          </a:lstStyle>
          <a:p>
            <a:pPr lvl="0"/>
            <a:r>
              <a:rPr lang="en-US"/>
              <a:t>Click to edit Master text styles</a:t>
            </a:r>
          </a:p>
        </p:txBody>
      </p:sp>
      <p:sp>
        <p:nvSpPr>
          <p:cNvPr id="92" name="Google Shape;92;p2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563006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3 columns" preserve="1">
  <p:cSld name="Title + 3 columns">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0" y="135575"/>
            <a:ext cx="9144000" cy="6102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SzPts val="3000"/>
              <a:buNone/>
              <a:defRPr/>
            </a:lvl1pPr>
            <a:lvl2pPr lvl="1" algn="ctr" rtl="0">
              <a:lnSpc>
                <a:spcPct val="90000"/>
              </a:lnSpc>
              <a:spcBef>
                <a:spcPts val="0"/>
              </a:spcBef>
              <a:spcAft>
                <a:spcPts val="0"/>
              </a:spcAft>
              <a:buSzPts val="3000"/>
              <a:buNone/>
              <a:defRPr/>
            </a:lvl2pPr>
            <a:lvl3pPr lvl="2" algn="ctr" rtl="0">
              <a:lnSpc>
                <a:spcPct val="90000"/>
              </a:lnSpc>
              <a:spcBef>
                <a:spcPts val="0"/>
              </a:spcBef>
              <a:spcAft>
                <a:spcPts val="0"/>
              </a:spcAft>
              <a:buSzPts val="3000"/>
              <a:buNone/>
              <a:defRPr/>
            </a:lvl3pPr>
            <a:lvl4pPr lvl="3" algn="ctr" rtl="0">
              <a:lnSpc>
                <a:spcPct val="90000"/>
              </a:lnSpc>
              <a:spcBef>
                <a:spcPts val="0"/>
              </a:spcBef>
              <a:spcAft>
                <a:spcPts val="0"/>
              </a:spcAft>
              <a:buSzPts val="3000"/>
              <a:buNone/>
              <a:defRPr/>
            </a:lvl4pPr>
            <a:lvl5pPr lvl="4" algn="ctr" rtl="0">
              <a:lnSpc>
                <a:spcPct val="90000"/>
              </a:lnSpc>
              <a:spcBef>
                <a:spcPts val="0"/>
              </a:spcBef>
              <a:spcAft>
                <a:spcPts val="0"/>
              </a:spcAft>
              <a:buSzPts val="3000"/>
              <a:buNone/>
              <a:defRPr/>
            </a:lvl5pPr>
            <a:lvl6pPr lvl="5" algn="ctr" rtl="0">
              <a:lnSpc>
                <a:spcPct val="90000"/>
              </a:lnSpc>
              <a:spcBef>
                <a:spcPts val="0"/>
              </a:spcBef>
              <a:spcAft>
                <a:spcPts val="0"/>
              </a:spcAft>
              <a:buSzPts val="3000"/>
              <a:buNone/>
              <a:defRPr/>
            </a:lvl6pPr>
            <a:lvl7pPr lvl="6" algn="ctr" rtl="0">
              <a:lnSpc>
                <a:spcPct val="90000"/>
              </a:lnSpc>
              <a:spcBef>
                <a:spcPts val="0"/>
              </a:spcBef>
              <a:spcAft>
                <a:spcPts val="0"/>
              </a:spcAft>
              <a:buSzPts val="3000"/>
              <a:buNone/>
              <a:defRPr/>
            </a:lvl7pPr>
            <a:lvl8pPr lvl="7" algn="ctr" rtl="0">
              <a:lnSpc>
                <a:spcPct val="90000"/>
              </a:lnSpc>
              <a:spcBef>
                <a:spcPts val="0"/>
              </a:spcBef>
              <a:spcAft>
                <a:spcPts val="0"/>
              </a:spcAft>
              <a:buSzPts val="3000"/>
              <a:buNone/>
              <a:defRPr/>
            </a:lvl8pPr>
            <a:lvl9pPr lvl="8" algn="ctr" rtl="0">
              <a:lnSpc>
                <a:spcPct val="90000"/>
              </a:lnSpc>
              <a:spcBef>
                <a:spcPts val="0"/>
              </a:spcBef>
              <a:spcAft>
                <a:spcPts val="0"/>
              </a:spcAft>
              <a:buSzPts val="3000"/>
              <a:buNone/>
              <a:defRPr/>
            </a:lvl9pPr>
          </a:lstStyle>
          <a:p>
            <a:r>
              <a:rPr lang="en-US"/>
              <a:t>Click to edit Master title style</a:t>
            </a:r>
            <a:endParaRPr/>
          </a:p>
        </p:txBody>
      </p:sp>
      <p:sp>
        <p:nvSpPr>
          <p:cNvPr id="95" name="Google Shape;95;p21"/>
          <p:cNvSpPr txBox="1">
            <a:spLocks noGrp="1"/>
          </p:cNvSpPr>
          <p:nvPr>
            <p:ph type="body" idx="1"/>
          </p:nvPr>
        </p:nvSpPr>
        <p:spPr>
          <a:xfrm>
            <a:off x="852650" y="1200150"/>
            <a:ext cx="2418000" cy="3473400"/>
          </a:xfrm>
          <a:prstGeom prst="rect">
            <a:avLst/>
          </a:prstGeom>
          <a:noFill/>
          <a:ln>
            <a:noFill/>
          </a:ln>
        </p:spPr>
        <p:txBody>
          <a:bodyPr spcFirstLastPara="1" wrap="square" lIns="0" tIns="0" rIns="0" bIns="0" anchor="t" anchorCtr="0">
            <a:noAutofit/>
          </a:bodyPr>
          <a:lstStyle>
            <a:lvl1pPr marL="457200" lvl="0" indent="-304800" algn="l" rtl="0">
              <a:lnSpc>
                <a:spcPct val="115000"/>
              </a:lnSpc>
              <a:spcBef>
                <a:spcPts val="60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pPr lvl="0"/>
            <a:r>
              <a:rPr lang="en-US"/>
              <a:t>Click to edit Master text styles</a:t>
            </a:r>
          </a:p>
        </p:txBody>
      </p:sp>
      <p:sp>
        <p:nvSpPr>
          <p:cNvPr id="96" name="Google Shape;96;p21"/>
          <p:cNvSpPr txBox="1">
            <a:spLocks noGrp="1"/>
          </p:cNvSpPr>
          <p:nvPr>
            <p:ph type="body" idx="2"/>
          </p:nvPr>
        </p:nvSpPr>
        <p:spPr>
          <a:xfrm>
            <a:off x="3472501" y="1200150"/>
            <a:ext cx="2134800" cy="3473400"/>
          </a:xfrm>
          <a:prstGeom prst="rect">
            <a:avLst/>
          </a:prstGeom>
          <a:noFill/>
          <a:ln>
            <a:noFill/>
          </a:ln>
        </p:spPr>
        <p:txBody>
          <a:bodyPr spcFirstLastPara="1" wrap="square" lIns="0" tIns="0" rIns="0" bIns="0" anchor="t" anchorCtr="0">
            <a:noAutofit/>
          </a:bodyPr>
          <a:lstStyle>
            <a:lvl1pPr marL="457200" lvl="0" indent="-304800" algn="l" rtl="0">
              <a:lnSpc>
                <a:spcPct val="115000"/>
              </a:lnSpc>
              <a:spcBef>
                <a:spcPts val="60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pPr lvl="0"/>
            <a:r>
              <a:rPr lang="en-US"/>
              <a:t>Click to edit Master text styles</a:t>
            </a:r>
          </a:p>
        </p:txBody>
      </p:sp>
      <p:sp>
        <p:nvSpPr>
          <p:cNvPr id="97" name="Google Shape;97;p21"/>
          <p:cNvSpPr txBox="1">
            <a:spLocks noGrp="1"/>
          </p:cNvSpPr>
          <p:nvPr>
            <p:ph type="body" idx="3"/>
          </p:nvPr>
        </p:nvSpPr>
        <p:spPr>
          <a:xfrm>
            <a:off x="5809002" y="1200150"/>
            <a:ext cx="2134800" cy="3473400"/>
          </a:xfrm>
          <a:prstGeom prst="rect">
            <a:avLst/>
          </a:prstGeom>
          <a:noFill/>
          <a:ln>
            <a:noFill/>
          </a:ln>
        </p:spPr>
        <p:txBody>
          <a:bodyPr spcFirstLastPara="1" wrap="square" lIns="0" tIns="0" rIns="0" bIns="0" anchor="t" anchorCtr="0">
            <a:noAutofit/>
          </a:bodyPr>
          <a:lstStyle>
            <a:lvl1pPr marL="457200" lvl="0" indent="-304800" algn="l" rtl="0">
              <a:lnSpc>
                <a:spcPct val="115000"/>
              </a:lnSpc>
              <a:spcBef>
                <a:spcPts val="600"/>
              </a:spcBef>
              <a:spcAft>
                <a:spcPts val="0"/>
              </a:spcAft>
              <a:buSzPts val="1200"/>
              <a:buChar char="▫"/>
              <a:defRPr sz="12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pPr lvl="0"/>
            <a:r>
              <a:rPr lang="en-US"/>
              <a:t>Click to edit Master text styles</a:t>
            </a:r>
          </a:p>
        </p:txBody>
      </p:sp>
      <p:sp>
        <p:nvSpPr>
          <p:cNvPr id="98" name="Google Shape;98;p2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529499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0" y="135575"/>
            <a:ext cx="9144000" cy="610200"/>
          </a:xfrm>
          <a:prstGeom prst="rect">
            <a:avLst/>
          </a:prstGeom>
          <a:noFill/>
          <a:ln>
            <a:noFill/>
          </a:ln>
        </p:spPr>
        <p:txBody>
          <a:bodyPr spcFirstLastPara="1" wrap="square" lIns="0" tIns="0" rIns="0" bIns="0" anchor="ctr" anchorCtr="0">
            <a:noAutofit/>
          </a:bodyPr>
          <a:lstStyle>
            <a:lvl1pPr lvl="0" algn="ctr" rtl="0">
              <a:lnSpc>
                <a:spcPct val="90000"/>
              </a:lnSpc>
              <a:spcBef>
                <a:spcPts val="0"/>
              </a:spcBef>
              <a:spcAft>
                <a:spcPts val="0"/>
              </a:spcAft>
              <a:buSzPts val="3000"/>
              <a:buNone/>
              <a:defRPr/>
            </a:lvl1pPr>
            <a:lvl2pPr lvl="1" algn="ctr" rtl="0">
              <a:lnSpc>
                <a:spcPct val="90000"/>
              </a:lnSpc>
              <a:spcBef>
                <a:spcPts val="0"/>
              </a:spcBef>
              <a:spcAft>
                <a:spcPts val="0"/>
              </a:spcAft>
              <a:buSzPts val="3000"/>
              <a:buNone/>
              <a:defRPr/>
            </a:lvl2pPr>
            <a:lvl3pPr lvl="2" algn="ctr" rtl="0">
              <a:lnSpc>
                <a:spcPct val="90000"/>
              </a:lnSpc>
              <a:spcBef>
                <a:spcPts val="0"/>
              </a:spcBef>
              <a:spcAft>
                <a:spcPts val="0"/>
              </a:spcAft>
              <a:buSzPts val="3000"/>
              <a:buNone/>
              <a:defRPr/>
            </a:lvl3pPr>
            <a:lvl4pPr lvl="3" algn="ctr" rtl="0">
              <a:lnSpc>
                <a:spcPct val="90000"/>
              </a:lnSpc>
              <a:spcBef>
                <a:spcPts val="0"/>
              </a:spcBef>
              <a:spcAft>
                <a:spcPts val="0"/>
              </a:spcAft>
              <a:buSzPts val="3000"/>
              <a:buNone/>
              <a:defRPr/>
            </a:lvl4pPr>
            <a:lvl5pPr lvl="4" algn="ctr" rtl="0">
              <a:lnSpc>
                <a:spcPct val="90000"/>
              </a:lnSpc>
              <a:spcBef>
                <a:spcPts val="0"/>
              </a:spcBef>
              <a:spcAft>
                <a:spcPts val="0"/>
              </a:spcAft>
              <a:buSzPts val="3000"/>
              <a:buNone/>
              <a:defRPr/>
            </a:lvl5pPr>
            <a:lvl6pPr lvl="5" algn="ctr" rtl="0">
              <a:lnSpc>
                <a:spcPct val="90000"/>
              </a:lnSpc>
              <a:spcBef>
                <a:spcPts val="0"/>
              </a:spcBef>
              <a:spcAft>
                <a:spcPts val="0"/>
              </a:spcAft>
              <a:buSzPts val="3000"/>
              <a:buNone/>
              <a:defRPr/>
            </a:lvl6pPr>
            <a:lvl7pPr lvl="6" algn="ctr" rtl="0">
              <a:lnSpc>
                <a:spcPct val="90000"/>
              </a:lnSpc>
              <a:spcBef>
                <a:spcPts val="0"/>
              </a:spcBef>
              <a:spcAft>
                <a:spcPts val="0"/>
              </a:spcAft>
              <a:buSzPts val="3000"/>
              <a:buNone/>
              <a:defRPr/>
            </a:lvl7pPr>
            <a:lvl8pPr lvl="7" algn="ctr" rtl="0">
              <a:lnSpc>
                <a:spcPct val="90000"/>
              </a:lnSpc>
              <a:spcBef>
                <a:spcPts val="0"/>
              </a:spcBef>
              <a:spcAft>
                <a:spcPts val="0"/>
              </a:spcAft>
              <a:buSzPts val="3000"/>
              <a:buNone/>
              <a:defRPr/>
            </a:lvl8pPr>
            <a:lvl9pPr lvl="8" algn="ctr" rtl="0">
              <a:lnSpc>
                <a:spcPct val="90000"/>
              </a:lnSpc>
              <a:spcBef>
                <a:spcPts val="0"/>
              </a:spcBef>
              <a:spcAft>
                <a:spcPts val="0"/>
              </a:spcAft>
              <a:buSzPts val="3000"/>
              <a:buNone/>
              <a:defRPr/>
            </a:lvl9pPr>
          </a:lstStyle>
          <a:p>
            <a:r>
              <a:rPr lang="en-US"/>
              <a:t>Click to edit Master title style</a:t>
            </a:r>
            <a:endParaRPr/>
          </a:p>
        </p:txBody>
      </p:sp>
      <p:sp>
        <p:nvSpPr>
          <p:cNvPr id="101" name="Google Shape;101;p2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284031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reserve="1">
  <p:cSld name="Caption">
    <p:spTree>
      <p:nvGrpSpPr>
        <p:cNvPr id="1" name="Shape 102"/>
        <p:cNvGrpSpPr/>
        <p:nvPr/>
      </p:nvGrpSpPr>
      <p:grpSpPr>
        <a:xfrm>
          <a:off x="0" y="0"/>
          <a:ext cx="0" cy="0"/>
          <a:chOff x="0" y="0"/>
          <a:chExt cx="0" cy="0"/>
        </a:xfrm>
      </p:grpSpPr>
      <p:sp>
        <p:nvSpPr>
          <p:cNvPr id="103" name="Google Shape;103;p2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009812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104"/>
        <p:cNvGrpSpPr/>
        <p:nvPr/>
      </p:nvGrpSpPr>
      <p:grpSpPr>
        <a:xfrm>
          <a:off x="0" y="0"/>
          <a:ext cx="0" cy="0"/>
          <a:chOff x="0" y="0"/>
          <a:chExt cx="0" cy="0"/>
        </a:xfrm>
      </p:grpSpPr>
      <p:sp>
        <p:nvSpPr>
          <p:cNvPr id="105" name="Google Shape;105;p24"/>
          <p:cNvSpPr/>
          <p:nvPr/>
        </p:nvSpPr>
        <p:spPr>
          <a:xfrm>
            <a:off x="-7000" y="-25"/>
            <a:ext cx="9150900" cy="4518000"/>
          </a:xfrm>
          <a:prstGeom prst="frame">
            <a:avLst>
              <a:gd name="adj1" fmla="val 2453"/>
            </a:avLst>
          </a:prstGeom>
          <a:gradFill>
            <a:gsLst>
              <a:gs pos="0">
                <a:srgbClr val="05B3F1">
                  <a:alpha val="21176"/>
                </a:srgbClr>
              </a:gs>
              <a:gs pos="100000">
                <a:schemeClr val="accent1"/>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2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760998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107"/>
        <p:cNvGrpSpPr/>
        <p:nvPr/>
      </p:nvGrpSpPr>
      <p:grpSpPr>
        <a:xfrm>
          <a:off x="0" y="0"/>
          <a:ext cx="0" cy="0"/>
          <a:chOff x="0" y="0"/>
          <a:chExt cx="0" cy="0"/>
        </a:xfrm>
      </p:grpSpPr>
      <p:sp>
        <p:nvSpPr>
          <p:cNvPr id="108" name="Google Shape;108;p2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109" name="Google Shape;109;p2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pPr lvl="0"/>
            <a:r>
              <a:rPr lang="en-US"/>
              <a:t>Click to edit Master text styles</a:t>
            </a:r>
          </a:p>
        </p:txBody>
      </p:sp>
      <p:sp>
        <p:nvSpPr>
          <p:cNvPr id="110" name="Google Shape;110;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111" name="Google Shape;111;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112" name="Google Shape;112;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100"/>
            </a:lvl1pPr>
            <a:lvl2pPr marL="0" lvl="1" indent="0" algn="r" rtl="0">
              <a:spcBef>
                <a:spcPts val="0"/>
              </a:spcBef>
              <a:buNone/>
              <a:defRPr sz="1100"/>
            </a:lvl2pPr>
            <a:lvl3pPr marL="0" lvl="2" indent="0" algn="r" rtl="0">
              <a:spcBef>
                <a:spcPts val="0"/>
              </a:spcBef>
              <a:buNone/>
              <a:defRPr sz="1100"/>
            </a:lvl3pPr>
            <a:lvl4pPr marL="0" lvl="3" indent="0" algn="r" rtl="0">
              <a:spcBef>
                <a:spcPts val="0"/>
              </a:spcBef>
              <a:buNone/>
              <a:defRPr sz="1100"/>
            </a:lvl4pPr>
            <a:lvl5pPr marL="0" lvl="4" indent="0" algn="r" rtl="0">
              <a:spcBef>
                <a:spcPts val="0"/>
              </a:spcBef>
              <a:buNone/>
              <a:defRPr sz="1100"/>
            </a:lvl5pPr>
            <a:lvl6pPr marL="0" lvl="5" indent="0" algn="r" rtl="0">
              <a:spcBef>
                <a:spcPts val="0"/>
              </a:spcBef>
              <a:buNone/>
              <a:defRPr sz="1100"/>
            </a:lvl6pPr>
            <a:lvl7pPr marL="0" lvl="6" indent="0" algn="r" rtl="0">
              <a:spcBef>
                <a:spcPts val="0"/>
              </a:spcBef>
              <a:buNone/>
              <a:defRPr sz="1100"/>
            </a:lvl7pPr>
            <a:lvl8pPr marL="0" lvl="7" indent="0" algn="r" rtl="0">
              <a:spcBef>
                <a:spcPts val="0"/>
              </a:spcBef>
              <a:buNone/>
              <a:defRPr sz="1100"/>
            </a:lvl8pPr>
            <a:lvl9pPr marL="0" lvl="8" indent="0" algn="r" rtl="0">
              <a:spcBef>
                <a:spcPts val="0"/>
              </a:spcBef>
              <a:buNone/>
              <a:defRPr sz="1100"/>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79024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13"/>
        <p:cNvGrpSpPr/>
        <p:nvPr/>
      </p:nvGrpSpPr>
      <p:grpSpPr>
        <a:xfrm>
          <a:off x="0" y="0"/>
          <a:ext cx="0" cy="0"/>
          <a:chOff x="0" y="0"/>
          <a:chExt cx="0" cy="0"/>
        </a:xfrm>
      </p:grpSpPr>
      <p:sp>
        <p:nvSpPr>
          <p:cNvPr id="114" name="Google Shape;114;p26"/>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en-US"/>
              <a:t>Click to edit Master title style</a:t>
            </a:r>
            <a:endParaRPr/>
          </a:p>
        </p:txBody>
      </p:sp>
      <p:sp>
        <p:nvSpPr>
          <p:cNvPr id="115" name="Google Shape;115;p2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pPr lvl="0"/>
            <a:r>
              <a:rPr lang="en-US"/>
              <a:t>Click to edit Master text styles</a:t>
            </a:r>
          </a:p>
        </p:txBody>
      </p:sp>
      <p:sp>
        <p:nvSpPr>
          <p:cNvPr id="116" name="Google Shape;116;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117" name="Google Shape;117;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118" name="Google Shape;118;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100"/>
            </a:lvl1pPr>
            <a:lvl2pPr marL="0" lvl="1" indent="0" algn="r" rtl="0">
              <a:spcBef>
                <a:spcPts val="0"/>
              </a:spcBef>
              <a:buNone/>
              <a:defRPr sz="1100"/>
            </a:lvl2pPr>
            <a:lvl3pPr marL="0" lvl="2" indent="0" algn="r" rtl="0">
              <a:spcBef>
                <a:spcPts val="0"/>
              </a:spcBef>
              <a:buNone/>
              <a:defRPr sz="1100"/>
            </a:lvl3pPr>
            <a:lvl4pPr marL="0" lvl="3" indent="0" algn="r" rtl="0">
              <a:spcBef>
                <a:spcPts val="0"/>
              </a:spcBef>
              <a:buNone/>
              <a:defRPr sz="1100"/>
            </a:lvl4pPr>
            <a:lvl5pPr marL="0" lvl="4" indent="0" algn="r" rtl="0">
              <a:spcBef>
                <a:spcPts val="0"/>
              </a:spcBef>
              <a:buNone/>
              <a:defRPr sz="1100"/>
            </a:lvl5pPr>
            <a:lvl6pPr marL="0" lvl="5" indent="0" algn="r" rtl="0">
              <a:spcBef>
                <a:spcPts val="0"/>
              </a:spcBef>
              <a:buNone/>
              <a:defRPr sz="1100"/>
            </a:lvl6pPr>
            <a:lvl7pPr marL="0" lvl="6" indent="0" algn="r" rtl="0">
              <a:spcBef>
                <a:spcPts val="0"/>
              </a:spcBef>
              <a:buNone/>
              <a:defRPr sz="1100"/>
            </a:lvl7pPr>
            <a:lvl8pPr marL="0" lvl="7" indent="0" algn="r" rtl="0">
              <a:spcBef>
                <a:spcPts val="0"/>
              </a:spcBef>
              <a:buNone/>
              <a:defRPr sz="1100"/>
            </a:lvl8pPr>
            <a:lvl9pPr marL="0" lvl="8" indent="0" algn="r" rtl="0">
              <a:spcBef>
                <a:spcPts val="0"/>
              </a:spcBef>
              <a:buNone/>
              <a:defRPr sz="1100"/>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54779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image" Target="../media/image2.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1.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088633702"/>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ransition>
    <p:fade thruBlk="1"/>
  </p:transition>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0" y="135575"/>
            <a:ext cx="9144000" cy="6102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3000"/>
              <a:buFont typeface="Roboto Medium"/>
              <a:buNone/>
              <a:defRPr sz="3000" b="0" i="0" u="none" strike="noStrike" cap="none">
                <a:solidFill>
                  <a:schemeClr val="accent1"/>
                </a:solidFill>
                <a:latin typeface="Roboto Medium"/>
                <a:ea typeface="Roboto Medium"/>
                <a:cs typeface="Roboto Medium"/>
                <a:sym typeface="Roboto Medium"/>
              </a:defRPr>
            </a:lvl1pPr>
            <a:lvl2pPr marR="0" lvl="1"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2pPr>
            <a:lvl3pPr marR="0" lvl="2"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3pPr>
            <a:lvl4pPr marR="0" lvl="3"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4pPr>
            <a:lvl5pPr marR="0" lvl="4"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5pPr>
            <a:lvl6pPr marR="0" lvl="5"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6pPr>
            <a:lvl7pPr marR="0" lvl="6"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7pPr>
            <a:lvl8pPr marR="0" lvl="7"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8pPr>
            <a:lvl9pPr marR="0" lvl="8" algn="ctr" rtl="0">
              <a:lnSpc>
                <a:spcPct val="90000"/>
              </a:lnSpc>
              <a:spcBef>
                <a:spcPts val="0"/>
              </a:spcBef>
              <a:spcAft>
                <a:spcPts val="0"/>
              </a:spcAft>
              <a:buClr>
                <a:schemeClr val="accent1"/>
              </a:buClr>
              <a:buSzPts val="3000"/>
              <a:buFont typeface="DM Sans"/>
              <a:buNone/>
              <a:defRPr sz="3000" b="1" i="0" u="none" strike="noStrike" cap="none">
                <a:solidFill>
                  <a:schemeClr val="accent1"/>
                </a:solidFill>
                <a:latin typeface="DM Sans"/>
                <a:ea typeface="DM Sans"/>
                <a:cs typeface="DM Sans"/>
                <a:sym typeface="DM Sans"/>
              </a:defRPr>
            </a:lvl9pPr>
          </a:lstStyle>
          <a:p>
            <a:endParaRPr/>
          </a:p>
        </p:txBody>
      </p:sp>
      <p:sp>
        <p:nvSpPr>
          <p:cNvPr id="52" name="Google Shape;52;p13"/>
          <p:cNvSpPr txBox="1">
            <a:spLocks noGrp="1"/>
          </p:cNvSpPr>
          <p:nvPr>
            <p:ph type="body" idx="1"/>
          </p:nvPr>
        </p:nvSpPr>
        <p:spPr>
          <a:xfrm>
            <a:off x="1135950" y="892675"/>
            <a:ext cx="6872100" cy="3520800"/>
          </a:xfrm>
          <a:prstGeom prst="rect">
            <a:avLst/>
          </a:prstGeom>
          <a:noFill/>
          <a:ln>
            <a:noFill/>
          </a:ln>
        </p:spPr>
        <p:txBody>
          <a:bodyPr spcFirstLastPara="1" wrap="square" lIns="0" tIns="0" rIns="0" bIns="0" anchor="t" anchorCtr="0">
            <a:noAutofit/>
          </a:bodyPr>
          <a:lstStyle>
            <a:lvl1pPr marL="457200" marR="0" lvl="0" indent="-355600" algn="l" rtl="0">
              <a:lnSpc>
                <a:spcPct val="115000"/>
              </a:lnSpc>
              <a:spcBef>
                <a:spcPts val="600"/>
              </a:spcBef>
              <a:spcAft>
                <a:spcPts val="0"/>
              </a:spcAft>
              <a:buClr>
                <a:schemeClr val="accent1"/>
              </a:buClr>
              <a:buSzPts val="2000"/>
              <a:buFont typeface="Roboto"/>
              <a:buChar char="▫"/>
              <a:defRPr sz="2000" b="0" i="0" u="none" strike="noStrike" cap="none">
                <a:solidFill>
                  <a:schemeClr val="dk1"/>
                </a:solidFill>
                <a:latin typeface="Roboto"/>
                <a:ea typeface="Roboto"/>
                <a:cs typeface="Roboto"/>
                <a:sym typeface="Roboto"/>
              </a:defRPr>
            </a:lvl1pPr>
            <a:lvl2pPr marL="914400" marR="0" lvl="1"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2pPr>
            <a:lvl3pPr marL="1371600" marR="0" lvl="2"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3pPr>
            <a:lvl4pPr marL="1828800" marR="0" lvl="3"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4pPr>
            <a:lvl5pPr marL="2286000" marR="0" lvl="4"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5pPr>
            <a:lvl6pPr marL="2743200" marR="0" lvl="5"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6pPr>
            <a:lvl7pPr marL="3200400" marR="0" lvl="6"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7pPr>
            <a:lvl8pPr marL="3657600" marR="0" lvl="7"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8pPr>
            <a:lvl9pPr marL="4114800" marR="0" lvl="8" indent="-355600" algn="l" rtl="0">
              <a:lnSpc>
                <a:spcPct val="115000"/>
              </a:lnSpc>
              <a:spcBef>
                <a:spcPts val="0"/>
              </a:spcBef>
              <a:spcAft>
                <a:spcPts val="0"/>
              </a:spcAft>
              <a:buClr>
                <a:schemeClr val="dk2"/>
              </a:buClr>
              <a:buSzPts val="2000"/>
              <a:buFont typeface="Roboto"/>
              <a:buChar char="▫"/>
              <a:defRPr sz="2000" b="0" i="0" u="none" strike="noStrike" cap="none">
                <a:solidFill>
                  <a:schemeClr val="dk1"/>
                </a:solidFill>
                <a:latin typeface="Roboto"/>
                <a:ea typeface="Roboto"/>
                <a:cs typeface="Roboto"/>
                <a:sym typeface="Roboto"/>
              </a:defRPr>
            </a:lvl9pPr>
          </a:lstStyle>
          <a:p>
            <a:endParaRPr/>
          </a:p>
        </p:txBody>
      </p:sp>
      <p:sp>
        <p:nvSpPr>
          <p:cNvPr id="53" name="Google Shape;53;p13"/>
          <p:cNvSpPr txBox="1"/>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GB" sz="1000" b="0" i="0" u="none" strike="noStrike" cap="none">
                <a:solidFill>
                  <a:srgbClr val="595959"/>
                </a:solidFill>
                <a:latin typeface="Arial"/>
                <a:ea typeface="Arial"/>
                <a:cs typeface="Arial"/>
                <a:sym typeface="Arial"/>
              </a:rPr>
              <a:t>‹#›</a:t>
            </a:fld>
            <a:endParaRPr sz="1000" b="0" i="0" u="none" strike="noStrike" cap="none">
              <a:solidFill>
                <a:srgbClr val="595959"/>
              </a:solidFill>
              <a:latin typeface="Arial"/>
              <a:ea typeface="Arial"/>
              <a:cs typeface="Arial"/>
              <a:sym typeface="Arial"/>
            </a:endParaRPr>
          </a:p>
        </p:txBody>
      </p:sp>
      <p:sp>
        <p:nvSpPr>
          <p:cNvPr id="54" name="Google Shape;54;p13"/>
          <p:cNvSpPr/>
          <p:nvPr/>
        </p:nvSpPr>
        <p:spPr>
          <a:xfrm>
            <a:off x="0" y="4533300"/>
            <a:ext cx="9144000" cy="610200"/>
          </a:xfrm>
          <a:prstGeom prst="rect">
            <a:avLst/>
          </a:prstGeom>
          <a:solidFill>
            <a:srgbClr val="0096A5"/>
          </a:solidFill>
          <a:ln w="9525" cap="flat" cmpd="sng">
            <a:solidFill>
              <a:srgbClr val="0096A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13"/>
          <p:cNvSpPr txBox="1"/>
          <p:nvPr/>
        </p:nvSpPr>
        <p:spPr>
          <a:xfrm>
            <a:off x="3119700" y="4533300"/>
            <a:ext cx="2904600" cy="6102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1100"/>
              <a:buFont typeface="Arial"/>
              <a:buNone/>
            </a:pPr>
            <a:r>
              <a:rPr lang="en-GB" sz="1100" b="0" i="0" u="none" strike="noStrike" cap="none">
                <a:solidFill>
                  <a:srgbClr val="FFFFFF"/>
                </a:solidFill>
                <a:latin typeface="Arial"/>
                <a:ea typeface="Arial"/>
                <a:cs typeface="Arial"/>
                <a:sym typeface="Arial"/>
              </a:rPr>
              <a:t>© 2022 - Institute of Integrative Medicine LLC</a:t>
            </a:r>
            <a:endParaRPr sz="900" b="0" i="0" u="none" strike="noStrike" cap="none">
              <a:solidFill>
                <a:srgbClr val="FFFFFF"/>
              </a:solidFill>
              <a:latin typeface="Roboto"/>
              <a:ea typeface="Roboto"/>
              <a:cs typeface="Roboto"/>
              <a:sym typeface="Roboto"/>
            </a:endParaRPr>
          </a:p>
        </p:txBody>
      </p:sp>
      <p:pic>
        <p:nvPicPr>
          <p:cNvPr id="56" name="Google Shape;56;p13"/>
          <p:cNvPicPr preferRelativeResize="0"/>
          <p:nvPr/>
        </p:nvPicPr>
        <p:blipFill rotWithShape="1">
          <a:blip r:embed="rId15">
            <a:alphaModFix/>
          </a:blip>
          <a:srcRect/>
          <a:stretch/>
        </p:blipFill>
        <p:spPr>
          <a:xfrm>
            <a:off x="84525" y="4533300"/>
            <a:ext cx="1468380" cy="610200"/>
          </a:xfrm>
          <a:prstGeom prst="rect">
            <a:avLst/>
          </a:prstGeom>
          <a:noFill/>
          <a:ln>
            <a:noFill/>
          </a:ln>
        </p:spPr>
      </p:pic>
      <p:pic>
        <p:nvPicPr>
          <p:cNvPr id="57" name="Google Shape;57;p13"/>
          <p:cNvPicPr preferRelativeResize="0"/>
          <p:nvPr/>
        </p:nvPicPr>
        <p:blipFill rotWithShape="1">
          <a:blip r:embed="rId16">
            <a:alphaModFix/>
          </a:blip>
          <a:srcRect l="27219" t="38767" b="11087"/>
          <a:stretch/>
        </p:blipFill>
        <p:spPr>
          <a:xfrm>
            <a:off x="7591100" y="4533300"/>
            <a:ext cx="1549999" cy="610200"/>
          </a:xfrm>
          <a:prstGeom prst="rect">
            <a:avLst/>
          </a:prstGeom>
          <a:noFill/>
          <a:ln>
            <a:noFill/>
          </a:ln>
        </p:spPr>
      </p:pic>
    </p:spTree>
    <p:extLst>
      <p:ext uri="{BB962C8B-B14F-4D97-AF65-F5344CB8AC3E}">
        <p14:creationId xmlns:p14="http://schemas.microsoft.com/office/powerpoint/2010/main" val="2845236505"/>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ransition>
    <p:fade thruBlk="1"/>
  </p:transition>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28.jpg"/><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1.pn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7.xm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0"/>
          <p:cNvSpPr/>
          <p:nvPr/>
        </p:nvSpPr>
        <p:spPr>
          <a:xfrm>
            <a:off x="125825" y="138450"/>
            <a:ext cx="9018300" cy="2679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rgbClr val="000000"/>
              </a:buClr>
              <a:buSzPts val="3000"/>
              <a:buFont typeface="Arial"/>
              <a:buNone/>
            </a:pPr>
            <a:r>
              <a:rPr lang="en-GB" sz="4600" b="1" dirty="0">
                <a:solidFill>
                  <a:schemeClr val="accent5">
                    <a:lumMod val="75000"/>
                  </a:schemeClr>
                </a:solidFill>
                <a:latin typeface="Roboto"/>
                <a:ea typeface="Roboto"/>
                <a:cs typeface="Roboto"/>
                <a:sym typeface="Roboto"/>
              </a:rPr>
              <a:t>Critical Role of The Microbiology Laboratory In the </a:t>
            </a:r>
            <a:endParaRPr sz="4600" b="1" dirty="0">
              <a:solidFill>
                <a:schemeClr val="accent5">
                  <a:lumMod val="75000"/>
                </a:schemeClr>
              </a:solidFill>
              <a:latin typeface="Roboto"/>
              <a:ea typeface="Roboto"/>
              <a:cs typeface="Roboto"/>
              <a:sym typeface="Roboto"/>
            </a:endParaRPr>
          </a:p>
          <a:p>
            <a:pPr marL="0" lvl="0" indent="0" algn="l" rtl="0">
              <a:lnSpc>
                <a:spcPct val="115000"/>
              </a:lnSpc>
              <a:spcBef>
                <a:spcPts val="0"/>
              </a:spcBef>
              <a:spcAft>
                <a:spcPts val="0"/>
              </a:spcAft>
              <a:buClr>
                <a:srgbClr val="000000"/>
              </a:buClr>
              <a:buSzPts val="3000"/>
              <a:buFont typeface="Arial"/>
              <a:buNone/>
            </a:pPr>
            <a:r>
              <a:rPr lang="en-GB" sz="4600" b="1" dirty="0">
                <a:solidFill>
                  <a:schemeClr val="accent5">
                    <a:lumMod val="75000"/>
                  </a:schemeClr>
                </a:solidFill>
                <a:latin typeface="Roboto"/>
                <a:ea typeface="Roboto"/>
                <a:cs typeface="Roboto"/>
                <a:sym typeface="Roboto"/>
              </a:rPr>
              <a:t>Fight Against AMR</a:t>
            </a:r>
            <a:endParaRPr sz="4600" b="1" dirty="0">
              <a:solidFill>
                <a:schemeClr val="accent5">
                  <a:lumMod val="75000"/>
                </a:schemeClr>
              </a:solidFill>
              <a:latin typeface="Roboto"/>
              <a:ea typeface="Roboto"/>
              <a:cs typeface="Roboto"/>
              <a:sym typeface="Roboto"/>
            </a:endParaRPr>
          </a:p>
        </p:txBody>
      </p:sp>
      <p:pic>
        <p:nvPicPr>
          <p:cNvPr id="141" name="Google Shape;141;p30"/>
          <p:cNvPicPr preferRelativeResize="0"/>
          <p:nvPr/>
        </p:nvPicPr>
        <p:blipFill rotWithShape="1">
          <a:blip r:embed="rId3">
            <a:alphaModFix/>
          </a:blip>
          <a:srcRect l="19367" t="22480" r="17466" b="19910"/>
          <a:stretch/>
        </p:blipFill>
        <p:spPr>
          <a:xfrm>
            <a:off x="272525" y="2976488"/>
            <a:ext cx="1345500" cy="1227223"/>
          </a:xfrm>
          <a:prstGeom prst="rect">
            <a:avLst/>
          </a:prstGeom>
          <a:noFill/>
          <a:ln>
            <a:noFill/>
          </a:ln>
        </p:spPr>
      </p:pic>
      <p:sp>
        <p:nvSpPr>
          <p:cNvPr id="142" name="Google Shape;142;p30"/>
          <p:cNvSpPr txBox="1"/>
          <p:nvPr/>
        </p:nvSpPr>
        <p:spPr>
          <a:xfrm>
            <a:off x="1618025" y="2794800"/>
            <a:ext cx="3201600" cy="159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a:solidFill>
                  <a:srgbClr val="00162A"/>
                </a:solidFill>
                <a:latin typeface="Roboto"/>
                <a:ea typeface="Roboto"/>
                <a:cs typeface="Roboto"/>
                <a:sym typeface="Roboto"/>
              </a:rPr>
              <a:t>Dr Yogandree Ramsamy</a:t>
            </a:r>
            <a:endParaRPr sz="1800" b="1">
              <a:solidFill>
                <a:srgbClr val="00162A"/>
              </a:solidFill>
              <a:latin typeface="Roboto"/>
              <a:ea typeface="Roboto"/>
              <a:cs typeface="Roboto"/>
              <a:sym typeface="Roboto"/>
            </a:endParaRPr>
          </a:p>
          <a:p>
            <a:pPr marL="0" lvl="0" indent="0" algn="ctr" rtl="0">
              <a:lnSpc>
                <a:spcPct val="115000"/>
              </a:lnSpc>
              <a:spcBef>
                <a:spcPts val="700"/>
              </a:spcBef>
              <a:spcAft>
                <a:spcPts val="0"/>
              </a:spcAft>
              <a:buNone/>
            </a:pPr>
            <a:r>
              <a:rPr lang="en-GB" sz="1000">
                <a:solidFill>
                  <a:srgbClr val="00162A"/>
                </a:solidFill>
                <a:latin typeface="Roboto"/>
                <a:ea typeface="Roboto"/>
                <a:cs typeface="Roboto"/>
                <a:sym typeface="Roboto"/>
              </a:rPr>
              <a:t>MBChB, FCPath(Microbiology), MMed(Microbiology)</a:t>
            </a:r>
            <a:endParaRPr sz="1000">
              <a:solidFill>
                <a:srgbClr val="00162A"/>
              </a:solidFill>
              <a:latin typeface="Roboto"/>
              <a:ea typeface="Roboto"/>
              <a:cs typeface="Roboto"/>
              <a:sym typeface="Roboto"/>
            </a:endParaRPr>
          </a:p>
          <a:p>
            <a:pPr marL="0" lvl="0" indent="0" algn="ctr" rtl="0">
              <a:lnSpc>
                <a:spcPct val="115000"/>
              </a:lnSpc>
              <a:spcBef>
                <a:spcPts val="0"/>
              </a:spcBef>
              <a:spcAft>
                <a:spcPts val="0"/>
              </a:spcAft>
              <a:buNone/>
            </a:pPr>
            <a:r>
              <a:rPr lang="en-GB" sz="1000">
                <a:solidFill>
                  <a:srgbClr val="00162A"/>
                </a:solidFill>
                <a:latin typeface="Roboto"/>
                <a:ea typeface="Roboto"/>
                <a:cs typeface="Roboto"/>
                <a:sym typeface="Roboto"/>
              </a:rPr>
              <a:t>Dip. One Health AMR</a:t>
            </a:r>
            <a:endParaRPr sz="1000">
              <a:solidFill>
                <a:srgbClr val="00162A"/>
              </a:solidFill>
              <a:latin typeface="Roboto"/>
              <a:ea typeface="Roboto"/>
              <a:cs typeface="Roboto"/>
              <a:sym typeface="Roboto"/>
            </a:endParaRPr>
          </a:p>
          <a:p>
            <a:pPr marL="0" lvl="0" indent="0" algn="ctr" rtl="0">
              <a:lnSpc>
                <a:spcPct val="115000"/>
              </a:lnSpc>
              <a:spcBef>
                <a:spcPts val="0"/>
              </a:spcBef>
              <a:spcAft>
                <a:spcPts val="0"/>
              </a:spcAft>
              <a:buNone/>
            </a:pPr>
            <a:r>
              <a:rPr lang="en-GB" sz="1000">
                <a:solidFill>
                  <a:srgbClr val="00162A"/>
                </a:solidFill>
                <a:latin typeface="Roboto"/>
                <a:ea typeface="Roboto"/>
                <a:cs typeface="Roboto"/>
                <a:sym typeface="Roboto"/>
              </a:rPr>
              <a:t>PhD</a:t>
            </a:r>
            <a:endParaRPr sz="1000">
              <a:solidFill>
                <a:srgbClr val="00162A"/>
              </a:solidFill>
              <a:latin typeface="Roboto"/>
              <a:ea typeface="Roboto"/>
              <a:cs typeface="Roboto"/>
              <a:sym typeface="Roboto"/>
            </a:endParaRPr>
          </a:p>
          <a:p>
            <a:pPr marL="0" lvl="0" indent="0" algn="ctr" rtl="0">
              <a:lnSpc>
                <a:spcPct val="115000"/>
              </a:lnSpc>
              <a:spcBef>
                <a:spcPts val="0"/>
              </a:spcBef>
              <a:spcAft>
                <a:spcPts val="0"/>
              </a:spcAft>
              <a:buNone/>
            </a:pPr>
            <a:r>
              <a:rPr lang="en-GB" sz="1000">
                <a:solidFill>
                  <a:srgbClr val="00162A"/>
                </a:solidFill>
                <a:latin typeface="Roboto"/>
                <a:ea typeface="Roboto"/>
                <a:cs typeface="Roboto"/>
                <a:sym typeface="Roboto"/>
              </a:rPr>
              <a:t>Pathologist – Medical Microbiology</a:t>
            </a:r>
            <a:endParaRPr sz="1000">
              <a:solidFill>
                <a:srgbClr val="00162A"/>
              </a:solidFill>
              <a:latin typeface="Roboto"/>
              <a:ea typeface="Roboto"/>
              <a:cs typeface="Roboto"/>
              <a:sym typeface="Roboto"/>
            </a:endParaRPr>
          </a:p>
          <a:p>
            <a:pPr marL="0" lvl="0" indent="0" algn="ctr" rtl="0">
              <a:lnSpc>
                <a:spcPct val="115000"/>
              </a:lnSpc>
              <a:spcBef>
                <a:spcPts val="0"/>
              </a:spcBef>
              <a:spcAft>
                <a:spcPts val="0"/>
              </a:spcAft>
              <a:buNone/>
            </a:pPr>
            <a:r>
              <a:rPr lang="en-GB" sz="1000">
                <a:solidFill>
                  <a:srgbClr val="00162A"/>
                </a:solidFill>
                <a:latin typeface="Roboto"/>
                <a:ea typeface="Roboto"/>
                <a:cs typeface="Roboto"/>
                <a:sym typeface="Roboto"/>
              </a:rPr>
              <a:t>JDJ Diagnostic Laboratories</a:t>
            </a:r>
            <a:endParaRPr sz="1000">
              <a:solidFill>
                <a:srgbClr val="00162A"/>
              </a:solidFill>
              <a:latin typeface="Roboto"/>
              <a:ea typeface="Roboto"/>
              <a:cs typeface="Roboto"/>
              <a:sym typeface="Roboto"/>
            </a:endParaRPr>
          </a:p>
          <a:p>
            <a:pPr marL="0" lvl="0" indent="0" algn="ctr" rtl="0">
              <a:lnSpc>
                <a:spcPct val="115000"/>
              </a:lnSpc>
              <a:spcBef>
                <a:spcPts val="0"/>
              </a:spcBef>
              <a:spcAft>
                <a:spcPts val="0"/>
              </a:spcAft>
              <a:buNone/>
            </a:pPr>
            <a:r>
              <a:rPr lang="en-GB" sz="1000">
                <a:solidFill>
                  <a:srgbClr val="00162A"/>
                </a:solidFill>
                <a:latin typeface="Roboto"/>
                <a:ea typeface="Roboto"/>
                <a:cs typeface="Roboto"/>
                <a:sym typeface="Roboto"/>
              </a:rPr>
              <a:t>University of KwaZulu-Natal</a:t>
            </a:r>
            <a:endParaRPr sz="1200">
              <a:solidFill>
                <a:srgbClr val="00162A"/>
              </a:solidFill>
              <a:latin typeface="Roboto"/>
              <a:ea typeface="Roboto"/>
              <a:cs typeface="Roboto"/>
              <a:sym typeface="Roboto"/>
            </a:endParaRPr>
          </a:p>
        </p:txBody>
      </p:sp>
      <p:pic>
        <p:nvPicPr>
          <p:cNvPr id="143" name="Google Shape;143;p30"/>
          <p:cNvPicPr preferRelativeResize="0"/>
          <p:nvPr/>
        </p:nvPicPr>
        <p:blipFill rotWithShape="1">
          <a:blip r:embed="rId4">
            <a:alphaModFix amt="19000"/>
          </a:blip>
          <a:srcRect l="9520" t="5263" r="9528" b="10526"/>
          <a:stretch/>
        </p:blipFill>
        <p:spPr>
          <a:xfrm>
            <a:off x="5493846" y="1382696"/>
            <a:ext cx="3287124" cy="2031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1"/>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Burden of Deaths and Costs due to AMR</a:t>
            </a:r>
            <a:endParaRPr sz="3000" b="1" dirty="0">
              <a:solidFill>
                <a:schemeClr val="accent5">
                  <a:lumMod val="75000"/>
                </a:schemeClr>
              </a:solidFill>
              <a:latin typeface="Roboto"/>
              <a:ea typeface="Roboto"/>
              <a:cs typeface="Roboto"/>
              <a:sym typeface="Roboto"/>
            </a:endParaRPr>
          </a:p>
        </p:txBody>
      </p:sp>
      <p:sp>
        <p:nvSpPr>
          <p:cNvPr id="149" name="Google Shape;149;p31"/>
          <p:cNvSpPr txBox="1"/>
          <p:nvPr/>
        </p:nvSpPr>
        <p:spPr>
          <a:xfrm>
            <a:off x="174400" y="681381"/>
            <a:ext cx="8734500" cy="739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300">
                <a:latin typeface="Roboto"/>
                <a:ea typeface="Roboto"/>
                <a:cs typeface="Roboto"/>
                <a:sym typeface="Roboto"/>
              </a:rPr>
              <a:t>“……arguably the greatest risk to human health comes in the form of antibiotic-resistant bacteria. </a:t>
            </a:r>
            <a:endParaRPr sz="1300">
              <a:latin typeface="Roboto"/>
              <a:ea typeface="Roboto"/>
              <a:cs typeface="Roboto"/>
              <a:sym typeface="Roboto"/>
            </a:endParaRPr>
          </a:p>
          <a:p>
            <a:pPr marL="0" lvl="0" indent="0" algn="ctr" rtl="0">
              <a:lnSpc>
                <a:spcPct val="115000"/>
              </a:lnSpc>
              <a:spcBef>
                <a:spcPts val="1000"/>
              </a:spcBef>
              <a:spcAft>
                <a:spcPts val="1000"/>
              </a:spcAft>
              <a:buNone/>
            </a:pPr>
            <a:r>
              <a:rPr lang="en-GB" sz="1300">
                <a:latin typeface="Roboto"/>
                <a:ea typeface="Roboto"/>
                <a:cs typeface="Roboto"/>
                <a:sym typeface="Roboto"/>
              </a:rPr>
              <a:t>AMR is the next great global challenge - we must act now…” </a:t>
            </a:r>
            <a:endParaRPr sz="1300">
              <a:latin typeface="Roboto"/>
              <a:ea typeface="Roboto"/>
              <a:cs typeface="Roboto"/>
              <a:sym typeface="Roboto"/>
            </a:endParaRPr>
          </a:p>
        </p:txBody>
      </p:sp>
      <p:sp>
        <p:nvSpPr>
          <p:cNvPr id="150" name="Google Shape;150;p31"/>
          <p:cNvSpPr txBox="1"/>
          <p:nvPr/>
        </p:nvSpPr>
        <p:spPr>
          <a:xfrm>
            <a:off x="3278400" y="1464194"/>
            <a:ext cx="2587200" cy="281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1000"/>
              </a:spcAft>
              <a:buNone/>
            </a:pPr>
            <a:r>
              <a:rPr lang="en-GB" sz="700">
                <a:solidFill>
                  <a:schemeClr val="dk2"/>
                </a:solidFill>
                <a:latin typeface="Roboto"/>
                <a:ea typeface="Roboto"/>
                <a:cs typeface="Roboto"/>
                <a:sym typeface="Roboto"/>
              </a:rPr>
              <a:t>http://reports.weforum.org/global-risks-2013/</a:t>
            </a:r>
            <a:endParaRPr sz="700">
              <a:solidFill>
                <a:schemeClr val="dk2"/>
              </a:solidFill>
              <a:latin typeface="Roboto"/>
              <a:ea typeface="Roboto"/>
              <a:cs typeface="Roboto"/>
              <a:sym typeface="Roboto"/>
            </a:endParaRPr>
          </a:p>
        </p:txBody>
      </p:sp>
      <p:sp>
        <p:nvSpPr>
          <p:cNvPr id="151" name="Google Shape;151;p31"/>
          <p:cNvSpPr/>
          <p:nvPr/>
        </p:nvSpPr>
        <p:spPr>
          <a:xfrm>
            <a:off x="3572817" y="1875755"/>
            <a:ext cx="2054700" cy="2111100"/>
          </a:xfrm>
          <a:prstGeom prst="ellipse">
            <a:avLst/>
          </a:prstGeom>
          <a:solidFill>
            <a:schemeClr val="lt2"/>
          </a:solidFill>
          <a:ln w="7350" cap="flat" cmpd="sng">
            <a:solidFill>
              <a:schemeClr val="dk1"/>
            </a:solidFill>
            <a:prstDash val="solid"/>
            <a:miter lim="800000"/>
            <a:headEnd type="none" w="sm" len="sm"/>
            <a:tailEnd type="none" w="sm" len="sm"/>
          </a:ln>
        </p:spPr>
        <p:txBody>
          <a:bodyPr spcFirstLastPara="1" wrap="square" lIns="70525" tIns="35250" rIns="70525" bIns="35250" anchor="t" anchorCtr="0">
            <a:noAutofit/>
          </a:bodyPr>
          <a:lstStyle/>
          <a:p>
            <a:pPr marL="0" marR="0" lvl="0" indent="0" algn="ctr" rtl="0">
              <a:lnSpc>
                <a:spcPct val="100000"/>
              </a:lnSpc>
              <a:spcBef>
                <a:spcPts val="0"/>
              </a:spcBef>
              <a:spcAft>
                <a:spcPts val="0"/>
              </a:spcAft>
              <a:buClr>
                <a:srgbClr val="393939"/>
              </a:buClr>
              <a:buSzPts val="1388"/>
              <a:buFont typeface="Calibri"/>
              <a:buNone/>
            </a:pPr>
            <a:r>
              <a:rPr lang="en-GB" sz="1388" i="0" u="none">
                <a:solidFill>
                  <a:srgbClr val="393939"/>
                </a:solidFill>
                <a:latin typeface="Roboto"/>
                <a:ea typeface="Roboto"/>
                <a:cs typeface="Roboto"/>
                <a:sym typeface="Roboto"/>
              </a:rPr>
              <a:t>10 million</a:t>
            </a:r>
            <a:endParaRPr sz="1080">
              <a:latin typeface="Roboto"/>
              <a:ea typeface="Roboto"/>
              <a:cs typeface="Roboto"/>
              <a:sym typeface="Roboto"/>
            </a:endParaRPr>
          </a:p>
          <a:p>
            <a:pPr marL="0" marR="0" lvl="0" indent="0" algn="ctr" rtl="0">
              <a:lnSpc>
                <a:spcPct val="100000"/>
              </a:lnSpc>
              <a:spcBef>
                <a:spcPts val="0"/>
              </a:spcBef>
              <a:spcAft>
                <a:spcPts val="0"/>
              </a:spcAft>
              <a:buClr>
                <a:srgbClr val="A6CE36"/>
              </a:buClr>
              <a:buSzPts val="1388"/>
              <a:buFont typeface="Arial"/>
              <a:buNone/>
            </a:pPr>
            <a:endParaRPr sz="1388" i="0" u="none">
              <a:solidFill>
                <a:srgbClr val="393939"/>
              </a:solidFill>
              <a:latin typeface="Roboto"/>
              <a:ea typeface="Roboto"/>
              <a:cs typeface="Roboto"/>
              <a:sym typeface="Roboto"/>
            </a:endParaRPr>
          </a:p>
          <a:p>
            <a:pPr marL="0" marR="0" lvl="0" indent="0" algn="ctr" rtl="0">
              <a:lnSpc>
                <a:spcPct val="100000"/>
              </a:lnSpc>
              <a:spcBef>
                <a:spcPts val="0"/>
              </a:spcBef>
              <a:spcAft>
                <a:spcPts val="0"/>
              </a:spcAft>
              <a:buClr>
                <a:srgbClr val="393939"/>
              </a:buClr>
              <a:buSzPts val="1388"/>
              <a:buFont typeface="Calibri"/>
              <a:buNone/>
            </a:pPr>
            <a:endParaRPr sz="1080">
              <a:latin typeface="Roboto"/>
              <a:ea typeface="Roboto"/>
              <a:cs typeface="Roboto"/>
              <a:sym typeface="Roboto"/>
            </a:endParaRPr>
          </a:p>
        </p:txBody>
      </p:sp>
      <p:sp>
        <p:nvSpPr>
          <p:cNvPr id="152" name="Google Shape;152;p31"/>
          <p:cNvSpPr/>
          <p:nvPr/>
        </p:nvSpPr>
        <p:spPr>
          <a:xfrm>
            <a:off x="1150862" y="1905141"/>
            <a:ext cx="2109900" cy="2109900"/>
          </a:xfrm>
          <a:prstGeom prst="ellipse">
            <a:avLst/>
          </a:prstGeom>
          <a:solidFill>
            <a:srgbClr val="EFEFEF"/>
          </a:solidFill>
          <a:ln w="7350" cap="flat" cmpd="sng">
            <a:solidFill>
              <a:schemeClr val="dk1"/>
            </a:solidFill>
            <a:prstDash val="solid"/>
            <a:miter lim="800000"/>
            <a:headEnd type="none" w="sm" len="sm"/>
            <a:tailEnd type="none" w="sm" len="sm"/>
          </a:ln>
        </p:spPr>
        <p:txBody>
          <a:bodyPr spcFirstLastPara="1" wrap="square" lIns="70525" tIns="35250" rIns="70525" bIns="35250" anchor="t" anchorCtr="0">
            <a:noAutofit/>
          </a:bodyPr>
          <a:lstStyle/>
          <a:p>
            <a:pPr marL="0" marR="0" lvl="0" indent="0" algn="ctr" rtl="0">
              <a:lnSpc>
                <a:spcPct val="115000"/>
              </a:lnSpc>
              <a:spcBef>
                <a:spcPts val="0"/>
              </a:spcBef>
              <a:spcAft>
                <a:spcPts val="0"/>
              </a:spcAft>
              <a:buClr>
                <a:srgbClr val="262626"/>
              </a:buClr>
              <a:buSzPts val="1388"/>
              <a:buFont typeface="Calibri"/>
              <a:buNone/>
            </a:pPr>
            <a:r>
              <a:rPr lang="en-GB" sz="1388" i="0" u="none">
                <a:solidFill>
                  <a:srgbClr val="262626"/>
                </a:solidFill>
                <a:latin typeface="Roboto"/>
                <a:ea typeface="Roboto"/>
                <a:cs typeface="Roboto"/>
                <a:sym typeface="Roboto"/>
              </a:rPr>
              <a:t>700,000 </a:t>
            </a:r>
            <a:endParaRPr sz="1080">
              <a:latin typeface="Roboto"/>
              <a:ea typeface="Roboto"/>
              <a:cs typeface="Roboto"/>
              <a:sym typeface="Roboto"/>
            </a:endParaRPr>
          </a:p>
          <a:p>
            <a:pPr marL="0" marR="0" lvl="0" indent="0" algn="ctr" rtl="0">
              <a:lnSpc>
                <a:spcPct val="115000"/>
              </a:lnSpc>
              <a:spcBef>
                <a:spcPts val="0"/>
              </a:spcBef>
              <a:spcAft>
                <a:spcPts val="0"/>
              </a:spcAft>
              <a:buClr>
                <a:srgbClr val="A6CE36"/>
              </a:buClr>
              <a:buSzPts val="1388"/>
              <a:buFont typeface="Arial"/>
              <a:buNone/>
            </a:pPr>
            <a:endParaRPr sz="1388" i="0" u="none">
              <a:solidFill>
                <a:srgbClr val="262626"/>
              </a:solidFill>
              <a:latin typeface="Roboto"/>
              <a:ea typeface="Roboto"/>
              <a:cs typeface="Roboto"/>
              <a:sym typeface="Roboto"/>
            </a:endParaRPr>
          </a:p>
          <a:p>
            <a:pPr marL="0" marR="0" lvl="0" indent="0" algn="ctr" rtl="0">
              <a:lnSpc>
                <a:spcPct val="115000"/>
              </a:lnSpc>
              <a:spcBef>
                <a:spcPts val="0"/>
              </a:spcBef>
              <a:spcAft>
                <a:spcPts val="0"/>
              </a:spcAft>
              <a:buClr>
                <a:srgbClr val="262626"/>
              </a:buClr>
              <a:buSzPts val="1388"/>
              <a:buFont typeface="Calibri"/>
              <a:buNone/>
            </a:pPr>
            <a:endParaRPr sz="1080">
              <a:latin typeface="Roboto"/>
              <a:ea typeface="Roboto"/>
              <a:cs typeface="Roboto"/>
              <a:sym typeface="Roboto"/>
            </a:endParaRPr>
          </a:p>
        </p:txBody>
      </p:sp>
      <p:sp>
        <p:nvSpPr>
          <p:cNvPr id="153" name="Google Shape;153;p31"/>
          <p:cNvSpPr/>
          <p:nvPr/>
        </p:nvSpPr>
        <p:spPr>
          <a:xfrm>
            <a:off x="5938447" y="1875755"/>
            <a:ext cx="2054700" cy="2139000"/>
          </a:xfrm>
          <a:prstGeom prst="ellipse">
            <a:avLst/>
          </a:prstGeom>
          <a:solidFill>
            <a:schemeClr val="lt2"/>
          </a:solidFill>
          <a:ln w="7350" cap="flat" cmpd="sng">
            <a:solidFill>
              <a:schemeClr val="dk1"/>
            </a:solidFill>
            <a:prstDash val="solid"/>
            <a:miter lim="800000"/>
            <a:headEnd type="none" w="sm" len="sm"/>
            <a:tailEnd type="none" w="sm" len="sm"/>
          </a:ln>
        </p:spPr>
        <p:txBody>
          <a:bodyPr spcFirstLastPara="1" wrap="square" lIns="70525" tIns="35250" rIns="70525" bIns="35250" anchor="t" anchorCtr="0">
            <a:noAutofit/>
          </a:bodyPr>
          <a:lstStyle/>
          <a:p>
            <a:pPr marL="0" marR="0" lvl="0" indent="0" algn="ctr" rtl="0">
              <a:lnSpc>
                <a:spcPct val="100000"/>
              </a:lnSpc>
              <a:spcBef>
                <a:spcPts val="0"/>
              </a:spcBef>
              <a:spcAft>
                <a:spcPts val="0"/>
              </a:spcAft>
              <a:buClr>
                <a:srgbClr val="393939"/>
              </a:buClr>
              <a:buSzPts val="1388"/>
              <a:buFont typeface="Calibri"/>
              <a:buNone/>
            </a:pPr>
            <a:r>
              <a:rPr lang="en-GB" sz="1388" i="0" u="none">
                <a:solidFill>
                  <a:srgbClr val="393939"/>
                </a:solidFill>
                <a:latin typeface="Roboto"/>
                <a:ea typeface="Roboto"/>
                <a:cs typeface="Roboto"/>
                <a:sym typeface="Roboto"/>
              </a:rPr>
              <a:t>$100 trillion </a:t>
            </a:r>
            <a:endParaRPr sz="1080">
              <a:latin typeface="Roboto"/>
              <a:ea typeface="Roboto"/>
              <a:cs typeface="Roboto"/>
              <a:sym typeface="Roboto"/>
            </a:endParaRPr>
          </a:p>
          <a:p>
            <a:pPr marL="0" marR="0" lvl="0" indent="0" algn="ctr" rtl="0">
              <a:lnSpc>
                <a:spcPct val="100000"/>
              </a:lnSpc>
              <a:spcBef>
                <a:spcPts val="0"/>
              </a:spcBef>
              <a:spcAft>
                <a:spcPts val="0"/>
              </a:spcAft>
              <a:buClr>
                <a:srgbClr val="A6CE36"/>
              </a:buClr>
              <a:buSzPts val="1388"/>
              <a:buFont typeface="Arial"/>
              <a:buNone/>
            </a:pPr>
            <a:endParaRPr sz="1388" i="0" u="none">
              <a:solidFill>
                <a:srgbClr val="393939"/>
              </a:solidFill>
              <a:latin typeface="Roboto"/>
              <a:ea typeface="Roboto"/>
              <a:cs typeface="Roboto"/>
              <a:sym typeface="Roboto"/>
            </a:endParaRPr>
          </a:p>
          <a:p>
            <a:pPr marL="0" marR="0" lvl="0" indent="0" algn="ctr" rtl="0">
              <a:lnSpc>
                <a:spcPct val="100000"/>
              </a:lnSpc>
              <a:spcBef>
                <a:spcPts val="0"/>
              </a:spcBef>
              <a:spcAft>
                <a:spcPts val="0"/>
              </a:spcAft>
              <a:buClr>
                <a:srgbClr val="393939"/>
              </a:buClr>
              <a:buSzPts val="1388"/>
              <a:buFont typeface="Calibri"/>
              <a:buNone/>
            </a:pPr>
            <a:endParaRPr sz="1080">
              <a:latin typeface="Roboto"/>
              <a:ea typeface="Roboto"/>
              <a:cs typeface="Roboto"/>
              <a:sym typeface="Roboto"/>
            </a:endParaRPr>
          </a:p>
        </p:txBody>
      </p:sp>
      <p:sp>
        <p:nvSpPr>
          <p:cNvPr id="154" name="Google Shape;154;p31"/>
          <p:cNvSpPr txBox="1"/>
          <p:nvPr/>
        </p:nvSpPr>
        <p:spPr>
          <a:xfrm>
            <a:off x="1238150" y="2620504"/>
            <a:ext cx="1935300" cy="794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200">
                <a:solidFill>
                  <a:srgbClr val="262626"/>
                </a:solidFill>
                <a:latin typeface="Roboto"/>
                <a:ea typeface="Roboto"/>
                <a:cs typeface="Roboto"/>
                <a:sym typeface="Roboto"/>
              </a:rPr>
              <a:t>Current estimated number of deaths from AMR each year</a:t>
            </a:r>
            <a:endParaRPr sz="1200">
              <a:latin typeface="Roboto"/>
              <a:ea typeface="Roboto"/>
              <a:cs typeface="Roboto"/>
              <a:sym typeface="Roboto"/>
            </a:endParaRPr>
          </a:p>
        </p:txBody>
      </p:sp>
      <p:sp>
        <p:nvSpPr>
          <p:cNvPr id="155" name="Google Shape;155;p31"/>
          <p:cNvSpPr txBox="1"/>
          <p:nvPr/>
        </p:nvSpPr>
        <p:spPr>
          <a:xfrm>
            <a:off x="3632525" y="2620504"/>
            <a:ext cx="1935300" cy="794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200">
                <a:solidFill>
                  <a:srgbClr val="262626"/>
                </a:solidFill>
                <a:latin typeface="Roboto"/>
                <a:ea typeface="Roboto"/>
                <a:cs typeface="Roboto"/>
                <a:sym typeface="Roboto"/>
              </a:rPr>
              <a:t>Estimated annual number of deaths from AMR by 2050 if not contained</a:t>
            </a:r>
            <a:endParaRPr sz="1200">
              <a:solidFill>
                <a:srgbClr val="262626"/>
              </a:solidFill>
              <a:latin typeface="Roboto"/>
              <a:ea typeface="Roboto"/>
              <a:cs typeface="Roboto"/>
              <a:sym typeface="Roboto"/>
            </a:endParaRPr>
          </a:p>
        </p:txBody>
      </p:sp>
      <p:sp>
        <p:nvSpPr>
          <p:cNvPr id="156" name="Google Shape;156;p31"/>
          <p:cNvSpPr txBox="1"/>
          <p:nvPr/>
        </p:nvSpPr>
        <p:spPr>
          <a:xfrm>
            <a:off x="6026900" y="2514304"/>
            <a:ext cx="1935300" cy="100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200">
                <a:solidFill>
                  <a:srgbClr val="262626"/>
                </a:solidFill>
                <a:latin typeface="Roboto"/>
                <a:ea typeface="Roboto"/>
                <a:cs typeface="Roboto"/>
                <a:sym typeface="Roboto"/>
              </a:rPr>
              <a:t>Cumulative costs between now and 2050 that AMR will generate if it is not contained</a:t>
            </a:r>
            <a:endParaRPr sz="1200">
              <a:solidFill>
                <a:srgbClr val="262626"/>
              </a:solidFill>
              <a:latin typeface="Roboto"/>
              <a:ea typeface="Roboto"/>
              <a:cs typeface="Roboto"/>
              <a:sym typeface="Roboto"/>
            </a:endParaRPr>
          </a:p>
        </p:txBody>
      </p:sp>
      <p:sp>
        <p:nvSpPr>
          <p:cNvPr id="157" name="Google Shape;157;p31"/>
          <p:cNvSpPr txBox="1"/>
          <p:nvPr/>
        </p:nvSpPr>
        <p:spPr>
          <a:xfrm>
            <a:off x="19851" y="4150447"/>
            <a:ext cx="8813400" cy="351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1000"/>
              </a:spcAft>
              <a:buNone/>
            </a:pPr>
            <a:r>
              <a:rPr lang="en-GB" sz="700">
                <a:solidFill>
                  <a:schemeClr val="dk2"/>
                </a:solidFill>
                <a:latin typeface="Roboto"/>
                <a:ea typeface="Roboto"/>
                <a:cs typeface="Roboto"/>
                <a:sym typeface="Roboto"/>
              </a:rPr>
              <a:t>Hoffman SJ et al. 2015. An international legal framework to address antimicrobial resistance. Bull World Health Organ 93:66 | doi: http://dx.doi.org/10.2471/BLT.15.152710 Estimated annual number of deaths from AMR by 2050 if not contained Review on Antimicrobial Resistance. 2015. Tackling a Global Health Crisis: Initial Steps. http://amrreview.org/sites/default/files/Report-52.15.pdf</a:t>
            </a:r>
            <a:endParaRPr sz="700">
              <a:solidFill>
                <a:schemeClr val="dk2"/>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p:nvPr/>
        </p:nvSpPr>
        <p:spPr>
          <a:xfrm>
            <a:off x="4500600" y="45547"/>
            <a:ext cx="4643400" cy="7581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2300" b="1" dirty="0">
                <a:solidFill>
                  <a:schemeClr val="accent5">
                    <a:lumMod val="75000"/>
                  </a:schemeClr>
                </a:solidFill>
                <a:latin typeface="Roboto"/>
                <a:ea typeface="Roboto"/>
                <a:cs typeface="Roboto"/>
                <a:sym typeface="Roboto"/>
              </a:rPr>
              <a:t>Loadshedding and AMR - </a:t>
            </a:r>
            <a:endParaRPr sz="2300" b="1" dirty="0">
              <a:solidFill>
                <a:schemeClr val="accent5">
                  <a:lumMod val="75000"/>
                </a:schemeClr>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3000"/>
              <a:buFont typeface="Arial"/>
              <a:buNone/>
            </a:pPr>
            <a:r>
              <a:rPr lang="en-GB" sz="2300" b="1" dirty="0">
                <a:solidFill>
                  <a:schemeClr val="accent5">
                    <a:lumMod val="75000"/>
                  </a:schemeClr>
                </a:solidFill>
                <a:latin typeface="Roboto"/>
                <a:ea typeface="Roboto"/>
                <a:cs typeface="Roboto"/>
                <a:sym typeface="Roboto"/>
              </a:rPr>
              <a:t>An African Experience </a:t>
            </a:r>
            <a:endParaRPr sz="2300" b="1" i="0" u="none" strike="noStrike" cap="none" dirty="0">
              <a:solidFill>
                <a:schemeClr val="accent5">
                  <a:lumMod val="75000"/>
                </a:schemeClr>
              </a:solidFill>
              <a:latin typeface="Roboto"/>
              <a:ea typeface="Roboto"/>
              <a:cs typeface="Roboto"/>
              <a:sym typeface="Roboto"/>
            </a:endParaRPr>
          </a:p>
        </p:txBody>
      </p:sp>
      <p:sp>
        <p:nvSpPr>
          <p:cNvPr id="163" name="Google Shape;163;p32"/>
          <p:cNvSpPr/>
          <p:nvPr/>
        </p:nvSpPr>
        <p:spPr>
          <a:xfrm>
            <a:off x="-63925" y="4461400"/>
            <a:ext cx="9258300" cy="682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pic>
        <p:nvPicPr>
          <p:cNvPr id="164" name="Google Shape;164;p32"/>
          <p:cNvPicPr preferRelativeResize="0">
            <a:picLocks noGrp="1"/>
          </p:cNvPicPr>
          <p:nvPr>
            <p:ph type="subTitle" idx="1"/>
          </p:nvPr>
        </p:nvPicPr>
        <p:blipFill rotWithShape="1">
          <a:blip r:embed="rId3">
            <a:alphaModFix/>
          </a:blip>
          <a:srcRect l="38392" t="3245" r="1789" b="18940"/>
          <a:stretch/>
        </p:blipFill>
        <p:spPr>
          <a:xfrm>
            <a:off x="4244325" y="857800"/>
            <a:ext cx="4813200" cy="4029600"/>
          </a:xfrm>
          <a:prstGeom prst="rect">
            <a:avLst/>
          </a:prstGeom>
          <a:noFill/>
          <a:ln>
            <a:noFill/>
          </a:ln>
        </p:spPr>
      </p:pic>
      <p:pic>
        <p:nvPicPr>
          <p:cNvPr id="165" name="Google Shape;165;p32"/>
          <p:cNvPicPr preferRelativeResize="0"/>
          <p:nvPr/>
        </p:nvPicPr>
        <p:blipFill rotWithShape="1">
          <a:blip r:embed="rId4">
            <a:alphaModFix/>
          </a:blip>
          <a:srcRect l="3722" t="6494" r="13387" b="8501"/>
          <a:stretch/>
        </p:blipFill>
        <p:spPr>
          <a:xfrm>
            <a:off x="97450" y="99725"/>
            <a:ext cx="3679328" cy="4787675"/>
          </a:xfrm>
          <a:prstGeom prst="rect">
            <a:avLst/>
          </a:prstGeom>
          <a:noFill/>
          <a:ln>
            <a:noFill/>
          </a:ln>
        </p:spPr>
      </p:pic>
      <p:pic>
        <p:nvPicPr>
          <p:cNvPr id="166" name="Google Shape;166;p32"/>
          <p:cNvPicPr preferRelativeResize="0"/>
          <p:nvPr/>
        </p:nvPicPr>
        <p:blipFill rotWithShape="1">
          <a:blip r:embed="rId5">
            <a:alphaModFix/>
          </a:blip>
          <a:srcRect/>
          <a:stretch/>
        </p:blipFill>
        <p:spPr>
          <a:xfrm>
            <a:off x="1945312" y="970587"/>
            <a:ext cx="1355726" cy="479425"/>
          </a:xfrm>
          <a:prstGeom prst="rect">
            <a:avLst/>
          </a:prstGeom>
          <a:noFill/>
          <a:ln>
            <a:noFill/>
          </a:ln>
        </p:spPr>
      </p:pic>
      <p:pic>
        <p:nvPicPr>
          <p:cNvPr id="167" name="Google Shape;167;p32"/>
          <p:cNvPicPr preferRelativeResize="0"/>
          <p:nvPr/>
        </p:nvPicPr>
        <p:blipFill rotWithShape="1">
          <a:blip r:embed="rId6">
            <a:alphaModFix/>
          </a:blip>
          <a:srcRect/>
          <a:stretch/>
        </p:blipFill>
        <p:spPr>
          <a:xfrm>
            <a:off x="2151712" y="2201713"/>
            <a:ext cx="1476377" cy="508000"/>
          </a:xfrm>
          <a:prstGeom prst="rect">
            <a:avLst/>
          </a:prstGeom>
          <a:noFill/>
          <a:ln>
            <a:noFill/>
          </a:ln>
        </p:spPr>
      </p:pic>
      <p:pic>
        <p:nvPicPr>
          <p:cNvPr id="168" name="Google Shape;168;p32"/>
          <p:cNvPicPr preferRelativeResize="0"/>
          <p:nvPr/>
        </p:nvPicPr>
        <p:blipFill rotWithShape="1">
          <a:blip r:embed="rId7">
            <a:alphaModFix/>
          </a:blip>
          <a:srcRect/>
          <a:stretch/>
        </p:blipFill>
        <p:spPr>
          <a:xfrm>
            <a:off x="1610700" y="3461462"/>
            <a:ext cx="1554161" cy="447675"/>
          </a:xfrm>
          <a:prstGeom prst="rect">
            <a:avLst/>
          </a:prstGeom>
          <a:noFill/>
          <a:ln>
            <a:noFill/>
          </a:ln>
        </p:spPr>
      </p:pic>
      <p:pic>
        <p:nvPicPr>
          <p:cNvPr id="169" name="Google Shape;169;p32"/>
          <p:cNvPicPr preferRelativeResize="0"/>
          <p:nvPr/>
        </p:nvPicPr>
        <p:blipFill rotWithShape="1">
          <a:blip r:embed="rId8">
            <a:alphaModFix/>
          </a:blip>
          <a:srcRect/>
          <a:stretch/>
        </p:blipFill>
        <p:spPr>
          <a:xfrm>
            <a:off x="2205837" y="4428915"/>
            <a:ext cx="1633536" cy="5079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3"/>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Drivers of AMR</a:t>
            </a:r>
            <a:endParaRPr sz="3000" b="1" dirty="0">
              <a:solidFill>
                <a:schemeClr val="accent5">
                  <a:lumMod val="75000"/>
                </a:schemeClr>
              </a:solidFill>
              <a:latin typeface="Roboto"/>
              <a:ea typeface="Roboto"/>
              <a:cs typeface="Roboto"/>
              <a:sym typeface="Roboto"/>
            </a:endParaRPr>
          </a:p>
        </p:txBody>
      </p:sp>
      <p:pic>
        <p:nvPicPr>
          <p:cNvPr id="175" name="Google Shape;175;p33"/>
          <p:cNvPicPr preferRelativeResize="0">
            <a:picLocks noGrp="1"/>
          </p:cNvPicPr>
          <p:nvPr>
            <p:ph type="subTitle" idx="1"/>
          </p:nvPr>
        </p:nvPicPr>
        <p:blipFill rotWithShape="1">
          <a:blip r:embed="rId3">
            <a:alphaModFix/>
          </a:blip>
          <a:srcRect/>
          <a:stretch/>
        </p:blipFill>
        <p:spPr>
          <a:xfrm>
            <a:off x="2691575" y="646500"/>
            <a:ext cx="3929100" cy="3706200"/>
          </a:xfrm>
          <a:prstGeom prst="rect">
            <a:avLst/>
          </a:prstGeom>
          <a:noFill/>
          <a:ln>
            <a:noFill/>
          </a:ln>
        </p:spPr>
      </p:pic>
      <p:sp>
        <p:nvSpPr>
          <p:cNvPr id="176" name="Google Shape;176;p33"/>
          <p:cNvSpPr txBox="1"/>
          <p:nvPr/>
        </p:nvSpPr>
        <p:spPr>
          <a:xfrm>
            <a:off x="7259700" y="3591000"/>
            <a:ext cx="1573500" cy="761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Understanding the mechanisms and drivers of antimicrobial resistance </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Holmes, Alison H et al.</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The Lancet, Volume 387, Issue 10014, 176 - 187</a:t>
            </a:r>
            <a:endParaRPr sz="700">
              <a:solidFill>
                <a:schemeClr val="dk2"/>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4"/>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Drivers of AMR</a:t>
            </a:r>
            <a:endParaRPr sz="3000" b="1" dirty="0">
              <a:solidFill>
                <a:schemeClr val="accent5">
                  <a:lumMod val="75000"/>
                </a:schemeClr>
              </a:solidFill>
              <a:latin typeface="Roboto"/>
              <a:ea typeface="Roboto"/>
              <a:cs typeface="Roboto"/>
              <a:sym typeface="Roboto"/>
            </a:endParaRPr>
          </a:p>
        </p:txBody>
      </p:sp>
      <p:pic>
        <p:nvPicPr>
          <p:cNvPr id="182" name="Google Shape;182;p34"/>
          <p:cNvPicPr preferRelativeResize="0">
            <a:picLocks noGrp="1"/>
          </p:cNvPicPr>
          <p:nvPr>
            <p:ph type="subTitle" idx="1"/>
          </p:nvPr>
        </p:nvPicPr>
        <p:blipFill rotWithShape="1">
          <a:blip r:embed="rId3">
            <a:alphaModFix/>
          </a:blip>
          <a:srcRect/>
          <a:stretch/>
        </p:blipFill>
        <p:spPr>
          <a:xfrm>
            <a:off x="2691575" y="646500"/>
            <a:ext cx="3929100" cy="3706200"/>
          </a:xfrm>
          <a:prstGeom prst="rect">
            <a:avLst/>
          </a:prstGeom>
          <a:noFill/>
          <a:ln>
            <a:noFill/>
          </a:ln>
        </p:spPr>
      </p:pic>
      <p:sp>
        <p:nvSpPr>
          <p:cNvPr id="183" name="Google Shape;183;p34"/>
          <p:cNvSpPr txBox="1"/>
          <p:nvPr/>
        </p:nvSpPr>
        <p:spPr>
          <a:xfrm>
            <a:off x="7259700" y="3591000"/>
            <a:ext cx="1573500" cy="761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Understanding the mechanisms and drivers of antimicrobial resistance </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Holmes, Alison H et al.</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The Lancet, Volume 387, Issue 10014, 176 - 187</a:t>
            </a:r>
            <a:endParaRPr sz="700">
              <a:solidFill>
                <a:schemeClr val="dk2"/>
              </a:solidFill>
              <a:latin typeface="Roboto"/>
              <a:ea typeface="Roboto"/>
              <a:cs typeface="Roboto"/>
              <a:sym typeface="Roboto"/>
            </a:endParaRPr>
          </a:p>
        </p:txBody>
      </p:sp>
      <p:sp>
        <p:nvSpPr>
          <p:cNvPr id="184" name="Google Shape;184;p34"/>
          <p:cNvSpPr/>
          <p:nvPr/>
        </p:nvSpPr>
        <p:spPr>
          <a:xfrm rot="10800000">
            <a:off x="1694050" y="667463"/>
            <a:ext cx="1008000" cy="147600"/>
          </a:xfrm>
          <a:prstGeom prst="leftArrow">
            <a:avLst>
              <a:gd name="adj1" fmla="val 1591"/>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
        <p:nvSpPr>
          <p:cNvPr id="185" name="Google Shape;185;p34"/>
          <p:cNvSpPr/>
          <p:nvPr/>
        </p:nvSpPr>
        <p:spPr>
          <a:xfrm rot="10800000">
            <a:off x="1704600" y="826925"/>
            <a:ext cx="998400" cy="138000"/>
          </a:xfrm>
          <a:prstGeom prst="leftArrow">
            <a:avLst>
              <a:gd name="adj1" fmla="val 1507"/>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
        <p:nvSpPr>
          <p:cNvPr id="186" name="Google Shape;186;p34"/>
          <p:cNvSpPr/>
          <p:nvPr/>
        </p:nvSpPr>
        <p:spPr>
          <a:xfrm flipH="1">
            <a:off x="1694050" y="1101136"/>
            <a:ext cx="1008000" cy="138000"/>
          </a:xfrm>
          <a:prstGeom prst="leftArrow">
            <a:avLst>
              <a:gd name="adj1" fmla="val 1494"/>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
        <p:nvSpPr>
          <p:cNvPr id="187" name="Google Shape;187;p34"/>
          <p:cNvSpPr/>
          <p:nvPr/>
        </p:nvSpPr>
        <p:spPr>
          <a:xfrm flipH="1">
            <a:off x="1694050" y="1254183"/>
            <a:ext cx="1008000" cy="135000"/>
          </a:xfrm>
          <a:prstGeom prst="leftArrow">
            <a:avLst>
              <a:gd name="adj1" fmla="val 1460"/>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
        <p:nvSpPr>
          <p:cNvPr id="188" name="Google Shape;188;p34"/>
          <p:cNvSpPr/>
          <p:nvPr/>
        </p:nvSpPr>
        <p:spPr>
          <a:xfrm>
            <a:off x="6573237" y="666737"/>
            <a:ext cx="1008000" cy="149100"/>
          </a:xfrm>
          <a:prstGeom prst="leftArrow">
            <a:avLst>
              <a:gd name="adj1" fmla="val 1591"/>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5" descr="https://joyandadvertising.files.wordpress.com/2010/05/france_sidaction2.jpg"/>
          <p:cNvPicPr preferRelativeResize="0"/>
          <p:nvPr/>
        </p:nvPicPr>
        <p:blipFill rotWithShape="1">
          <a:blip r:embed="rId3">
            <a:alphaModFix/>
          </a:blip>
          <a:srcRect l="19297" r="18514"/>
          <a:stretch/>
        </p:blipFill>
        <p:spPr>
          <a:xfrm>
            <a:off x="884113" y="2622788"/>
            <a:ext cx="1759075" cy="1746950"/>
          </a:xfrm>
          <a:prstGeom prst="rect">
            <a:avLst/>
          </a:prstGeom>
          <a:noFill/>
          <a:ln>
            <a:noFill/>
          </a:ln>
        </p:spPr>
      </p:pic>
      <p:pic>
        <p:nvPicPr>
          <p:cNvPr id="194" name="Google Shape;194;p35"/>
          <p:cNvPicPr preferRelativeResize="0"/>
          <p:nvPr/>
        </p:nvPicPr>
        <p:blipFill rotWithShape="1">
          <a:blip r:embed="rId4">
            <a:alphaModFix/>
          </a:blip>
          <a:srcRect/>
          <a:stretch/>
        </p:blipFill>
        <p:spPr>
          <a:xfrm>
            <a:off x="518678" y="190525"/>
            <a:ext cx="2428250" cy="1469600"/>
          </a:xfrm>
          <a:prstGeom prst="rect">
            <a:avLst/>
          </a:prstGeom>
          <a:noFill/>
          <a:ln>
            <a:noFill/>
          </a:ln>
        </p:spPr>
      </p:pic>
      <p:sp>
        <p:nvSpPr>
          <p:cNvPr id="195" name="Google Shape;195;p35"/>
          <p:cNvSpPr txBox="1"/>
          <p:nvPr/>
        </p:nvSpPr>
        <p:spPr>
          <a:xfrm>
            <a:off x="0" y="-468312"/>
            <a:ext cx="3465600" cy="13176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br>
              <a:rPr lang="en-GB" sz="2400" b="1">
                <a:solidFill>
                  <a:srgbClr val="7E9D26"/>
                </a:solidFill>
              </a:rPr>
            </a:br>
            <a:endParaRPr sz="2000" b="1">
              <a:solidFill>
                <a:srgbClr val="76B043"/>
              </a:solidFill>
            </a:endParaRPr>
          </a:p>
        </p:txBody>
      </p:sp>
      <p:pic>
        <p:nvPicPr>
          <p:cNvPr id="196" name="Google Shape;196;p35"/>
          <p:cNvPicPr preferRelativeResize="0">
            <a:picLocks noGrp="1"/>
          </p:cNvPicPr>
          <p:nvPr>
            <p:ph type="subTitle" idx="1"/>
          </p:nvPr>
        </p:nvPicPr>
        <p:blipFill rotWithShape="1">
          <a:blip r:embed="rId5">
            <a:alphaModFix/>
          </a:blip>
          <a:srcRect l="7531" t="10785" r="5904" b="13692"/>
          <a:stretch/>
        </p:blipFill>
        <p:spPr>
          <a:xfrm>
            <a:off x="5980075" y="190525"/>
            <a:ext cx="2821800" cy="1596900"/>
          </a:xfrm>
          <a:prstGeom prst="rect">
            <a:avLst/>
          </a:prstGeom>
          <a:noFill/>
          <a:ln>
            <a:noFill/>
          </a:ln>
        </p:spPr>
      </p:pic>
      <p:sp>
        <p:nvSpPr>
          <p:cNvPr id="197" name="Google Shape;197;p35"/>
          <p:cNvSpPr txBox="1"/>
          <p:nvPr/>
        </p:nvSpPr>
        <p:spPr>
          <a:xfrm>
            <a:off x="107950" y="5332412"/>
            <a:ext cx="33114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6CE36"/>
              </a:buClr>
              <a:buSzPts val="800"/>
              <a:buFont typeface="Arial"/>
              <a:buNone/>
            </a:pPr>
            <a:endParaRPr sz="800" b="1" i="0" u="none">
              <a:solidFill>
                <a:srgbClr val="7E9D26"/>
              </a:solidFill>
              <a:latin typeface="Arial"/>
              <a:ea typeface="Arial"/>
              <a:cs typeface="Arial"/>
              <a:sym typeface="Arial"/>
            </a:endParaRPr>
          </a:p>
          <a:p>
            <a:pPr marL="0" marR="0" lvl="0" indent="0" algn="l" rtl="0">
              <a:lnSpc>
                <a:spcPct val="100000"/>
              </a:lnSpc>
              <a:spcBef>
                <a:spcPts val="0"/>
              </a:spcBef>
              <a:spcAft>
                <a:spcPts val="0"/>
              </a:spcAft>
              <a:buNone/>
            </a:pPr>
            <a:endParaRPr sz="800" b="1" i="0" u="none">
              <a:solidFill>
                <a:srgbClr val="7E9D26"/>
              </a:solidFill>
              <a:latin typeface="Arial"/>
              <a:ea typeface="Arial"/>
              <a:cs typeface="Arial"/>
              <a:sym typeface="Arial"/>
            </a:endParaRPr>
          </a:p>
        </p:txBody>
      </p:sp>
      <p:pic>
        <p:nvPicPr>
          <p:cNvPr id="198" name="Google Shape;198;p35"/>
          <p:cNvPicPr preferRelativeResize="0"/>
          <p:nvPr/>
        </p:nvPicPr>
        <p:blipFill rotWithShape="1">
          <a:blip r:embed="rId6">
            <a:alphaModFix/>
          </a:blip>
          <a:srcRect/>
          <a:stretch/>
        </p:blipFill>
        <p:spPr>
          <a:xfrm>
            <a:off x="6176854" y="2571764"/>
            <a:ext cx="2428250" cy="1820390"/>
          </a:xfrm>
          <a:prstGeom prst="rect">
            <a:avLst/>
          </a:prstGeom>
          <a:noFill/>
          <a:ln>
            <a:noFill/>
          </a:ln>
        </p:spPr>
      </p:pic>
      <p:sp>
        <p:nvSpPr>
          <p:cNvPr id="199" name="Google Shape;199;p35"/>
          <p:cNvSpPr txBox="1"/>
          <p:nvPr/>
        </p:nvSpPr>
        <p:spPr>
          <a:xfrm flipH="1">
            <a:off x="5874775" y="1948750"/>
            <a:ext cx="30324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76B043"/>
              </a:buClr>
              <a:buSzPts val="2400"/>
              <a:buFont typeface="Arial"/>
              <a:buNone/>
            </a:pPr>
            <a:r>
              <a:rPr lang="en-GB" sz="2000" b="1" i="0" u="none" dirty="0">
                <a:solidFill>
                  <a:schemeClr val="accent5">
                    <a:lumMod val="75000"/>
                  </a:schemeClr>
                </a:solidFill>
                <a:latin typeface="Roboto"/>
                <a:ea typeface="Roboto"/>
                <a:cs typeface="Roboto"/>
                <a:sym typeface="Roboto"/>
              </a:rPr>
              <a:t>Light, Life and Hope </a:t>
            </a:r>
            <a:endParaRPr sz="2000" dirty="0">
              <a:solidFill>
                <a:schemeClr val="accent5">
                  <a:lumMod val="75000"/>
                </a:schemeClr>
              </a:solidFill>
              <a:latin typeface="Roboto"/>
              <a:ea typeface="Roboto"/>
              <a:cs typeface="Roboto"/>
              <a:sym typeface="Roboto"/>
            </a:endParaRPr>
          </a:p>
        </p:txBody>
      </p:sp>
      <p:sp>
        <p:nvSpPr>
          <p:cNvPr id="200" name="Google Shape;200;p35"/>
          <p:cNvSpPr txBox="1"/>
          <p:nvPr/>
        </p:nvSpPr>
        <p:spPr>
          <a:xfrm>
            <a:off x="179100" y="1787438"/>
            <a:ext cx="3107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7E9D26"/>
              </a:buClr>
              <a:buSzPts val="2400"/>
              <a:buFont typeface="Calibri"/>
              <a:buNone/>
            </a:pPr>
            <a:r>
              <a:rPr lang="en-GB" sz="2000" b="1" i="0" u="none" dirty="0">
                <a:solidFill>
                  <a:schemeClr val="accent5">
                    <a:lumMod val="75000"/>
                  </a:schemeClr>
                </a:solidFill>
                <a:latin typeface="Roboto"/>
                <a:ea typeface="Roboto"/>
                <a:cs typeface="Roboto"/>
                <a:sym typeface="Roboto"/>
              </a:rPr>
              <a:t>The dying of the light and time is running out</a:t>
            </a:r>
            <a:endParaRPr sz="2000" dirty="0">
              <a:solidFill>
                <a:schemeClr val="accent5">
                  <a:lumMod val="75000"/>
                </a:schemeClr>
              </a:solidFill>
              <a:latin typeface="Roboto"/>
              <a:ea typeface="Roboto"/>
              <a:cs typeface="Roboto"/>
              <a:sym typeface="Roboto"/>
            </a:endParaRPr>
          </a:p>
        </p:txBody>
      </p:sp>
      <p:sp>
        <p:nvSpPr>
          <p:cNvPr id="201" name="Google Shape;201;p35"/>
          <p:cNvSpPr/>
          <p:nvPr/>
        </p:nvSpPr>
        <p:spPr>
          <a:xfrm>
            <a:off x="3797362" y="1877912"/>
            <a:ext cx="1227000" cy="527100"/>
          </a:xfrm>
          <a:prstGeom prst="rightArrow">
            <a:avLst>
              <a:gd name="adj1" fmla="val 16966"/>
              <a:gd name="adj2" fmla="val 50000"/>
            </a:avLst>
          </a:prstGeom>
          <a:solidFill>
            <a:schemeClr val="accent5">
              <a:lumMod val="75000"/>
            </a:schemeClr>
          </a:solidFill>
          <a:ln w="9525"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sp>
        <p:nvSpPr>
          <p:cNvPr id="202" name="Google Shape;202;p35"/>
          <p:cNvSpPr/>
          <p:nvPr/>
        </p:nvSpPr>
        <p:spPr>
          <a:xfrm>
            <a:off x="3852850" y="620354"/>
            <a:ext cx="1116000" cy="609900"/>
          </a:xfrm>
          <a:prstGeom prst="roundRect">
            <a:avLst>
              <a:gd name="adj" fmla="val 16667"/>
            </a:avLst>
          </a:prstGeom>
          <a:solidFill>
            <a:schemeClr val="lt2"/>
          </a:soli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262626"/>
              </a:buClr>
              <a:buSzPts val="2800"/>
              <a:buFont typeface="Calibri"/>
              <a:buNone/>
            </a:pPr>
            <a:r>
              <a:rPr lang="en-GB" sz="2800" b="1" i="0" u="none" dirty="0">
                <a:solidFill>
                  <a:schemeClr val="accent5">
                    <a:lumMod val="75000"/>
                  </a:schemeClr>
                </a:solidFill>
                <a:latin typeface="Roboto"/>
                <a:ea typeface="Roboto"/>
                <a:cs typeface="Roboto"/>
                <a:sym typeface="Roboto"/>
              </a:rPr>
              <a:t>AMR</a:t>
            </a:r>
            <a:endParaRPr dirty="0">
              <a:solidFill>
                <a:schemeClr val="accent5">
                  <a:lumMod val="75000"/>
                </a:schemeClr>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6"/>
          <p:cNvSpPr txBox="1"/>
          <p:nvPr/>
        </p:nvSpPr>
        <p:spPr>
          <a:xfrm>
            <a:off x="0" y="187188"/>
            <a:ext cx="9144000" cy="587346"/>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2900" b="1" dirty="0">
                <a:solidFill>
                  <a:schemeClr val="accent5">
                    <a:lumMod val="75000"/>
                  </a:schemeClr>
                </a:solidFill>
                <a:latin typeface="Roboto"/>
                <a:ea typeface="Roboto"/>
                <a:cs typeface="Roboto"/>
                <a:sym typeface="Roboto"/>
              </a:rPr>
              <a:t>WHO and SA </a:t>
            </a:r>
            <a:r>
              <a:rPr lang="en-GB" sz="2900" b="1" dirty="0" err="1">
                <a:solidFill>
                  <a:schemeClr val="accent5">
                    <a:lumMod val="75000"/>
                  </a:schemeClr>
                </a:solidFill>
                <a:latin typeface="Roboto"/>
                <a:ea typeface="Roboto"/>
                <a:cs typeface="Roboto"/>
                <a:sym typeface="Roboto"/>
              </a:rPr>
              <a:t>DoH</a:t>
            </a:r>
            <a:r>
              <a:rPr lang="en-GB" sz="2900" b="1" dirty="0">
                <a:solidFill>
                  <a:schemeClr val="accent5">
                    <a:lumMod val="75000"/>
                  </a:schemeClr>
                </a:solidFill>
                <a:latin typeface="Roboto"/>
                <a:ea typeface="Roboto"/>
                <a:cs typeface="Roboto"/>
                <a:sym typeface="Roboto"/>
              </a:rPr>
              <a:t> Strategic objectives to combat AMR </a:t>
            </a:r>
            <a:r>
              <a:rPr lang="en-GB" sz="3000" b="1" dirty="0">
                <a:solidFill>
                  <a:schemeClr val="accent5">
                    <a:lumMod val="75000"/>
                  </a:schemeClr>
                </a:solidFill>
                <a:latin typeface="Roboto"/>
                <a:ea typeface="Roboto"/>
                <a:cs typeface="Roboto"/>
                <a:sym typeface="Roboto"/>
              </a:rPr>
              <a:t> </a:t>
            </a:r>
            <a:endParaRPr sz="3000" b="1" dirty="0">
              <a:solidFill>
                <a:schemeClr val="accent5">
                  <a:lumMod val="75000"/>
                </a:schemeClr>
              </a:solidFill>
              <a:latin typeface="Roboto"/>
              <a:ea typeface="Roboto"/>
              <a:cs typeface="Roboto"/>
              <a:sym typeface="Roboto"/>
            </a:endParaRPr>
          </a:p>
        </p:txBody>
      </p:sp>
      <p:pic>
        <p:nvPicPr>
          <p:cNvPr id="208" name="Google Shape;208;p36"/>
          <p:cNvPicPr preferRelativeResize="0">
            <a:picLocks noGrp="1"/>
          </p:cNvPicPr>
          <p:nvPr>
            <p:ph type="subTitle" idx="1"/>
          </p:nvPr>
        </p:nvPicPr>
        <p:blipFill rotWithShape="1">
          <a:blip r:embed="rId3">
            <a:alphaModFix/>
          </a:blip>
          <a:srcRect/>
          <a:stretch/>
        </p:blipFill>
        <p:spPr>
          <a:xfrm>
            <a:off x="1033544" y="3128334"/>
            <a:ext cx="2529900" cy="1313100"/>
          </a:xfrm>
          <a:prstGeom prst="rect">
            <a:avLst/>
          </a:prstGeom>
          <a:noFill/>
          <a:ln>
            <a:noFill/>
          </a:ln>
        </p:spPr>
      </p:pic>
      <p:sp>
        <p:nvSpPr>
          <p:cNvPr id="209" name="Google Shape;209;p36"/>
          <p:cNvSpPr txBox="1"/>
          <p:nvPr/>
        </p:nvSpPr>
        <p:spPr>
          <a:xfrm>
            <a:off x="501061" y="1035536"/>
            <a:ext cx="3836700" cy="3740400"/>
          </a:xfrm>
          <a:prstGeom prst="rect">
            <a:avLst/>
          </a:prstGeom>
          <a:noFill/>
          <a:ln w="11675" cap="flat" cmpd="sng">
            <a:solidFill>
              <a:schemeClr val="accent4"/>
            </a:solidFill>
            <a:prstDash val="solid"/>
            <a:miter lim="800000"/>
            <a:headEnd type="none" w="sm" len="sm"/>
            <a:tailEnd type="none" w="sm" len="sm"/>
          </a:ln>
        </p:spPr>
        <p:txBody>
          <a:bodyPr spcFirstLastPara="1" wrap="square" lIns="84000" tIns="42000" rIns="84000" bIns="42000" anchor="t" anchorCtr="0">
            <a:noAutofit/>
          </a:bodyPr>
          <a:lstStyle/>
          <a:p>
            <a:pPr marL="0" lvl="0" indent="0" algn="l" rtl="0">
              <a:spcBef>
                <a:spcPts val="0"/>
              </a:spcBef>
              <a:spcAft>
                <a:spcPts val="0"/>
              </a:spcAft>
              <a:buNone/>
            </a:pPr>
            <a:r>
              <a:rPr lang="en-GB" sz="1600">
                <a:solidFill>
                  <a:srgbClr val="262626"/>
                </a:solidFill>
                <a:latin typeface="Roboto"/>
                <a:ea typeface="Roboto"/>
                <a:cs typeface="Roboto"/>
                <a:sym typeface="Roboto"/>
              </a:rPr>
              <a:t>    </a:t>
            </a:r>
            <a:endParaRPr sz="1600">
              <a:solidFill>
                <a:srgbClr val="262626"/>
              </a:solidFill>
              <a:latin typeface="Roboto"/>
              <a:ea typeface="Roboto"/>
              <a:cs typeface="Roboto"/>
              <a:sym typeface="Roboto"/>
            </a:endParaRPr>
          </a:p>
          <a:p>
            <a:pPr marL="0" lvl="0" indent="0" algn="ctr" rtl="0">
              <a:spcBef>
                <a:spcPts val="0"/>
              </a:spcBef>
              <a:spcAft>
                <a:spcPts val="0"/>
              </a:spcAft>
              <a:buNone/>
            </a:pPr>
            <a:r>
              <a:rPr lang="en-GB" sz="1450">
                <a:solidFill>
                  <a:srgbClr val="262626"/>
                </a:solidFill>
                <a:latin typeface="Roboto"/>
                <a:ea typeface="Roboto"/>
                <a:cs typeface="Roboto"/>
                <a:sym typeface="Roboto"/>
              </a:rPr>
              <a:t> WHO – Global Action plan on AMR  </a:t>
            </a:r>
            <a:endParaRPr sz="1450">
              <a:solidFill>
                <a:srgbClr val="808080"/>
              </a:solidFill>
              <a:latin typeface="Roboto"/>
              <a:ea typeface="Roboto"/>
              <a:cs typeface="Roboto"/>
              <a:sym typeface="Roboto"/>
            </a:endParaRPr>
          </a:p>
        </p:txBody>
      </p:sp>
      <p:sp>
        <p:nvSpPr>
          <p:cNvPr id="210" name="Google Shape;210;p36"/>
          <p:cNvSpPr txBox="1"/>
          <p:nvPr/>
        </p:nvSpPr>
        <p:spPr>
          <a:xfrm>
            <a:off x="4469145" y="1035536"/>
            <a:ext cx="4173300" cy="3407164"/>
          </a:xfrm>
          <a:prstGeom prst="rect">
            <a:avLst/>
          </a:prstGeom>
          <a:noFill/>
          <a:ln w="11675" cap="flat" cmpd="sng">
            <a:solidFill>
              <a:schemeClr val="accent4"/>
            </a:solidFill>
            <a:prstDash val="solid"/>
            <a:miter lim="800000"/>
            <a:headEnd type="none" w="sm" len="sm"/>
            <a:tailEnd type="none" w="sm" len="sm"/>
          </a:ln>
        </p:spPr>
        <p:txBody>
          <a:bodyPr spcFirstLastPara="1" wrap="square" lIns="84000" tIns="42000" rIns="84000" bIns="42000" anchor="t" anchorCtr="0">
            <a:noAutofit/>
          </a:bodyPr>
          <a:lstStyle/>
          <a:p>
            <a:pPr marL="0" lvl="0" indent="0" algn="ctr" rtl="0">
              <a:spcBef>
                <a:spcPts val="0"/>
              </a:spcBef>
              <a:spcAft>
                <a:spcPts val="0"/>
              </a:spcAft>
              <a:buNone/>
            </a:pPr>
            <a:r>
              <a:rPr lang="en-GB" sz="1450" dirty="0">
                <a:solidFill>
                  <a:srgbClr val="262626"/>
                </a:solidFill>
                <a:latin typeface="Roboto"/>
                <a:ea typeface="Roboto"/>
                <a:cs typeface="Roboto"/>
                <a:sym typeface="Roboto"/>
              </a:rPr>
              <a:t>South African Antimicrobial Resistance National Strategy Framework; a One Health Approach  </a:t>
            </a:r>
            <a:endParaRPr sz="1450" dirty="0">
              <a:solidFill>
                <a:srgbClr val="808080"/>
              </a:solidFill>
              <a:latin typeface="Roboto"/>
              <a:ea typeface="Roboto"/>
              <a:cs typeface="Roboto"/>
              <a:sym typeface="Roboto"/>
            </a:endParaRPr>
          </a:p>
          <a:p>
            <a:pPr marL="0" lvl="0" indent="0" algn="ctr" rtl="0">
              <a:spcBef>
                <a:spcPts val="331"/>
              </a:spcBef>
              <a:spcAft>
                <a:spcPts val="0"/>
              </a:spcAft>
              <a:buNone/>
            </a:pPr>
            <a:r>
              <a:rPr lang="en-GB" sz="1450" dirty="0">
                <a:solidFill>
                  <a:srgbClr val="262626"/>
                </a:solidFill>
                <a:latin typeface="Roboto"/>
                <a:ea typeface="Roboto"/>
                <a:cs typeface="Roboto"/>
                <a:sym typeface="Roboto"/>
              </a:rPr>
              <a:t>2018 – 2024 </a:t>
            </a:r>
            <a:endParaRPr sz="1450" dirty="0">
              <a:solidFill>
                <a:srgbClr val="808080"/>
              </a:solidFill>
              <a:latin typeface="Roboto"/>
              <a:ea typeface="Roboto"/>
              <a:cs typeface="Roboto"/>
              <a:sym typeface="Roboto"/>
            </a:endParaRPr>
          </a:p>
          <a:p>
            <a:pPr marL="315112" lvl="0" indent="-210075" algn="l" rtl="0">
              <a:spcBef>
                <a:spcPts val="331"/>
              </a:spcBef>
              <a:spcAft>
                <a:spcPts val="0"/>
              </a:spcAft>
              <a:buNone/>
            </a:pPr>
            <a:endParaRPr sz="1654" dirty="0">
              <a:solidFill>
                <a:srgbClr val="262626"/>
              </a:solidFill>
              <a:latin typeface="Calibri"/>
              <a:ea typeface="Calibri"/>
              <a:cs typeface="Calibri"/>
              <a:sym typeface="Calibri"/>
            </a:endParaRPr>
          </a:p>
        </p:txBody>
      </p:sp>
      <p:pic>
        <p:nvPicPr>
          <p:cNvPr id="211" name="Google Shape;211;p36"/>
          <p:cNvPicPr preferRelativeResize="0"/>
          <p:nvPr/>
        </p:nvPicPr>
        <p:blipFill rotWithShape="1">
          <a:blip r:embed="rId4">
            <a:alphaModFix/>
          </a:blip>
          <a:srcRect/>
          <a:stretch/>
        </p:blipFill>
        <p:spPr>
          <a:xfrm>
            <a:off x="1033667" y="1867883"/>
            <a:ext cx="2529653" cy="1260451"/>
          </a:xfrm>
          <a:prstGeom prst="rect">
            <a:avLst/>
          </a:prstGeom>
          <a:noFill/>
          <a:ln>
            <a:noFill/>
          </a:ln>
        </p:spPr>
      </p:pic>
      <p:pic>
        <p:nvPicPr>
          <p:cNvPr id="212" name="Google Shape;212;p36"/>
          <p:cNvPicPr preferRelativeResize="0"/>
          <p:nvPr/>
        </p:nvPicPr>
        <p:blipFill rotWithShape="1">
          <a:blip r:embed="rId5">
            <a:alphaModFix/>
          </a:blip>
          <a:srcRect/>
          <a:stretch/>
        </p:blipFill>
        <p:spPr>
          <a:xfrm>
            <a:off x="4469625" y="1787978"/>
            <a:ext cx="4173300" cy="2987957"/>
          </a:xfrm>
          <a:prstGeom prst="rect">
            <a:avLst/>
          </a:prstGeom>
          <a:noFill/>
          <a:ln w="11675" cap="flat" cmpd="sng">
            <a:solidFill>
              <a:schemeClr val="accent4"/>
            </a:solidFill>
            <a:prstDash val="solid"/>
            <a:round/>
            <a:headEnd type="none" w="sm" len="sm"/>
            <a:tailEnd type="none" w="sm" len="sm"/>
          </a:ln>
        </p:spPr>
      </p:pic>
      <p:cxnSp>
        <p:nvCxnSpPr>
          <p:cNvPr id="213" name="Google Shape;213;p36"/>
          <p:cNvCxnSpPr/>
          <p:nvPr/>
        </p:nvCxnSpPr>
        <p:spPr>
          <a:xfrm rot="10800000" flipH="1">
            <a:off x="501061" y="1779278"/>
            <a:ext cx="3836700" cy="8700"/>
          </a:xfrm>
          <a:prstGeom prst="straightConnector1">
            <a:avLst/>
          </a:prstGeom>
          <a:solidFill>
            <a:srgbClr val="76B043"/>
          </a:solidFill>
          <a:ln w="11675" cap="flat" cmpd="sng">
            <a:solidFill>
              <a:schemeClr val="accent4"/>
            </a:solidFill>
            <a:prstDash val="solid"/>
            <a:miter lim="800000"/>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7"/>
          <p:cNvSpPr txBox="1"/>
          <p:nvPr/>
        </p:nvSpPr>
        <p:spPr>
          <a:xfrm>
            <a:off x="0" y="0"/>
            <a:ext cx="9144000" cy="1180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The diagnosis of infections performed by the laboratory has three important functions</a:t>
            </a:r>
            <a:endParaRPr sz="3000" b="1" i="0" u="none" strike="noStrike" cap="none" dirty="0">
              <a:solidFill>
                <a:schemeClr val="accent5">
                  <a:lumMod val="75000"/>
                </a:schemeClr>
              </a:solidFill>
              <a:latin typeface="Roboto"/>
              <a:ea typeface="Roboto"/>
              <a:cs typeface="Roboto"/>
              <a:sym typeface="Roboto"/>
            </a:endParaRPr>
          </a:p>
        </p:txBody>
      </p:sp>
      <p:pic>
        <p:nvPicPr>
          <p:cNvPr id="219" name="Google Shape;219;p37" descr="Africa Continent Map - Free vector graphic on Pixabay"/>
          <p:cNvPicPr preferRelativeResize="0"/>
          <p:nvPr/>
        </p:nvPicPr>
        <p:blipFill rotWithShape="1">
          <a:blip r:embed="rId3">
            <a:alphaModFix amt="37000"/>
          </a:blip>
          <a:srcRect/>
          <a:stretch/>
        </p:blipFill>
        <p:spPr>
          <a:xfrm>
            <a:off x="5412350" y="1243125"/>
            <a:ext cx="3114150" cy="3054625"/>
          </a:xfrm>
          <a:prstGeom prst="rect">
            <a:avLst/>
          </a:prstGeom>
          <a:noFill/>
          <a:ln>
            <a:noFill/>
          </a:ln>
        </p:spPr>
      </p:pic>
      <p:sp>
        <p:nvSpPr>
          <p:cNvPr id="220" name="Google Shape;220;p37"/>
          <p:cNvSpPr txBox="1"/>
          <p:nvPr/>
        </p:nvSpPr>
        <p:spPr>
          <a:xfrm>
            <a:off x="125400" y="1210591"/>
            <a:ext cx="3349200" cy="461700"/>
          </a:xfrm>
          <a:prstGeom prst="rect">
            <a:avLst/>
          </a:prstGeom>
          <a:noFill/>
          <a:ln w="9525" cap="flat" cmpd="sng">
            <a:solidFill>
              <a:srgbClr val="4C4C4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4C4C"/>
              </a:buClr>
              <a:buSzPts val="1200"/>
              <a:buFont typeface="Arial"/>
              <a:buNone/>
            </a:pPr>
            <a:r>
              <a:rPr lang="en-GB" sz="1200" b="1" i="0" u="none">
                <a:solidFill>
                  <a:srgbClr val="4C4C4C"/>
                </a:solidFill>
                <a:latin typeface="Roboto"/>
                <a:ea typeface="Roboto"/>
                <a:cs typeface="Roboto"/>
                <a:sym typeface="Roboto"/>
              </a:rPr>
              <a:t>1. Diagnosis of infection in individual</a:t>
            </a:r>
            <a:r>
              <a:rPr lang="en-GB" sz="1200" b="1">
                <a:solidFill>
                  <a:srgbClr val="4C4C4C"/>
                </a:solidFill>
                <a:latin typeface="Roboto"/>
                <a:ea typeface="Roboto"/>
                <a:cs typeface="Roboto"/>
                <a:sym typeface="Roboto"/>
              </a:rPr>
              <a:t> </a:t>
            </a:r>
            <a:r>
              <a:rPr lang="en-GB" sz="1200" b="1" i="0" u="none">
                <a:solidFill>
                  <a:srgbClr val="4C4C4C"/>
                </a:solidFill>
                <a:latin typeface="Roboto"/>
                <a:ea typeface="Roboto"/>
                <a:cs typeface="Roboto"/>
                <a:sym typeface="Roboto"/>
              </a:rPr>
              <a:t>patient for everyday</a:t>
            </a:r>
            <a:r>
              <a:rPr lang="en-GB" sz="1200">
                <a:latin typeface="Roboto"/>
                <a:ea typeface="Roboto"/>
                <a:cs typeface="Roboto"/>
                <a:sym typeface="Roboto"/>
              </a:rPr>
              <a:t> </a:t>
            </a:r>
            <a:r>
              <a:rPr lang="en-GB" sz="1200" b="1" i="0" u="none">
                <a:solidFill>
                  <a:srgbClr val="4C4C4C"/>
                </a:solidFill>
                <a:latin typeface="Roboto"/>
                <a:ea typeface="Roboto"/>
                <a:cs typeface="Roboto"/>
                <a:sym typeface="Roboto"/>
              </a:rPr>
              <a:t>management of infection</a:t>
            </a:r>
            <a:endParaRPr sz="1200">
              <a:latin typeface="Roboto"/>
              <a:ea typeface="Roboto"/>
              <a:cs typeface="Roboto"/>
              <a:sym typeface="Roboto"/>
            </a:endParaRPr>
          </a:p>
        </p:txBody>
      </p:sp>
      <p:sp>
        <p:nvSpPr>
          <p:cNvPr id="221" name="Google Shape;221;p37"/>
          <p:cNvSpPr txBox="1"/>
          <p:nvPr/>
        </p:nvSpPr>
        <p:spPr>
          <a:xfrm>
            <a:off x="622400" y="2328173"/>
            <a:ext cx="3862500" cy="461700"/>
          </a:xfrm>
          <a:prstGeom prst="rect">
            <a:avLst/>
          </a:prstGeom>
          <a:noFill/>
          <a:ln w="9525" cap="flat" cmpd="sng">
            <a:solidFill>
              <a:srgbClr val="4C4C4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4C4C"/>
              </a:buClr>
              <a:buSzPts val="1200"/>
              <a:buFont typeface="Arial"/>
              <a:buNone/>
            </a:pPr>
            <a:r>
              <a:rPr lang="en-GB" sz="1200" b="1" i="0" u="none">
                <a:solidFill>
                  <a:srgbClr val="4C4C4C"/>
                </a:solidFill>
                <a:latin typeface="Roboto"/>
                <a:ea typeface="Roboto"/>
                <a:cs typeface="Roboto"/>
                <a:sym typeface="Roboto"/>
              </a:rPr>
              <a:t>3. Support for infection prevention</a:t>
            </a:r>
            <a:r>
              <a:rPr lang="en-GB" sz="1200">
                <a:latin typeface="Roboto"/>
                <a:ea typeface="Roboto"/>
                <a:cs typeface="Roboto"/>
                <a:sym typeface="Roboto"/>
              </a:rPr>
              <a:t> </a:t>
            </a:r>
            <a:r>
              <a:rPr lang="en-GB" sz="1200" b="1" i="0" u="none">
                <a:solidFill>
                  <a:srgbClr val="4C4C4C"/>
                </a:solidFill>
                <a:latin typeface="Roboto"/>
                <a:ea typeface="Roboto"/>
                <a:cs typeface="Roboto"/>
                <a:sym typeface="Roboto"/>
              </a:rPr>
              <a:t>and control in ascertaining source</a:t>
            </a:r>
            <a:r>
              <a:rPr lang="en-GB" sz="1200">
                <a:latin typeface="Roboto"/>
                <a:ea typeface="Roboto"/>
                <a:cs typeface="Roboto"/>
                <a:sym typeface="Roboto"/>
              </a:rPr>
              <a:t> </a:t>
            </a:r>
            <a:r>
              <a:rPr lang="en-GB" sz="1200" b="1" i="0" u="none">
                <a:solidFill>
                  <a:srgbClr val="4C4C4C"/>
                </a:solidFill>
                <a:latin typeface="Roboto"/>
                <a:ea typeface="Roboto"/>
                <a:cs typeface="Roboto"/>
                <a:sym typeface="Roboto"/>
              </a:rPr>
              <a:t>and route of transmission of HAI</a:t>
            </a:r>
            <a:endParaRPr sz="1200">
              <a:latin typeface="Roboto"/>
              <a:ea typeface="Roboto"/>
              <a:cs typeface="Roboto"/>
              <a:sym typeface="Roboto"/>
            </a:endParaRPr>
          </a:p>
        </p:txBody>
      </p:sp>
      <p:sp>
        <p:nvSpPr>
          <p:cNvPr id="222" name="Google Shape;222;p37"/>
          <p:cNvSpPr txBox="1"/>
          <p:nvPr/>
        </p:nvSpPr>
        <p:spPr>
          <a:xfrm>
            <a:off x="336500" y="1764228"/>
            <a:ext cx="3272100" cy="461700"/>
          </a:xfrm>
          <a:prstGeom prst="rect">
            <a:avLst/>
          </a:prstGeom>
          <a:noFill/>
          <a:ln w="9525" cap="flat" cmpd="sng">
            <a:solidFill>
              <a:srgbClr val="4C4C4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C4C4C"/>
              </a:buClr>
              <a:buSzPts val="1200"/>
              <a:buFont typeface="Arial"/>
              <a:buNone/>
            </a:pPr>
            <a:r>
              <a:rPr lang="en-GB" sz="1200" b="1" i="0" u="none">
                <a:solidFill>
                  <a:srgbClr val="4C4C4C"/>
                </a:solidFill>
                <a:latin typeface="Roboto"/>
                <a:ea typeface="Roboto"/>
                <a:cs typeface="Roboto"/>
                <a:sym typeface="Roboto"/>
              </a:rPr>
              <a:t>2. Advice on appropriate selection</a:t>
            </a:r>
            <a:r>
              <a:rPr lang="en-GB" sz="1200">
                <a:latin typeface="Roboto"/>
                <a:ea typeface="Roboto"/>
                <a:cs typeface="Roboto"/>
                <a:sym typeface="Roboto"/>
              </a:rPr>
              <a:t> </a:t>
            </a:r>
            <a:r>
              <a:rPr lang="en-GB" sz="1200" b="1" i="0" u="none">
                <a:solidFill>
                  <a:srgbClr val="4C4C4C"/>
                </a:solidFill>
                <a:latin typeface="Roboto"/>
                <a:ea typeface="Roboto"/>
                <a:cs typeface="Roboto"/>
                <a:sym typeface="Roboto"/>
              </a:rPr>
              <a:t>of empiric and directed therapy</a:t>
            </a:r>
            <a:endParaRPr sz="1200">
              <a:latin typeface="Roboto"/>
              <a:ea typeface="Roboto"/>
              <a:cs typeface="Roboto"/>
              <a:sym typeface="Roboto"/>
            </a:endParaRPr>
          </a:p>
        </p:txBody>
      </p:sp>
      <p:sp>
        <p:nvSpPr>
          <p:cNvPr id="223" name="Google Shape;223;p37"/>
          <p:cNvSpPr/>
          <p:nvPr/>
        </p:nvSpPr>
        <p:spPr>
          <a:xfrm rot="-2519794">
            <a:off x="3963908" y="1194672"/>
            <a:ext cx="1093133" cy="687406"/>
          </a:xfrm>
          <a:prstGeom prst="leftArrow">
            <a:avLst>
              <a:gd name="adj1" fmla="val 4715"/>
              <a:gd name="adj2" fmla="val 50000"/>
            </a:avLst>
          </a:prstGeom>
          <a:solidFill>
            <a:srgbClr val="76B043"/>
          </a:solidFill>
          <a:ln w="9525" cap="flat" cmpd="sng">
            <a:solidFill>
              <a:srgbClr val="4C4C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a:solidFill>
                <a:srgbClr val="A6CE36"/>
              </a:solidFill>
              <a:latin typeface="Arial"/>
              <a:ea typeface="Arial"/>
              <a:cs typeface="Arial"/>
              <a:sym typeface="Arial"/>
            </a:endParaRPr>
          </a:p>
        </p:txBody>
      </p:sp>
      <p:pic>
        <p:nvPicPr>
          <p:cNvPr id="224" name="Google Shape;224;p37" descr="http://biology.usf.edu/cmmb/images/micro1.jpg"/>
          <p:cNvPicPr preferRelativeResize="0"/>
          <p:nvPr/>
        </p:nvPicPr>
        <p:blipFill rotWithShape="1">
          <a:blip r:embed="rId4">
            <a:alphaModFix/>
          </a:blip>
          <a:srcRect/>
          <a:stretch/>
        </p:blipFill>
        <p:spPr>
          <a:xfrm>
            <a:off x="233425" y="2912750"/>
            <a:ext cx="2203501" cy="1528925"/>
          </a:xfrm>
          <a:prstGeom prst="rect">
            <a:avLst/>
          </a:prstGeom>
          <a:noFill/>
          <a:ln>
            <a:noFill/>
          </a:ln>
        </p:spPr>
      </p:pic>
      <p:sp>
        <p:nvSpPr>
          <p:cNvPr id="225" name="Google Shape;225;p37"/>
          <p:cNvSpPr txBox="1"/>
          <p:nvPr/>
        </p:nvSpPr>
        <p:spPr>
          <a:xfrm>
            <a:off x="5660900" y="1579425"/>
            <a:ext cx="2865600" cy="646500"/>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7E9D26"/>
              </a:buClr>
              <a:buSzPts val="2400"/>
              <a:buFont typeface="Calibri"/>
              <a:buNone/>
            </a:pPr>
            <a:r>
              <a:rPr lang="en-GB" sz="1800" b="1" i="0" u="none" strike="noStrike" cap="none">
                <a:solidFill>
                  <a:srgbClr val="7E9D26"/>
                </a:solidFill>
                <a:latin typeface="Roboto"/>
                <a:ea typeface="Roboto"/>
                <a:cs typeface="Roboto"/>
                <a:sym typeface="Roboto"/>
              </a:rPr>
              <a:t>Classical bacteriological methods used</a:t>
            </a:r>
            <a:r>
              <a:rPr lang="en-GB" sz="1800">
                <a:latin typeface="Roboto"/>
                <a:ea typeface="Roboto"/>
                <a:cs typeface="Roboto"/>
                <a:sym typeface="Roboto"/>
              </a:rPr>
              <a:t> </a:t>
            </a:r>
            <a:r>
              <a:rPr lang="en-GB" sz="1800" b="1" i="0" u="none" strike="noStrike" cap="none">
                <a:solidFill>
                  <a:srgbClr val="7E9D26"/>
                </a:solidFill>
                <a:latin typeface="Roboto"/>
                <a:ea typeface="Roboto"/>
                <a:cs typeface="Roboto"/>
                <a:sym typeface="Roboto"/>
              </a:rPr>
              <a:t>In Africa </a:t>
            </a:r>
            <a:endParaRPr sz="1800">
              <a:latin typeface="Roboto"/>
              <a:ea typeface="Roboto"/>
              <a:cs typeface="Roboto"/>
              <a:sym typeface="Roboto"/>
            </a:endParaRPr>
          </a:p>
        </p:txBody>
      </p:sp>
      <p:sp>
        <p:nvSpPr>
          <p:cNvPr id="226" name="Google Shape;226;p37"/>
          <p:cNvSpPr txBox="1"/>
          <p:nvPr/>
        </p:nvSpPr>
        <p:spPr>
          <a:xfrm>
            <a:off x="5751650" y="2225925"/>
            <a:ext cx="3000000" cy="1847100"/>
          </a:xfrm>
          <a:prstGeom prst="rect">
            <a:avLst/>
          </a:prstGeom>
          <a:noFill/>
          <a:ln>
            <a:noFill/>
          </a:ln>
        </p:spPr>
        <p:txBody>
          <a:bodyPr spcFirstLastPara="1" wrap="square" lIns="91425" tIns="91425" rIns="91425" bIns="91425" anchor="ctr" anchorCtr="0">
            <a:noAutofit/>
          </a:bodyPr>
          <a:lstStyle/>
          <a:p>
            <a:pPr marL="0" lvl="2" indent="0" algn="ctr" rtl="0">
              <a:spcBef>
                <a:spcPts val="0"/>
              </a:spcBef>
              <a:spcAft>
                <a:spcPts val="0"/>
              </a:spcAft>
              <a:buNone/>
            </a:pPr>
            <a:r>
              <a:rPr lang="en-GB" sz="1200" b="1">
                <a:solidFill>
                  <a:srgbClr val="202020"/>
                </a:solidFill>
                <a:latin typeface="Roboto"/>
                <a:ea typeface="Roboto"/>
                <a:cs typeface="Roboto"/>
                <a:sym typeface="Roboto"/>
              </a:rPr>
              <a:t>Direct smear</a:t>
            </a:r>
            <a:endParaRPr sz="1200">
              <a:latin typeface="Roboto"/>
              <a:ea typeface="Roboto"/>
              <a:cs typeface="Roboto"/>
              <a:sym typeface="Roboto"/>
            </a:endParaRPr>
          </a:p>
          <a:p>
            <a:pPr marL="0" lvl="2" indent="0" algn="ctr" rtl="0">
              <a:spcBef>
                <a:spcPts val="0"/>
              </a:spcBef>
              <a:spcAft>
                <a:spcPts val="0"/>
              </a:spcAft>
              <a:buNone/>
            </a:pPr>
            <a:r>
              <a:rPr lang="en-GB" sz="1200" b="1">
                <a:solidFill>
                  <a:srgbClr val="202020"/>
                </a:solidFill>
                <a:latin typeface="Roboto"/>
                <a:ea typeface="Roboto"/>
                <a:cs typeface="Roboto"/>
                <a:sym typeface="Roboto"/>
              </a:rPr>
              <a:t>Culture</a:t>
            </a:r>
            <a:endParaRPr sz="1200">
              <a:latin typeface="Roboto"/>
              <a:ea typeface="Roboto"/>
              <a:cs typeface="Roboto"/>
              <a:sym typeface="Roboto"/>
            </a:endParaRPr>
          </a:p>
          <a:p>
            <a:pPr marL="0" lvl="2" indent="0" algn="ctr" rtl="0">
              <a:spcBef>
                <a:spcPts val="0"/>
              </a:spcBef>
              <a:spcAft>
                <a:spcPts val="0"/>
              </a:spcAft>
              <a:buNone/>
            </a:pPr>
            <a:r>
              <a:rPr lang="en-GB" sz="1200" b="1">
                <a:solidFill>
                  <a:srgbClr val="202020"/>
                </a:solidFill>
                <a:latin typeface="Roboto"/>
                <a:ea typeface="Roboto"/>
                <a:cs typeface="Roboto"/>
                <a:sym typeface="Roboto"/>
              </a:rPr>
              <a:t>Antigen detection </a:t>
            </a:r>
            <a:endParaRPr sz="1200">
              <a:latin typeface="Roboto"/>
              <a:ea typeface="Roboto"/>
              <a:cs typeface="Roboto"/>
              <a:sym typeface="Roboto"/>
            </a:endParaRPr>
          </a:p>
          <a:p>
            <a:pPr marL="776288" lvl="2" indent="0" algn="ctr" rtl="0">
              <a:spcBef>
                <a:spcPts val="0"/>
              </a:spcBef>
              <a:spcAft>
                <a:spcPts val="0"/>
              </a:spcAft>
              <a:buNone/>
            </a:pPr>
            <a:endParaRPr sz="1200">
              <a:solidFill>
                <a:srgbClr val="202020"/>
              </a:solidFill>
              <a:latin typeface="Roboto"/>
              <a:ea typeface="Roboto"/>
              <a:cs typeface="Roboto"/>
              <a:sym typeface="Roboto"/>
            </a:endParaRPr>
          </a:p>
          <a:p>
            <a:pPr marL="0" lvl="1" indent="0" algn="ctr" rtl="0">
              <a:spcBef>
                <a:spcPts val="0"/>
              </a:spcBef>
              <a:spcAft>
                <a:spcPts val="0"/>
              </a:spcAft>
              <a:buNone/>
            </a:pPr>
            <a:r>
              <a:rPr lang="en-GB" sz="1200" b="1">
                <a:solidFill>
                  <a:srgbClr val="202020"/>
                </a:solidFill>
                <a:latin typeface="Roboto"/>
                <a:ea typeface="Roboto"/>
                <a:cs typeface="Roboto"/>
                <a:sym typeface="Roboto"/>
              </a:rPr>
              <a:t>Antimicrobial susceptibility testing</a:t>
            </a:r>
            <a:endParaRPr sz="1200">
              <a:latin typeface="Roboto"/>
              <a:ea typeface="Roboto"/>
              <a:cs typeface="Roboto"/>
              <a:sym typeface="Roboto"/>
            </a:endParaRPr>
          </a:p>
          <a:p>
            <a:pPr marL="411163" lvl="1" indent="0" algn="ctr" rtl="0">
              <a:spcBef>
                <a:spcPts val="0"/>
              </a:spcBef>
              <a:spcAft>
                <a:spcPts val="0"/>
              </a:spcAft>
              <a:buNone/>
            </a:pPr>
            <a:endParaRPr sz="1200" b="1">
              <a:solidFill>
                <a:srgbClr val="202020"/>
              </a:solidFill>
              <a:latin typeface="Roboto"/>
              <a:ea typeface="Roboto"/>
              <a:cs typeface="Roboto"/>
              <a:sym typeface="Roboto"/>
            </a:endParaRPr>
          </a:p>
          <a:p>
            <a:pPr marL="0" lvl="1" indent="0" algn="ctr" rtl="0">
              <a:spcBef>
                <a:spcPts val="0"/>
              </a:spcBef>
              <a:spcAft>
                <a:spcPts val="0"/>
              </a:spcAft>
              <a:buNone/>
            </a:pPr>
            <a:r>
              <a:rPr lang="en-GB" sz="1200" b="1">
                <a:solidFill>
                  <a:srgbClr val="202020"/>
                </a:solidFill>
                <a:latin typeface="Roboto"/>
                <a:ea typeface="Roboto"/>
                <a:cs typeface="Roboto"/>
                <a:sym typeface="Roboto"/>
              </a:rPr>
              <a:t>Antibody detection</a:t>
            </a:r>
            <a:endParaRPr sz="1200">
              <a:latin typeface="Roboto"/>
              <a:ea typeface="Roboto"/>
              <a:cs typeface="Roboto"/>
              <a:sym typeface="Roboto"/>
            </a:endParaRPr>
          </a:p>
          <a:p>
            <a:pPr marL="411163" lvl="1" indent="0" algn="ctr" rtl="0">
              <a:spcBef>
                <a:spcPts val="0"/>
              </a:spcBef>
              <a:spcAft>
                <a:spcPts val="0"/>
              </a:spcAft>
              <a:buNone/>
            </a:pPr>
            <a:endParaRPr sz="1200" b="1">
              <a:solidFill>
                <a:srgbClr val="202020"/>
              </a:solidFill>
              <a:latin typeface="Roboto"/>
              <a:ea typeface="Roboto"/>
              <a:cs typeface="Roboto"/>
              <a:sym typeface="Roboto"/>
            </a:endParaRPr>
          </a:p>
          <a:p>
            <a:pPr marL="0" lvl="1" indent="0" algn="ctr" rtl="0">
              <a:spcBef>
                <a:spcPts val="0"/>
              </a:spcBef>
              <a:spcAft>
                <a:spcPts val="0"/>
              </a:spcAft>
              <a:buNone/>
            </a:pPr>
            <a:r>
              <a:rPr lang="en-GB" sz="1200" b="1">
                <a:solidFill>
                  <a:srgbClr val="393939"/>
                </a:solidFill>
                <a:latin typeface="Roboto"/>
                <a:ea typeface="Roboto"/>
                <a:cs typeface="Roboto"/>
                <a:sym typeface="Roboto"/>
              </a:rPr>
              <a:t>Molecular detection methods</a:t>
            </a:r>
            <a:endParaRPr sz="1200">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8"/>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Diagnostics at our disposal</a:t>
            </a:r>
            <a:endParaRPr sz="3000" b="1" dirty="0">
              <a:solidFill>
                <a:schemeClr val="accent5">
                  <a:lumMod val="75000"/>
                </a:schemeClr>
              </a:solidFill>
              <a:latin typeface="Roboto"/>
              <a:ea typeface="Roboto"/>
              <a:cs typeface="Roboto"/>
              <a:sym typeface="Roboto"/>
            </a:endParaRPr>
          </a:p>
        </p:txBody>
      </p:sp>
      <p:pic>
        <p:nvPicPr>
          <p:cNvPr id="232" name="Google Shape;232;p38"/>
          <p:cNvPicPr preferRelativeResize="0"/>
          <p:nvPr/>
        </p:nvPicPr>
        <p:blipFill rotWithShape="1">
          <a:blip r:embed="rId3">
            <a:alphaModFix/>
          </a:blip>
          <a:srcRect/>
          <a:stretch/>
        </p:blipFill>
        <p:spPr>
          <a:xfrm>
            <a:off x="257700" y="676166"/>
            <a:ext cx="5341836" cy="3602146"/>
          </a:xfrm>
          <a:prstGeom prst="rect">
            <a:avLst/>
          </a:prstGeom>
          <a:noFill/>
          <a:ln>
            <a:noFill/>
          </a:ln>
        </p:spPr>
      </p:pic>
      <p:sp>
        <p:nvSpPr>
          <p:cNvPr id="233" name="Google Shape;233;p38"/>
          <p:cNvSpPr/>
          <p:nvPr/>
        </p:nvSpPr>
        <p:spPr>
          <a:xfrm>
            <a:off x="2244160" y="3634983"/>
            <a:ext cx="708660" cy="708660"/>
          </a:xfrm>
          <a:custGeom>
            <a:avLst/>
            <a:gdLst/>
            <a:ahLst/>
            <a:cxnLst/>
            <a:rect l="l" t="t" r="r" b="b"/>
            <a:pathLst>
              <a:path w="914400" h="914400" extrusionOk="0">
                <a:moveTo>
                  <a:pt x="143578" y="295654"/>
                </a:moveTo>
                <a:lnTo>
                  <a:pt x="295654" y="143578"/>
                </a:lnTo>
                <a:lnTo>
                  <a:pt x="457200" y="305125"/>
                </a:lnTo>
                <a:lnTo>
                  <a:pt x="618746" y="143578"/>
                </a:lnTo>
                <a:lnTo>
                  <a:pt x="770822" y="295654"/>
                </a:lnTo>
                <a:lnTo>
                  <a:pt x="609275" y="457200"/>
                </a:lnTo>
                <a:lnTo>
                  <a:pt x="770822" y="618746"/>
                </a:lnTo>
                <a:lnTo>
                  <a:pt x="618746" y="770822"/>
                </a:lnTo>
                <a:lnTo>
                  <a:pt x="457200" y="609275"/>
                </a:lnTo>
                <a:lnTo>
                  <a:pt x="295654" y="770822"/>
                </a:lnTo>
                <a:lnTo>
                  <a:pt x="143578" y="618746"/>
                </a:lnTo>
                <a:lnTo>
                  <a:pt x="305125" y="457200"/>
                </a:lnTo>
                <a:lnTo>
                  <a:pt x="143578" y="295654"/>
                </a:lnTo>
                <a:close/>
              </a:path>
            </a:pathLst>
          </a:custGeom>
          <a:solidFill>
            <a:srgbClr val="FF0000"/>
          </a:solidFill>
          <a:ln w="7375" cap="flat" cmpd="sng">
            <a:solidFill>
              <a:srgbClr val="4C4C4C"/>
            </a:solidFill>
            <a:prstDash val="solid"/>
            <a:round/>
            <a:headEnd type="none" w="sm" len="sm"/>
            <a:tailEnd type="none" w="sm" len="sm"/>
          </a:ln>
        </p:spPr>
        <p:txBody>
          <a:bodyPr spcFirstLastPara="1" wrap="square" lIns="70700" tIns="35350" rIns="70700" bIns="35350" anchor="t" anchorCtr="0">
            <a:noAutofit/>
          </a:bodyPr>
          <a:lstStyle/>
          <a:p>
            <a:pPr marL="0" marR="0" lvl="0" indent="0" algn="l" rtl="0">
              <a:lnSpc>
                <a:spcPct val="100000"/>
              </a:lnSpc>
              <a:spcBef>
                <a:spcPts val="0"/>
              </a:spcBef>
              <a:spcAft>
                <a:spcPts val="0"/>
              </a:spcAft>
              <a:buNone/>
            </a:pPr>
            <a:endParaRPr sz="619" b="0" i="0" u="none">
              <a:solidFill>
                <a:srgbClr val="A6CE36"/>
              </a:solidFill>
              <a:latin typeface="Arial"/>
              <a:ea typeface="Arial"/>
              <a:cs typeface="Arial"/>
              <a:sym typeface="Arial"/>
            </a:endParaRPr>
          </a:p>
        </p:txBody>
      </p:sp>
      <p:sp>
        <p:nvSpPr>
          <p:cNvPr id="234" name="Google Shape;234;p38"/>
          <p:cNvSpPr/>
          <p:nvPr/>
        </p:nvSpPr>
        <p:spPr>
          <a:xfrm>
            <a:off x="1536990" y="3100923"/>
            <a:ext cx="708660" cy="708660"/>
          </a:xfrm>
          <a:custGeom>
            <a:avLst/>
            <a:gdLst/>
            <a:ahLst/>
            <a:cxnLst/>
            <a:rect l="l" t="t" r="r" b="b"/>
            <a:pathLst>
              <a:path w="914400" h="914400" extrusionOk="0">
                <a:moveTo>
                  <a:pt x="143578" y="295654"/>
                </a:moveTo>
                <a:lnTo>
                  <a:pt x="295654" y="143578"/>
                </a:lnTo>
                <a:lnTo>
                  <a:pt x="457200" y="305125"/>
                </a:lnTo>
                <a:lnTo>
                  <a:pt x="618746" y="143578"/>
                </a:lnTo>
                <a:lnTo>
                  <a:pt x="770822" y="295654"/>
                </a:lnTo>
                <a:lnTo>
                  <a:pt x="609275" y="457200"/>
                </a:lnTo>
                <a:lnTo>
                  <a:pt x="770822" y="618746"/>
                </a:lnTo>
                <a:lnTo>
                  <a:pt x="618746" y="770822"/>
                </a:lnTo>
                <a:lnTo>
                  <a:pt x="457200" y="609275"/>
                </a:lnTo>
                <a:lnTo>
                  <a:pt x="295654" y="770822"/>
                </a:lnTo>
                <a:lnTo>
                  <a:pt x="143578" y="618746"/>
                </a:lnTo>
                <a:lnTo>
                  <a:pt x="305125" y="457200"/>
                </a:lnTo>
                <a:lnTo>
                  <a:pt x="143578" y="295654"/>
                </a:lnTo>
                <a:close/>
              </a:path>
            </a:pathLst>
          </a:custGeom>
          <a:solidFill>
            <a:srgbClr val="FF0000"/>
          </a:solidFill>
          <a:ln w="7375" cap="flat" cmpd="sng">
            <a:solidFill>
              <a:srgbClr val="4C4C4C"/>
            </a:solidFill>
            <a:prstDash val="solid"/>
            <a:round/>
            <a:headEnd type="none" w="sm" len="sm"/>
            <a:tailEnd type="none" w="sm" len="sm"/>
          </a:ln>
        </p:spPr>
        <p:txBody>
          <a:bodyPr spcFirstLastPara="1" wrap="square" lIns="70700" tIns="35350" rIns="70700" bIns="35350" anchor="t" anchorCtr="0">
            <a:noAutofit/>
          </a:bodyPr>
          <a:lstStyle/>
          <a:p>
            <a:pPr marL="0" marR="0" lvl="0" indent="0" algn="l" rtl="0">
              <a:lnSpc>
                <a:spcPct val="100000"/>
              </a:lnSpc>
              <a:spcBef>
                <a:spcPts val="0"/>
              </a:spcBef>
              <a:spcAft>
                <a:spcPts val="0"/>
              </a:spcAft>
              <a:buNone/>
            </a:pPr>
            <a:endParaRPr sz="619" b="0" i="0" u="none">
              <a:solidFill>
                <a:srgbClr val="A6CE36"/>
              </a:solidFill>
              <a:latin typeface="Arial"/>
              <a:ea typeface="Arial"/>
              <a:cs typeface="Arial"/>
              <a:sym typeface="Arial"/>
            </a:endParaRPr>
          </a:p>
        </p:txBody>
      </p:sp>
      <p:sp>
        <p:nvSpPr>
          <p:cNvPr id="235" name="Google Shape;235;p38"/>
          <p:cNvSpPr/>
          <p:nvPr/>
        </p:nvSpPr>
        <p:spPr>
          <a:xfrm>
            <a:off x="3099884" y="1162345"/>
            <a:ext cx="708660" cy="708660"/>
          </a:xfrm>
          <a:custGeom>
            <a:avLst/>
            <a:gdLst/>
            <a:ahLst/>
            <a:cxnLst/>
            <a:rect l="l" t="t" r="r" b="b"/>
            <a:pathLst>
              <a:path w="914400" h="914400" extrusionOk="0">
                <a:moveTo>
                  <a:pt x="143578" y="295654"/>
                </a:moveTo>
                <a:lnTo>
                  <a:pt x="295654" y="143578"/>
                </a:lnTo>
                <a:lnTo>
                  <a:pt x="457200" y="305125"/>
                </a:lnTo>
                <a:lnTo>
                  <a:pt x="618746" y="143578"/>
                </a:lnTo>
                <a:lnTo>
                  <a:pt x="770822" y="295654"/>
                </a:lnTo>
                <a:lnTo>
                  <a:pt x="609275" y="457200"/>
                </a:lnTo>
                <a:lnTo>
                  <a:pt x="770822" y="618746"/>
                </a:lnTo>
                <a:lnTo>
                  <a:pt x="618746" y="770822"/>
                </a:lnTo>
                <a:lnTo>
                  <a:pt x="457200" y="609275"/>
                </a:lnTo>
                <a:lnTo>
                  <a:pt x="295654" y="770822"/>
                </a:lnTo>
                <a:lnTo>
                  <a:pt x="143578" y="618746"/>
                </a:lnTo>
                <a:lnTo>
                  <a:pt x="305125" y="457200"/>
                </a:lnTo>
                <a:lnTo>
                  <a:pt x="143578" y="295654"/>
                </a:lnTo>
                <a:close/>
              </a:path>
            </a:pathLst>
          </a:custGeom>
          <a:solidFill>
            <a:srgbClr val="FF0000"/>
          </a:solidFill>
          <a:ln w="7375" cap="flat" cmpd="sng">
            <a:solidFill>
              <a:srgbClr val="4C4C4C"/>
            </a:solidFill>
            <a:prstDash val="solid"/>
            <a:round/>
            <a:headEnd type="none" w="sm" len="sm"/>
            <a:tailEnd type="none" w="sm" len="sm"/>
          </a:ln>
        </p:spPr>
        <p:txBody>
          <a:bodyPr spcFirstLastPara="1" wrap="square" lIns="70700" tIns="35350" rIns="70700" bIns="35350" anchor="t" anchorCtr="0">
            <a:noAutofit/>
          </a:bodyPr>
          <a:lstStyle/>
          <a:p>
            <a:pPr marL="0" marR="0" lvl="0" indent="0" algn="l" rtl="0">
              <a:lnSpc>
                <a:spcPct val="100000"/>
              </a:lnSpc>
              <a:spcBef>
                <a:spcPts val="0"/>
              </a:spcBef>
              <a:spcAft>
                <a:spcPts val="0"/>
              </a:spcAft>
              <a:buNone/>
            </a:pPr>
            <a:endParaRPr sz="619" b="0" i="0" u="none">
              <a:solidFill>
                <a:srgbClr val="A6CE36"/>
              </a:solidFill>
              <a:latin typeface="Arial"/>
              <a:ea typeface="Arial"/>
              <a:cs typeface="Arial"/>
              <a:sym typeface="Arial"/>
            </a:endParaRPr>
          </a:p>
        </p:txBody>
      </p:sp>
      <p:sp>
        <p:nvSpPr>
          <p:cNvPr id="236" name="Google Shape;236;p38"/>
          <p:cNvSpPr/>
          <p:nvPr/>
        </p:nvSpPr>
        <p:spPr>
          <a:xfrm>
            <a:off x="4764733" y="1117856"/>
            <a:ext cx="946500" cy="838500"/>
          </a:xfrm>
          <a:prstGeom prst="rect">
            <a:avLst/>
          </a:prstGeom>
          <a:blipFill rotWithShape="1">
            <a:blip r:embed="rId4">
              <a:alphaModFix/>
            </a:blip>
            <a:stretch>
              <a:fillRect/>
            </a:stretch>
          </a:blipFill>
          <a:ln>
            <a:noFill/>
          </a:ln>
        </p:spPr>
        <p:txBody>
          <a:bodyPr spcFirstLastPara="1" wrap="square" lIns="70700" tIns="35350" rIns="70700" bIns="35350" anchor="t" anchorCtr="0">
            <a:noAutofit/>
          </a:bodyPr>
          <a:lstStyle/>
          <a:p>
            <a:pPr marL="0" marR="0" lvl="0" indent="0" algn="l" rtl="0">
              <a:lnSpc>
                <a:spcPct val="100000"/>
              </a:lnSpc>
              <a:spcBef>
                <a:spcPts val="0"/>
              </a:spcBef>
              <a:spcAft>
                <a:spcPts val="0"/>
              </a:spcAft>
              <a:buSzPts val="619"/>
              <a:buFont typeface="Arial"/>
              <a:buNone/>
            </a:pPr>
            <a:r>
              <a:rPr lang="en-GB" sz="619" b="0" i="0" u="none" strike="noStrike" cap="none">
                <a:latin typeface="Arial"/>
                <a:ea typeface="Arial"/>
                <a:cs typeface="Arial"/>
                <a:sym typeface="Arial"/>
              </a:rPr>
              <a:t> </a:t>
            </a:r>
            <a:endParaRPr sz="1083"/>
          </a:p>
        </p:txBody>
      </p:sp>
      <p:sp>
        <p:nvSpPr>
          <p:cNvPr id="237" name="Google Shape;237;p38"/>
          <p:cNvSpPr txBox="1"/>
          <p:nvPr/>
        </p:nvSpPr>
        <p:spPr>
          <a:xfrm>
            <a:off x="5842200" y="676154"/>
            <a:ext cx="3000000" cy="1431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a:solidFill>
                  <a:srgbClr val="393939"/>
                </a:solidFill>
                <a:latin typeface="Roboto"/>
                <a:ea typeface="Roboto"/>
                <a:cs typeface="Roboto"/>
                <a:sym typeface="Roboto"/>
              </a:rPr>
              <a:t>“….. at the beginning of the 21st century, a high proportion of diagnostic tests are still performed according  to methodologies pioneered by Pasteur at the end of the 19th century, i.e. methods based on culture….”</a:t>
            </a:r>
            <a:endParaRPr sz="1200">
              <a:latin typeface="Roboto"/>
              <a:ea typeface="Roboto"/>
              <a:cs typeface="Roboto"/>
              <a:sym typeface="Roboto"/>
            </a:endParaRPr>
          </a:p>
        </p:txBody>
      </p:sp>
      <p:sp>
        <p:nvSpPr>
          <p:cNvPr id="238" name="Google Shape;238;p38"/>
          <p:cNvSpPr txBox="1"/>
          <p:nvPr/>
        </p:nvSpPr>
        <p:spPr>
          <a:xfrm>
            <a:off x="5842200" y="2024254"/>
            <a:ext cx="2451000" cy="390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Bissonnette L et al. Clin Microbiol Infect </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2010; 16: 1044–1053</a:t>
            </a:r>
            <a:endParaRPr sz="700">
              <a:solidFill>
                <a:schemeClr val="dk2"/>
              </a:solidFill>
              <a:latin typeface="Roboto"/>
              <a:ea typeface="Roboto"/>
              <a:cs typeface="Roboto"/>
              <a:sym typeface="Roboto"/>
            </a:endParaRPr>
          </a:p>
        </p:txBody>
      </p:sp>
      <p:sp>
        <p:nvSpPr>
          <p:cNvPr id="239" name="Google Shape;239;p38"/>
          <p:cNvSpPr txBox="1"/>
          <p:nvPr/>
        </p:nvSpPr>
        <p:spPr>
          <a:xfrm>
            <a:off x="175229" y="4267988"/>
            <a:ext cx="8078400" cy="290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Vasala A, Hytönen VP and Laitinen OH (2020) Modern Tools for Rapid Diagnostics of Antimicrobial Resistance. Front. Cell.. Infect Microbiol. 10:308. doi: 10.3389/fcimb.2020.00308</a:t>
            </a:r>
            <a:endParaRPr sz="700">
              <a:solidFill>
                <a:schemeClr val="dk2"/>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9"/>
          <p:cNvSpPr txBox="1"/>
          <p:nvPr/>
        </p:nvSpPr>
        <p:spPr>
          <a:xfrm>
            <a:off x="0" y="0"/>
            <a:ext cx="9144000" cy="1189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Diagnostic Technologies available to the majority in the South African Healthcare System</a:t>
            </a:r>
            <a:endParaRPr sz="3000" b="1" i="0" u="none" strike="noStrike" cap="none" dirty="0">
              <a:solidFill>
                <a:schemeClr val="accent5">
                  <a:lumMod val="75000"/>
                </a:schemeClr>
              </a:solidFill>
              <a:latin typeface="Roboto"/>
              <a:ea typeface="Roboto"/>
              <a:cs typeface="Roboto"/>
              <a:sym typeface="Roboto"/>
            </a:endParaRPr>
          </a:p>
        </p:txBody>
      </p:sp>
      <p:pic>
        <p:nvPicPr>
          <p:cNvPr id="245" name="Google Shape;245;p39"/>
          <p:cNvPicPr preferRelativeResize="0"/>
          <p:nvPr/>
        </p:nvPicPr>
        <p:blipFill rotWithShape="1">
          <a:blip r:embed="rId3">
            <a:alphaModFix/>
          </a:blip>
          <a:srcRect b="3082"/>
          <a:stretch/>
        </p:blipFill>
        <p:spPr>
          <a:xfrm>
            <a:off x="1106689" y="1129550"/>
            <a:ext cx="6930625" cy="3286175"/>
          </a:xfrm>
          <a:prstGeom prst="rect">
            <a:avLst/>
          </a:prstGeom>
          <a:noFill/>
          <a:ln>
            <a:noFill/>
          </a:ln>
        </p:spPr>
      </p:pic>
      <p:sp>
        <p:nvSpPr>
          <p:cNvPr id="246" name="Google Shape;246;p39"/>
          <p:cNvSpPr txBox="1"/>
          <p:nvPr/>
        </p:nvSpPr>
        <p:spPr>
          <a:xfrm>
            <a:off x="175225" y="2796050"/>
            <a:ext cx="931500" cy="1619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Puttaswamy S, Gupta SK, Regunath H, Smith LP, Sengupta S (2018) A Comprehensive Review of the Present and Future Antibiotic</a:t>
            </a:r>
            <a:endParaRPr sz="700">
              <a:solidFill>
                <a:schemeClr val="dk2"/>
              </a:solidFill>
              <a:latin typeface="Roboto"/>
              <a:ea typeface="Roboto"/>
              <a:cs typeface="Roboto"/>
              <a:sym typeface="Roboto"/>
            </a:endParaRPr>
          </a:p>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Susceptibility Testing (AST) Systems. Arch Clin Microbiol Vol No:9 Iss No:3:83</a:t>
            </a:r>
            <a:endParaRPr sz="700">
              <a:solidFill>
                <a:schemeClr val="dk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0"/>
          <p:cNvSpPr txBox="1"/>
          <p:nvPr/>
        </p:nvSpPr>
        <p:spPr>
          <a:xfrm>
            <a:off x="192150" y="91525"/>
            <a:ext cx="8759700" cy="65400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Calibri"/>
              <a:buNone/>
            </a:pPr>
            <a:r>
              <a:rPr lang="en-GB" b="1" i="0" u="none">
                <a:solidFill>
                  <a:srgbClr val="000000"/>
                </a:solidFill>
                <a:latin typeface="Roboto"/>
                <a:ea typeface="Roboto"/>
                <a:cs typeface="Roboto"/>
                <a:sym typeface="Roboto"/>
              </a:rPr>
              <a:t>Prompt initiation of antibiotics to treat infections reduces morbidity and save lives, for example, in cases of sepsis …</a:t>
            </a:r>
            <a:endParaRPr b="1">
              <a:latin typeface="Roboto"/>
              <a:ea typeface="Roboto"/>
              <a:cs typeface="Roboto"/>
              <a:sym typeface="Roboto"/>
            </a:endParaRPr>
          </a:p>
          <a:p>
            <a:pPr marL="0" marR="0" lvl="0" indent="0" algn="l" rtl="0">
              <a:lnSpc>
                <a:spcPct val="100000"/>
              </a:lnSpc>
              <a:spcBef>
                <a:spcPts val="300"/>
              </a:spcBef>
              <a:spcAft>
                <a:spcPts val="0"/>
              </a:spcAft>
              <a:buClr>
                <a:srgbClr val="000000"/>
              </a:buClr>
              <a:buSzPts val="800"/>
              <a:buFont typeface="Calibri"/>
              <a:buNone/>
            </a:pPr>
            <a:r>
              <a:rPr lang="en-GB" sz="600" i="0" u="none">
                <a:solidFill>
                  <a:srgbClr val="595959"/>
                </a:solidFill>
                <a:latin typeface="Roboto"/>
                <a:ea typeface="Roboto"/>
                <a:cs typeface="Roboto"/>
                <a:sym typeface="Roboto"/>
              </a:rPr>
              <a:t>Rhodes A, Evans LE, Alhazzani W, Levy MM, Antonelli M, Ferrer R, et al. Surviving Sepsis Campaign: International Guidelines for Management of Sepsis and Septic Shock: 2016. Intensive care medicine. 2017 Mar;43(3):304-77.</a:t>
            </a:r>
            <a:endParaRPr sz="600" i="0" u="none">
              <a:solidFill>
                <a:srgbClr val="595959"/>
              </a:solidFill>
              <a:latin typeface="Roboto"/>
              <a:ea typeface="Roboto"/>
              <a:cs typeface="Roboto"/>
              <a:sym typeface="Roboto"/>
            </a:endParaRPr>
          </a:p>
        </p:txBody>
      </p:sp>
      <p:pic>
        <p:nvPicPr>
          <p:cNvPr id="252" name="Google Shape;252;p40"/>
          <p:cNvPicPr preferRelativeResize="0"/>
          <p:nvPr/>
        </p:nvPicPr>
        <p:blipFill rotWithShape="1">
          <a:blip r:embed="rId3">
            <a:alphaModFix/>
          </a:blip>
          <a:srcRect l="1416" t="680" r="7798" b="-680"/>
          <a:stretch/>
        </p:blipFill>
        <p:spPr>
          <a:xfrm>
            <a:off x="2449750" y="1594475"/>
            <a:ext cx="4244501" cy="2900825"/>
          </a:xfrm>
          <a:prstGeom prst="rect">
            <a:avLst/>
          </a:prstGeom>
          <a:noFill/>
          <a:ln>
            <a:noFill/>
          </a:ln>
        </p:spPr>
      </p:pic>
      <p:sp>
        <p:nvSpPr>
          <p:cNvPr id="253" name="Google Shape;253;p40"/>
          <p:cNvSpPr txBox="1"/>
          <p:nvPr/>
        </p:nvSpPr>
        <p:spPr>
          <a:xfrm flipH="1">
            <a:off x="192150" y="894050"/>
            <a:ext cx="8759700" cy="65400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2121"/>
              </a:buClr>
              <a:buSzPts val="1600"/>
              <a:buFont typeface="Calibri"/>
              <a:buNone/>
            </a:pPr>
            <a:r>
              <a:rPr lang="en-GB" b="1" i="0" u="none">
                <a:solidFill>
                  <a:srgbClr val="212121"/>
                </a:solidFill>
                <a:latin typeface="Roboto"/>
                <a:ea typeface="Roboto"/>
                <a:cs typeface="Roboto"/>
                <a:sym typeface="Roboto"/>
              </a:rPr>
              <a:t>A systematic review of the association between delayed appropriate therapy and mortality among patients hospitali</a:t>
            </a:r>
            <a:r>
              <a:rPr lang="en-GB" b="1">
                <a:solidFill>
                  <a:srgbClr val="212121"/>
                </a:solidFill>
                <a:latin typeface="Roboto"/>
                <a:ea typeface="Roboto"/>
                <a:cs typeface="Roboto"/>
                <a:sym typeface="Roboto"/>
              </a:rPr>
              <a:t>s</a:t>
            </a:r>
            <a:r>
              <a:rPr lang="en-GB" b="1" i="0" u="none">
                <a:solidFill>
                  <a:srgbClr val="212121"/>
                </a:solidFill>
                <a:latin typeface="Roboto"/>
                <a:ea typeface="Roboto"/>
                <a:cs typeface="Roboto"/>
                <a:sym typeface="Roboto"/>
              </a:rPr>
              <a:t>ed with infections due to Klebsiella pneumoniae or Escherichia coli: how long is too long? </a:t>
            </a:r>
            <a:endParaRPr sz="1200">
              <a:latin typeface="Roboto"/>
              <a:ea typeface="Roboto"/>
              <a:cs typeface="Roboto"/>
              <a:sym typeface="Roboto"/>
            </a:endParaRPr>
          </a:p>
          <a:p>
            <a:pPr marL="0" marR="0" lvl="0" indent="0" algn="l" rtl="0">
              <a:lnSpc>
                <a:spcPct val="100000"/>
              </a:lnSpc>
              <a:spcBef>
                <a:spcPts val="300"/>
              </a:spcBef>
              <a:spcAft>
                <a:spcPts val="0"/>
              </a:spcAft>
              <a:buClr>
                <a:srgbClr val="393939"/>
              </a:buClr>
              <a:buSzPts val="800"/>
              <a:buFont typeface="Arial"/>
              <a:buNone/>
            </a:pPr>
            <a:r>
              <a:rPr lang="en-GB" sz="600" i="0" u="none">
                <a:solidFill>
                  <a:srgbClr val="595959"/>
                </a:solidFill>
                <a:latin typeface="Roboto"/>
                <a:ea typeface="Roboto"/>
                <a:cs typeface="Roboto"/>
                <a:sym typeface="Roboto"/>
              </a:rPr>
              <a:t>Lodise, Thomas P et al.</a:t>
            </a:r>
            <a:r>
              <a:rPr lang="en-GB" sz="600" i="1" u="none">
                <a:solidFill>
                  <a:srgbClr val="595959"/>
                </a:solidFill>
                <a:latin typeface="Roboto"/>
                <a:ea typeface="Roboto"/>
                <a:cs typeface="Roboto"/>
                <a:sym typeface="Roboto"/>
              </a:rPr>
              <a:t> BMC infectious diseases</a:t>
            </a:r>
            <a:r>
              <a:rPr lang="en-GB" sz="600" i="0" u="none">
                <a:solidFill>
                  <a:srgbClr val="595959"/>
                </a:solidFill>
                <a:latin typeface="Roboto"/>
                <a:ea typeface="Roboto"/>
                <a:cs typeface="Roboto"/>
                <a:sym typeface="Roboto"/>
              </a:rPr>
              <a:t> vol. 18,1 625. 5 Dec. 2018,</a:t>
            </a:r>
            <a:endParaRPr sz="1200">
              <a:solidFill>
                <a:srgbClr val="59595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1"/>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Pivotal Role of the Microbiology Laboratory</a:t>
            </a:r>
            <a:endParaRPr sz="3000" b="1" dirty="0">
              <a:solidFill>
                <a:schemeClr val="accent5">
                  <a:lumMod val="75000"/>
                </a:schemeClr>
              </a:solidFill>
              <a:latin typeface="Roboto"/>
              <a:ea typeface="Roboto"/>
              <a:cs typeface="Roboto"/>
              <a:sym typeface="Roboto"/>
            </a:endParaRPr>
          </a:p>
        </p:txBody>
      </p:sp>
      <p:pic>
        <p:nvPicPr>
          <p:cNvPr id="259" name="Google Shape;259;p41" descr="009-Finger-in-Pies.jpg"/>
          <p:cNvPicPr preferRelativeResize="0"/>
          <p:nvPr/>
        </p:nvPicPr>
        <p:blipFill rotWithShape="1">
          <a:blip r:embed="rId3">
            <a:alphaModFix/>
          </a:blip>
          <a:srcRect/>
          <a:stretch/>
        </p:blipFill>
        <p:spPr>
          <a:xfrm>
            <a:off x="3753708" y="1940682"/>
            <a:ext cx="1635388" cy="1173606"/>
          </a:xfrm>
          <a:prstGeom prst="rect">
            <a:avLst/>
          </a:prstGeom>
          <a:noFill/>
          <a:ln w="7175" cap="flat" cmpd="sng">
            <a:solidFill>
              <a:srgbClr val="4C4C4C"/>
            </a:solidFill>
            <a:prstDash val="solid"/>
            <a:miter lim="800000"/>
            <a:headEnd type="none" w="sm" len="sm"/>
            <a:tailEnd type="none" w="sm" len="sm"/>
          </a:ln>
        </p:spPr>
      </p:pic>
      <p:pic>
        <p:nvPicPr>
          <p:cNvPr id="260" name="Google Shape;260;p41" descr="Photo"/>
          <p:cNvPicPr preferRelativeResize="0"/>
          <p:nvPr/>
        </p:nvPicPr>
        <p:blipFill rotWithShape="1">
          <a:blip r:embed="rId4">
            <a:alphaModFix/>
          </a:blip>
          <a:srcRect/>
          <a:stretch/>
        </p:blipFill>
        <p:spPr>
          <a:xfrm>
            <a:off x="2030988" y="1073338"/>
            <a:ext cx="1031239" cy="1031239"/>
          </a:xfrm>
          <a:prstGeom prst="rect">
            <a:avLst/>
          </a:prstGeom>
          <a:noFill/>
          <a:ln>
            <a:noFill/>
          </a:ln>
        </p:spPr>
      </p:pic>
      <p:sp>
        <p:nvSpPr>
          <p:cNvPr id="261" name="Google Shape;261;p41"/>
          <p:cNvSpPr txBox="1"/>
          <p:nvPr/>
        </p:nvSpPr>
        <p:spPr>
          <a:xfrm>
            <a:off x="1914512" y="1338538"/>
            <a:ext cx="1264200" cy="3774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Rapid </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Communication</a:t>
            </a:r>
            <a:endParaRPr sz="1000" b="1">
              <a:latin typeface="Roboto"/>
              <a:ea typeface="Roboto"/>
              <a:cs typeface="Roboto"/>
              <a:sym typeface="Roboto"/>
            </a:endParaRPr>
          </a:p>
        </p:txBody>
      </p:sp>
      <p:pic>
        <p:nvPicPr>
          <p:cNvPr id="262" name="Google Shape;262;p41" descr="Photo"/>
          <p:cNvPicPr preferRelativeResize="0"/>
          <p:nvPr/>
        </p:nvPicPr>
        <p:blipFill rotWithShape="1">
          <a:blip r:embed="rId4">
            <a:alphaModFix/>
          </a:blip>
          <a:srcRect/>
          <a:stretch/>
        </p:blipFill>
        <p:spPr>
          <a:xfrm>
            <a:off x="2030988" y="2469463"/>
            <a:ext cx="1031239" cy="1031239"/>
          </a:xfrm>
          <a:prstGeom prst="rect">
            <a:avLst/>
          </a:prstGeom>
          <a:noFill/>
          <a:ln>
            <a:noFill/>
          </a:ln>
        </p:spPr>
      </p:pic>
      <p:sp>
        <p:nvSpPr>
          <p:cNvPr id="263" name="Google Shape;263;p41"/>
          <p:cNvSpPr txBox="1"/>
          <p:nvPr/>
        </p:nvSpPr>
        <p:spPr>
          <a:xfrm>
            <a:off x="2085350" y="2642488"/>
            <a:ext cx="922500" cy="6852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Accurate </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Identification of</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Pathogen</a:t>
            </a:r>
            <a:endParaRPr sz="1000" b="1">
              <a:latin typeface="Roboto"/>
              <a:ea typeface="Roboto"/>
              <a:cs typeface="Roboto"/>
              <a:sym typeface="Roboto"/>
            </a:endParaRPr>
          </a:p>
        </p:txBody>
      </p:sp>
      <p:pic>
        <p:nvPicPr>
          <p:cNvPr id="264" name="Google Shape;264;p41" descr="Photo"/>
          <p:cNvPicPr preferRelativeResize="0"/>
          <p:nvPr/>
        </p:nvPicPr>
        <p:blipFill rotWithShape="1">
          <a:blip r:embed="rId4">
            <a:alphaModFix/>
          </a:blip>
          <a:srcRect/>
          <a:stretch/>
        </p:blipFill>
        <p:spPr>
          <a:xfrm>
            <a:off x="3405574" y="3385857"/>
            <a:ext cx="1030043" cy="1031239"/>
          </a:xfrm>
          <a:prstGeom prst="rect">
            <a:avLst/>
          </a:prstGeom>
          <a:noFill/>
          <a:ln>
            <a:noFill/>
          </a:ln>
        </p:spPr>
      </p:pic>
      <p:sp>
        <p:nvSpPr>
          <p:cNvPr id="265" name="Google Shape;265;p41"/>
          <p:cNvSpPr txBox="1"/>
          <p:nvPr/>
        </p:nvSpPr>
        <p:spPr>
          <a:xfrm>
            <a:off x="3459350" y="3562150"/>
            <a:ext cx="922500" cy="6852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Participation in</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Outbreak</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Management</a:t>
            </a:r>
            <a:endParaRPr sz="1000" b="1">
              <a:latin typeface="Roboto"/>
              <a:ea typeface="Roboto"/>
              <a:cs typeface="Roboto"/>
              <a:sym typeface="Roboto"/>
            </a:endParaRPr>
          </a:p>
        </p:txBody>
      </p:sp>
      <p:pic>
        <p:nvPicPr>
          <p:cNvPr id="266" name="Google Shape;266;p41" descr="Photo"/>
          <p:cNvPicPr preferRelativeResize="0"/>
          <p:nvPr/>
        </p:nvPicPr>
        <p:blipFill rotWithShape="1">
          <a:blip r:embed="rId4">
            <a:alphaModFix/>
          </a:blip>
          <a:srcRect/>
          <a:stretch/>
        </p:blipFill>
        <p:spPr>
          <a:xfrm>
            <a:off x="4833997" y="3385857"/>
            <a:ext cx="1031239" cy="1031239"/>
          </a:xfrm>
          <a:prstGeom prst="rect">
            <a:avLst/>
          </a:prstGeom>
          <a:noFill/>
          <a:ln>
            <a:noFill/>
          </a:ln>
        </p:spPr>
      </p:pic>
      <p:sp>
        <p:nvSpPr>
          <p:cNvPr id="267" name="Google Shape;267;p41"/>
          <p:cNvSpPr txBox="1"/>
          <p:nvPr/>
        </p:nvSpPr>
        <p:spPr>
          <a:xfrm>
            <a:off x="4966613" y="3716050"/>
            <a:ext cx="845100" cy="3774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HAI</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Surveillance</a:t>
            </a:r>
            <a:endParaRPr sz="1000" b="1">
              <a:latin typeface="Roboto"/>
              <a:ea typeface="Roboto"/>
              <a:cs typeface="Roboto"/>
              <a:sym typeface="Roboto"/>
            </a:endParaRPr>
          </a:p>
        </p:txBody>
      </p:sp>
      <p:pic>
        <p:nvPicPr>
          <p:cNvPr id="268" name="Google Shape;268;p41" descr="Photo"/>
          <p:cNvPicPr preferRelativeResize="0"/>
          <p:nvPr/>
        </p:nvPicPr>
        <p:blipFill rotWithShape="1">
          <a:blip r:embed="rId4">
            <a:alphaModFix/>
          </a:blip>
          <a:srcRect/>
          <a:stretch/>
        </p:blipFill>
        <p:spPr>
          <a:xfrm>
            <a:off x="6081773" y="2463481"/>
            <a:ext cx="1031239" cy="1031239"/>
          </a:xfrm>
          <a:prstGeom prst="rect">
            <a:avLst/>
          </a:prstGeom>
          <a:noFill/>
          <a:ln>
            <a:noFill/>
          </a:ln>
        </p:spPr>
      </p:pic>
      <p:sp>
        <p:nvSpPr>
          <p:cNvPr id="269" name="Google Shape;269;p41"/>
          <p:cNvSpPr txBox="1"/>
          <p:nvPr/>
        </p:nvSpPr>
        <p:spPr>
          <a:xfrm>
            <a:off x="5020625" y="1379600"/>
            <a:ext cx="737100" cy="3015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754" b="1" i="0" u="none">
                <a:solidFill>
                  <a:srgbClr val="F2F2F2"/>
                </a:solidFill>
                <a:latin typeface="Arial"/>
                <a:ea typeface="Arial"/>
                <a:cs typeface="Arial"/>
                <a:sym typeface="Arial"/>
              </a:rPr>
              <a:t>HAI</a:t>
            </a:r>
            <a:endParaRPr sz="1055"/>
          </a:p>
          <a:p>
            <a:pPr marL="0" marR="0" lvl="0" indent="0" algn="ctr" rtl="0">
              <a:lnSpc>
                <a:spcPct val="100000"/>
              </a:lnSpc>
              <a:spcBef>
                <a:spcPts val="0"/>
              </a:spcBef>
              <a:spcAft>
                <a:spcPts val="0"/>
              </a:spcAft>
              <a:buClr>
                <a:srgbClr val="F2F2F2"/>
              </a:buClr>
              <a:buSzPts val="754"/>
              <a:buFont typeface="Arial"/>
              <a:buNone/>
            </a:pPr>
            <a:r>
              <a:rPr lang="en-GB" sz="754" b="1" i="0" u="none">
                <a:solidFill>
                  <a:srgbClr val="F2F2F2"/>
                </a:solidFill>
                <a:latin typeface="Arial"/>
                <a:ea typeface="Arial"/>
                <a:cs typeface="Arial"/>
                <a:sym typeface="Arial"/>
              </a:rPr>
              <a:t>Surveillance</a:t>
            </a:r>
            <a:endParaRPr sz="1055"/>
          </a:p>
        </p:txBody>
      </p:sp>
      <p:pic>
        <p:nvPicPr>
          <p:cNvPr id="270" name="Google Shape;270;p41" descr="Photo"/>
          <p:cNvPicPr preferRelativeResize="0"/>
          <p:nvPr/>
        </p:nvPicPr>
        <p:blipFill rotWithShape="1">
          <a:blip r:embed="rId4">
            <a:alphaModFix/>
          </a:blip>
          <a:srcRect/>
          <a:stretch/>
        </p:blipFill>
        <p:spPr>
          <a:xfrm>
            <a:off x="6081773" y="1051804"/>
            <a:ext cx="1031239" cy="1031239"/>
          </a:xfrm>
          <a:prstGeom prst="rect">
            <a:avLst/>
          </a:prstGeom>
          <a:noFill/>
          <a:ln>
            <a:noFill/>
          </a:ln>
        </p:spPr>
      </p:pic>
      <p:sp>
        <p:nvSpPr>
          <p:cNvPr id="271" name="Google Shape;271;p41"/>
          <p:cNvSpPr txBox="1"/>
          <p:nvPr/>
        </p:nvSpPr>
        <p:spPr>
          <a:xfrm>
            <a:off x="6080575" y="2559550"/>
            <a:ext cx="1107600" cy="8391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Resistance</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Surveillance</a:t>
            </a:r>
            <a:endParaRPr sz="1000" b="1">
              <a:latin typeface="Roboto"/>
              <a:ea typeface="Roboto"/>
              <a:cs typeface="Roboto"/>
              <a:sym typeface="Roboto"/>
            </a:endParaRPr>
          </a:p>
          <a:p>
            <a:pPr marL="0" marR="0" lvl="0" indent="0" algn="ctr" rtl="0">
              <a:lnSpc>
                <a:spcPct val="100000"/>
              </a:lnSpc>
              <a:spcBef>
                <a:spcPts val="0"/>
              </a:spcBef>
              <a:spcAft>
                <a:spcPts val="0"/>
              </a:spcAft>
              <a:buClr>
                <a:srgbClr val="A6CE36"/>
              </a:buClr>
              <a:buSzPts val="754"/>
              <a:buFont typeface="Arial"/>
              <a:buNone/>
            </a:pPr>
            <a:endParaRPr sz="1000" b="1" i="0" u="none">
              <a:solidFill>
                <a:srgbClr val="F2F2F2"/>
              </a:solidFill>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Alert</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Microorganisms</a:t>
            </a:r>
            <a:endParaRPr sz="1000" b="1">
              <a:latin typeface="Roboto"/>
              <a:ea typeface="Roboto"/>
              <a:cs typeface="Roboto"/>
              <a:sym typeface="Roboto"/>
            </a:endParaRPr>
          </a:p>
        </p:txBody>
      </p:sp>
      <p:pic>
        <p:nvPicPr>
          <p:cNvPr id="272" name="Google Shape;272;p41" descr="Photo"/>
          <p:cNvPicPr preferRelativeResize="0"/>
          <p:nvPr/>
        </p:nvPicPr>
        <p:blipFill rotWithShape="1">
          <a:blip r:embed="rId4">
            <a:alphaModFix/>
          </a:blip>
          <a:srcRect/>
          <a:stretch/>
        </p:blipFill>
        <p:spPr>
          <a:xfrm>
            <a:off x="4733505" y="744345"/>
            <a:ext cx="1031239" cy="1030043"/>
          </a:xfrm>
          <a:prstGeom prst="rect">
            <a:avLst/>
          </a:prstGeom>
          <a:noFill/>
          <a:ln>
            <a:noFill/>
          </a:ln>
        </p:spPr>
      </p:pic>
      <p:pic>
        <p:nvPicPr>
          <p:cNvPr id="273" name="Google Shape;273;p41" descr="Photo"/>
          <p:cNvPicPr preferRelativeResize="0"/>
          <p:nvPr/>
        </p:nvPicPr>
        <p:blipFill rotWithShape="1">
          <a:blip r:embed="rId4">
            <a:alphaModFix/>
          </a:blip>
          <a:srcRect/>
          <a:stretch/>
        </p:blipFill>
        <p:spPr>
          <a:xfrm>
            <a:off x="3368488" y="726400"/>
            <a:ext cx="1031239" cy="1031239"/>
          </a:xfrm>
          <a:prstGeom prst="rect">
            <a:avLst/>
          </a:prstGeom>
          <a:noFill/>
          <a:ln>
            <a:noFill/>
          </a:ln>
        </p:spPr>
      </p:pic>
      <p:sp>
        <p:nvSpPr>
          <p:cNvPr id="274" name="Google Shape;274;p41"/>
          <p:cNvSpPr txBox="1"/>
          <p:nvPr/>
        </p:nvSpPr>
        <p:spPr>
          <a:xfrm>
            <a:off x="4883601" y="1126200"/>
            <a:ext cx="714300" cy="2235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Education</a:t>
            </a:r>
            <a:endParaRPr sz="1000" b="1">
              <a:latin typeface="Roboto"/>
              <a:ea typeface="Roboto"/>
              <a:cs typeface="Roboto"/>
              <a:sym typeface="Roboto"/>
            </a:endParaRPr>
          </a:p>
        </p:txBody>
      </p:sp>
      <p:sp>
        <p:nvSpPr>
          <p:cNvPr id="275" name="Google Shape;275;p41"/>
          <p:cNvSpPr txBox="1"/>
          <p:nvPr/>
        </p:nvSpPr>
        <p:spPr>
          <a:xfrm>
            <a:off x="3540714" y="1049263"/>
            <a:ext cx="714300" cy="3774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Infection</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Control</a:t>
            </a:r>
            <a:endParaRPr sz="1000" b="1">
              <a:latin typeface="Roboto"/>
              <a:ea typeface="Roboto"/>
              <a:cs typeface="Roboto"/>
              <a:sym typeface="Roboto"/>
            </a:endParaRPr>
          </a:p>
        </p:txBody>
      </p:sp>
      <p:sp>
        <p:nvSpPr>
          <p:cNvPr id="276" name="Google Shape;276;p41"/>
          <p:cNvSpPr txBox="1"/>
          <p:nvPr/>
        </p:nvSpPr>
        <p:spPr>
          <a:xfrm>
            <a:off x="6159525" y="1366288"/>
            <a:ext cx="922500" cy="377400"/>
          </a:xfrm>
          <a:prstGeom prst="rect">
            <a:avLst/>
          </a:prstGeom>
          <a:noFill/>
          <a:ln>
            <a:noFill/>
          </a:ln>
        </p:spPr>
        <p:txBody>
          <a:bodyPr spcFirstLastPara="1" wrap="square" lIns="68900" tIns="34450" rIns="68900" bIns="34450" anchor="t" anchorCtr="0">
            <a:spAutoFit/>
          </a:bodyPr>
          <a:lstStyle/>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Antimicrobial</a:t>
            </a:r>
            <a:endParaRPr sz="1000" b="1">
              <a:latin typeface="Roboto"/>
              <a:ea typeface="Roboto"/>
              <a:cs typeface="Roboto"/>
              <a:sym typeface="Roboto"/>
            </a:endParaRPr>
          </a:p>
          <a:p>
            <a:pPr marL="0" marR="0" lvl="0" indent="0" algn="ctr" rtl="0">
              <a:lnSpc>
                <a:spcPct val="100000"/>
              </a:lnSpc>
              <a:spcBef>
                <a:spcPts val="0"/>
              </a:spcBef>
              <a:spcAft>
                <a:spcPts val="0"/>
              </a:spcAft>
              <a:buClr>
                <a:srgbClr val="F2F2F2"/>
              </a:buClr>
              <a:buSzPts val="754"/>
              <a:buFont typeface="Arial"/>
              <a:buNone/>
            </a:pPr>
            <a:r>
              <a:rPr lang="en-GB" sz="1000" b="1" i="0" u="none">
                <a:solidFill>
                  <a:srgbClr val="F2F2F2"/>
                </a:solidFill>
                <a:latin typeface="Roboto"/>
                <a:ea typeface="Roboto"/>
                <a:cs typeface="Roboto"/>
                <a:sym typeface="Roboto"/>
              </a:rPr>
              <a:t>Stewardship</a:t>
            </a:r>
            <a:endParaRPr sz="1000" b="1">
              <a:latin typeface="Roboto"/>
              <a:ea typeface="Roboto"/>
              <a:cs typeface="Roboto"/>
              <a:sym typeface="Roboto"/>
            </a:endParaRPr>
          </a:p>
        </p:txBody>
      </p:sp>
      <p:pic>
        <p:nvPicPr>
          <p:cNvPr id="277" name="Google Shape;277;p41"/>
          <p:cNvPicPr preferRelativeResize="0"/>
          <p:nvPr/>
        </p:nvPicPr>
        <p:blipFill rotWithShape="1">
          <a:blip r:embed="rId5">
            <a:alphaModFix/>
          </a:blip>
          <a:srcRect/>
          <a:stretch/>
        </p:blipFill>
        <p:spPr>
          <a:xfrm>
            <a:off x="3462998" y="1829423"/>
            <a:ext cx="2294568" cy="14068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2"/>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Communication</a:t>
            </a:r>
            <a:r>
              <a:rPr lang="en-GB" sz="3000" b="1" dirty="0">
                <a:solidFill>
                  <a:schemeClr val="accent1"/>
                </a:solidFill>
                <a:latin typeface="Roboto"/>
                <a:ea typeface="Roboto"/>
                <a:cs typeface="Roboto"/>
                <a:sym typeface="Roboto"/>
              </a:rPr>
              <a:t> </a:t>
            </a:r>
            <a:endParaRPr sz="3000" b="1" dirty="0">
              <a:solidFill>
                <a:schemeClr val="accent1"/>
              </a:solidFill>
              <a:latin typeface="Roboto"/>
              <a:ea typeface="Roboto"/>
              <a:cs typeface="Roboto"/>
              <a:sym typeface="Roboto"/>
            </a:endParaRPr>
          </a:p>
        </p:txBody>
      </p:sp>
      <p:pic>
        <p:nvPicPr>
          <p:cNvPr id="283" name="Google Shape;283;p42"/>
          <p:cNvPicPr preferRelativeResize="0">
            <a:picLocks noGrp="1"/>
          </p:cNvPicPr>
          <p:nvPr>
            <p:ph type="subTitle" idx="1"/>
          </p:nvPr>
        </p:nvPicPr>
        <p:blipFill rotWithShape="1">
          <a:blip r:embed="rId3">
            <a:alphaModFix/>
          </a:blip>
          <a:srcRect l="3301" r="2643"/>
          <a:stretch/>
        </p:blipFill>
        <p:spPr>
          <a:xfrm>
            <a:off x="629188" y="583675"/>
            <a:ext cx="4518000" cy="3772800"/>
          </a:xfrm>
          <a:prstGeom prst="rect">
            <a:avLst/>
          </a:prstGeom>
          <a:noFill/>
          <a:ln>
            <a:noFill/>
          </a:ln>
        </p:spPr>
      </p:pic>
      <p:pic>
        <p:nvPicPr>
          <p:cNvPr id="284" name="Google Shape;284;p42" descr="Z:\Trauma Unit\Private\Muckart\Unit Admin\excel\VAP Yogandree\universe.jpg"/>
          <p:cNvPicPr preferRelativeResize="0"/>
          <p:nvPr/>
        </p:nvPicPr>
        <p:blipFill rotWithShape="1">
          <a:blip r:embed="rId4">
            <a:alphaModFix/>
          </a:blip>
          <a:srcRect/>
          <a:stretch/>
        </p:blipFill>
        <p:spPr>
          <a:xfrm>
            <a:off x="5147187" y="583677"/>
            <a:ext cx="3367625" cy="2826373"/>
          </a:xfrm>
          <a:prstGeom prst="rect">
            <a:avLst/>
          </a:prstGeom>
          <a:noFill/>
          <a:ln>
            <a:noFill/>
          </a:ln>
        </p:spPr>
      </p:pic>
      <p:sp>
        <p:nvSpPr>
          <p:cNvPr id="285" name="Google Shape;285;p42"/>
          <p:cNvSpPr txBox="1"/>
          <p:nvPr/>
        </p:nvSpPr>
        <p:spPr>
          <a:xfrm>
            <a:off x="5213400" y="3478892"/>
            <a:ext cx="3235200" cy="585000"/>
          </a:xfrm>
          <a:prstGeom prst="rect">
            <a:avLst/>
          </a:prstGeom>
          <a:noFill/>
          <a:ln>
            <a:noFill/>
          </a:ln>
        </p:spPr>
        <p:txBody>
          <a:bodyPr spcFirstLastPara="1" wrap="square" lIns="77725" tIns="38850" rIns="77725" bIns="38850" anchor="t" anchorCtr="0">
            <a:spAutoFit/>
          </a:bodyPr>
          <a:lstStyle/>
          <a:p>
            <a:pPr marL="0" marR="0" lvl="0" indent="0" algn="ctr" rtl="0">
              <a:lnSpc>
                <a:spcPct val="115000"/>
              </a:lnSpc>
              <a:spcBef>
                <a:spcPts val="0"/>
              </a:spcBef>
              <a:spcAft>
                <a:spcPts val="0"/>
              </a:spcAft>
              <a:buClr>
                <a:srgbClr val="4C4C4C"/>
              </a:buClr>
              <a:buSzPts val="1530"/>
              <a:buFont typeface="Calibri"/>
              <a:buNone/>
            </a:pPr>
            <a:r>
              <a:rPr lang="en-GB" sz="1530" b="1" i="0" u="none">
                <a:solidFill>
                  <a:srgbClr val="4C4C4C"/>
                </a:solidFill>
                <a:latin typeface="Roboto"/>
                <a:ea typeface="Roboto"/>
                <a:cs typeface="Roboto"/>
                <a:sym typeface="Roboto"/>
              </a:rPr>
              <a:t>The Microbiologist and Clinician should not be worlds apart!</a:t>
            </a:r>
            <a:endParaRPr sz="1190">
              <a:latin typeface="Roboto"/>
              <a:ea typeface="Roboto"/>
              <a:cs typeface="Roboto"/>
              <a:sym typeface="Roboto"/>
            </a:endParaRPr>
          </a:p>
        </p:txBody>
      </p:sp>
      <p:pic>
        <p:nvPicPr>
          <p:cNvPr id="286" name="Google Shape;286;p42"/>
          <p:cNvPicPr preferRelativeResize="0"/>
          <p:nvPr/>
        </p:nvPicPr>
        <p:blipFill rotWithShape="1">
          <a:blip r:embed="rId5">
            <a:alphaModFix/>
          </a:blip>
          <a:srcRect/>
          <a:stretch/>
        </p:blipFill>
        <p:spPr>
          <a:xfrm>
            <a:off x="1204390" y="4399780"/>
            <a:ext cx="3367625" cy="1165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43"/>
          <p:cNvPicPr preferRelativeResize="0"/>
          <p:nvPr/>
        </p:nvPicPr>
        <p:blipFill rotWithShape="1">
          <a:blip r:embed="rId3">
            <a:alphaModFix/>
          </a:blip>
          <a:srcRect t="2598" r="872" b="1183"/>
          <a:stretch/>
        </p:blipFill>
        <p:spPr>
          <a:xfrm>
            <a:off x="788650" y="93452"/>
            <a:ext cx="7566700" cy="4239175"/>
          </a:xfrm>
          <a:prstGeom prst="rect">
            <a:avLst/>
          </a:prstGeom>
          <a:noFill/>
          <a:ln>
            <a:noFill/>
          </a:ln>
        </p:spPr>
      </p:pic>
      <p:pic>
        <p:nvPicPr>
          <p:cNvPr id="292" name="Google Shape;292;p43"/>
          <p:cNvPicPr preferRelativeResize="0"/>
          <p:nvPr/>
        </p:nvPicPr>
        <p:blipFill>
          <a:blip r:embed="rId4">
            <a:alphaModFix/>
          </a:blip>
          <a:stretch>
            <a:fillRect/>
          </a:stretch>
        </p:blipFill>
        <p:spPr>
          <a:xfrm>
            <a:off x="29506" y="4342462"/>
            <a:ext cx="1122047" cy="145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Clinical Microbiologist</a:t>
            </a:r>
            <a:endParaRPr sz="3000" b="1" dirty="0">
              <a:solidFill>
                <a:schemeClr val="accent5">
                  <a:lumMod val="75000"/>
                </a:schemeClr>
              </a:solidFill>
              <a:latin typeface="Roboto"/>
              <a:ea typeface="Roboto"/>
              <a:cs typeface="Roboto"/>
              <a:sym typeface="Roboto"/>
            </a:endParaRPr>
          </a:p>
        </p:txBody>
      </p:sp>
      <p:sp>
        <p:nvSpPr>
          <p:cNvPr id="298" name="Google Shape;298;p44"/>
          <p:cNvSpPr txBox="1"/>
          <p:nvPr/>
        </p:nvSpPr>
        <p:spPr>
          <a:xfrm>
            <a:off x="414350" y="895100"/>
            <a:ext cx="3922800" cy="3216000"/>
          </a:xfrm>
          <a:prstGeom prst="rect">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None/>
            </a:pPr>
            <a:r>
              <a:rPr lang="en-GB" sz="2000" b="1">
                <a:solidFill>
                  <a:srgbClr val="393939"/>
                </a:solidFill>
                <a:latin typeface="Roboto"/>
                <a:ea typeface="Roboto"/>
                <a:cs typeface="Roboto"/>
                <a:sym typeface="Roboto"/>
              </a:rPr>
              <a:t>Historically </a:t>
            </a:r>
            <a:endParaRPr sz="2000">
              <a:solidFill>
                <a:srgbClr val="393939"/>
              </a:solidFill>
              <a:latin typeface="Roboto"/>
              <a:ea typeface="Roboto"/>
              <a:cs typeface="Roboto"/>
              <a:sym typeface="Roboto"/>
            </a:endParaRPr>
          </a:p>
          <a:p>
            <a:pPr marL="0" lvl="0" indent="0" algn="ctr" rtl="0">
              <a:lnSpc>
                <a:spcPct val="115000"/>
              </a:lnSpc>
              <a:spcBef>
                <a:spcPts val="1000"/>
              </a:spcBef>
              <a:spcAft>
                <a:spcPts val="0"/>
              </a:spcAft>
              <a:buNone/>
            </a:pPr>
            <a:r>
              <a:rPr lang="en-GB" sz="1500">
                <a:solidFill>
                  <a:srgbClr val="393939"/>
                </a:solidFill>
                <a:latin typeface="Roboto"/>
                <a:ea typeface="Roboto"/>
                <a:cs typeface="Roboto"/>
                <a:sym typeface="Roboto"/>
              </a:rPr>
              <a:t>Clinical microbiologists perform laboratory investigations on blood, tissue, and other specimens to locate infectious agents in people, food, or animals. Involved in research focused on fighting and preventing diseases.</a:t>
            </a:r>
            <a:endParaRPr sz="1500" b="1">
              <a:solidFill>
                <a:srgbClr val="808080"/>
              </a:solidFill>
              <a:latin typeface="Roboto"/>
              <a:ea typeface="Roboto"/>
              <a:cs typeface="Roboto"/>
              <a:sym typeface="Roboto"/>
            </a:endParaRPr>
          </a:p>
          <a:p>
            <a:pPr marL="0" lvl="0" indent="0" algn="l" rtl="0">
              <a:spcBef>
                <a:spcPts val="360"/>
              </a:spcBef>
              <a:spcAft>
                <a:spcPts val="0"/>
              </a:spcAft>
              <a:buNone/>
            </a:pPr>
            <a:endParaRPr sz="1800">
              <a:solidFill>
                <a:srgbClr val="393939"/>
              </a:solidFill>
            </a:endParaRPr>
          </a:p>
          <a:p>
            <a:pPr marL="0" lvl="0" indent="0" algn="l" rtl="0">
              <a:spcBef>
                <a:spcPts val="360"/>
              </a:spcBef>
              <a:spcAft>
                <a:spcPts val="0"/>
              </a:spcAft>
              <a:buNone/>
            </a:pPr>
            <a:r>
              <a:rPr lang="en-GB" sz="1800">
                <a:solidFill>
                  <a:srgbClr val="393939"/>
                </a:solidFill>
              </a:rPr>
              <a:t> </a:t>
            </a:r>
            <a:endParaRPr sz="2400" b="1">
              <a:solidFill>
                <a:srgbClr val="808080"/>
              </a:solidFill>
            </a:endParaRPr>
          </a:p>
          <a:p>
            <a:pPr marL="342900" lvl="0" indent="-228600" algn="l" rtl="0">
              <a:spcBef>
                <a:spcPts val="360"/>
              </a:spcBef>
              <a:spcAft>
                <a:spcPts val="0"/>
              </a:spcAft>
              <a:buNone/>
            </a:pPr>
            <a:endParaRPr sz="1800">
              <a:solidFill>
                <a:srgbClr val="393939"/>
              </a:solidFill>
            </a:endParaRPr>
          </a:p>
        </p:txBody>
      </p:sp>
      <p:sp>
        <p:nvSpPr>
          <p:cNvPr id="299" name="Google Shape;299;p44"/>
          <p:cNvSpPr txBox="1"/>
          <p:nvPr/>
        </p:nvSpPr>
        <p:spPr>
          <a:xfrm>
            <a:off x="4554550" y="895125"/>
            <a:ext cx="4175100" cy="3216000"/>
          </a:xfrm>
          <a:prstGeom prst="rect">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noAutofit/>
          </a:bodyPr>
          <a:lstStyle/>
          <a:p>
            <a:pPr marL="0" lvl="0" indent="0" algn="ctr" rtl="0">
              <a:spcBef>
                <a:spcPts val="0"/>
              </a:spcBef>
              <a:spcAft>
                <a:spcPts val="0"/>
              </a:spcAft>
              <a:buNone/>
            </a:pPr>
            <a:r>
              <a:rPr lang="en-GB" sz="2000" b="1">
                <a:solidFill>
                  <a:srgbClr val="393939"/>
                </a:solidFill>
                <a:latin typeface="Roboto"/>
                <a:ea typeface="Roboto"/>
                <a:cs typeface="Roboto"/>
                <a:sym typeface="Roboto"/>
              </a:rPr>
              <a:t>Current model </a:t>
            </a:r>
            <a:endParaRPr sz="2000">
              <a:solidFill>
                <a:srgbClr val="393939"/>
              </a:solidFill>
              <a:latin typeface="Roboto"/>
              <a:ea typeface="Roboto"/>
              <a:cs typeface="Roboto"/>
              <a:sym typeface="Roboto"/>
            </a:endParaRPr>
          </a:p>
          <a:p>
            <a:pPr marL="0" lvl="0" indent="0" algn="ctr" rtl="0">
              <a:lnSpc>
                <a:spcPct val="115000"/>
              </a:lnSpc>
              <a:spcBef>
                <a:spcPts val="1000"/>
              </a:spcBef>
              <a:spcAft>
                <a:spcPts val="0"/>
              </a:spcAft>
              <a:buNone/>
            </a:pPr>
            <a:r>
              <a:rPr lang="en-GB" sz="1500">
                <a:solidFill>
                  <a:srgbClr val="393939"/>
                </a:solidFill>
                <a:latin typeface="Roboto"/>
                <a:ea typeface="Roboto"/>
                <a:cs typeface="Roboto"/>
                <a:sym typeface="Roboto"/>
              </a:rPr>
              <a:t>Dynamic </a:t>
            </a:r>
            <a:endParaRPr sz="1500">
              <a:solidFill>
                <a:srgbClr val="808080"/>
              </a:solidFill>
              <a:latin typeface="Roboto"/>
              <a:ea typeface="Roboto"/>
              <a:cs typeface="Roboto"/>
              <a:sym typeface="Roboto"/>
            </a:endParaRPr>
          </a:p>
          <a:p>
            <a:pPr marL="0" lvl="0" indent="0" algn="ctr" rtl="0">
              <a:lnSpc>
                <a:spcPct val="115000"/>
              </a:lnSpc>
              <a:spcBef>
                <a:spcPts val="360"/>
              </a:spcBef>
              <a:spcAft>
                <a:spcPts val="0"/>
              </a:spcAft>
              <a:buNone/>
            </a:pPr>
            <a:r>
              <a:rPr lang="en-GB" sz="1500">
                <a:solidFill>
                  <a:srgbClr val="393939"/>
                </a:solidFill>
                <a:latin typeface="Roboto"/>
                <a:ea typeface="Roboto"/>
                <a:cs typeface="Roboto"/>
                <a:sym typeface="Roboto"/>
              </a:rPr>
              <a:t>Involved</a:t>
            </a:r>
            <a:endParaRPr sz="1500">
              <a:solidFill>
                <a:srgbClr val="808080"/>
              </a:solidFill>
              <a:latin typeface="Roboto"/>
              <a:ea typeface="Roboto"/>
              <a:cs typeface="Roboto"/>
              <a:sym typeface="Roboto"/>
            </a:endParaRPr>
          </a:p>
          <a:p>
            <a:pPr marL="0" lvl="0" indent="0" algn="ctr" rtl="0">
              <a:lnSpc>
                <a:spcPct val="115000"/>
              </a:lnSpc>
              <a:spcBef>
                <a:spcPts val="360"/>
              </a:spcBef>
              <a:spcAft>
                <a:spcPts val="0"/>
              </a:spcAft>
              <a:buNone/>
            </a:pPr>
            <a:r>
              <a:rPr lang="en-GB" sz="1500">
                <a:solidFill>
                  <a:srgbClr val="393939"/>
                </a:solidFill>
                <a:latin typeface="Roboto"/>
                <a:ea typeface="Roboto"/>
                <a:cs typeface="Roboto"/>
                <a:sym typeface="Roboto"/>
              </a:rPr>
              <a:t>Knowledgeable </a:t>
            </a:r>
            <a:endParaRPr sz="1500">
              <a:solidFill>
                <a:srgbClr val="808080"/>
              </a:solidFill>
              <a:latin typeface="Roboto"/>
              <a:ea typeface="Roboto"/>
              <a:cs typeface="Roboto"/>
              <a:sym typeface="Roboto"/>
            </a:endParaRPr>
          </a:p>
          <a:p>
            <a:pPr marL="0" lvl="0" indent="0" algn="ctr" rtl="0">
              <a:lnSpc>
                <a:spcPct val="115000"/>
              </a:lnSpc>
              <a:spcBef>
                <a:spcPts val="360"/>
              </a:spcBef>
              <a:spcAft>
                <a:spcPts val="0"/>
              </a:spcAft>
              <a:buNone/>
            </a:pPr>
            <a:r>
              <a:rPr lang="en-GB" sz="1500">
                <a:solidFill>
                  <a:srgbClr val="393939"/>
                </a:solidFill>
                <a:latin typeface="Roboto"/>
                <a:ea typeface="Roboto"/>
                <a:cs typeface="Roboto"/>
                <a:sym typeface="Roboto"/>
              </a:rPr>
              <a:t>Engaging </a:t>
            </a:r>
            <a:endParaRPr sz="1500">
              <a:solidFill>
                <a:srgbClr val="808080"/>
              </a:solidFill>
              <a:latin typeface="Roboto"/>
              <a:ea typeface="Roboto"/>
              <a:cs typeface="Roboto"/>
              <a:sym typeface="Roboto"/>
            </a:endParaRPr>
          </a:p>
          <a:p>
            <a:pPr marL="0" lvl="0" indent="0" algn="ctr" rtl="0">
              <a:lnSpc>
                <a:spcPct val="115000"/>
              </a:lnSpc>
              <a:spcBef>
                <a:spcPts val="360"/>
              </a:spcBef>
              <a:spcAft>
                <a:spcPts val="0"/>
              </a:spcAft>
              <a:buNone/>
            </a:pPr>
            <a:r>
              <a:rPr lang="en-GB" sz="1500">
                <a:solidFill>
                  <a:srgbClr val="393939"/>
                </a:solidFill>
                <a:latin typeface="Roboto"/>
                <a:ea typeface="Roboto"/>
                <a:cs typeface="Roboto"/>
                <a:sym typeface="Roboto"/>
              </a:rPr>
              <a:t>Irreplaceable </a:t>
            </a:r>
            <a:endParaRPr sz="1500">
              <a:solidFill>
                <a:srgbClr val="808080"/>
              </a:solidFill>
              <a:latin typeface="Roboto"/>
              <a:ea typeface="Roboto"/>
              <a:cs typeface="Roboto"/>
              <a:sym typeface="Roboto"/>
            </a:endParaRPr>
          </a:p>
          <a:p>
            <a:pPr marL="0" lvl="0" indent="0" algn="ctr" rtl="0">
              <a:lnSpc>
                <a:spcPct val="115000"/>
              </a:lnSpc>
              <a:spcBef>
                <a:spcPts val="360"/>
              </a:spcBef>
              <a:spcAft>
                <a:spcPts val="0"/>
              </a:spcAft>
              <a:buNone/>
            </a:pPr>
            <a:r>
              <a:rPr lang="en-GB" sz="1500">
                <a:solidFill>
                  <a:srgbClr val="393939"/>
                </a:solidFill>
                <a:latin typeface="Roboto"/>
                <a:ea typeface="Roboto"/>
                <a:cs typeface="Roboto"/>
                <a:sym typeface="Roboto"/>
              </a:rPr>
              <a:t>These attributes enable the current Clinical Microbiologist to be a key player in implementation and maintenance of an ASP at a healthcare institution.</a:t>
            </a:r>
            <a:r>
              <a:rPr lang="en-GB" sz="1500">
                <a:solidFill>
                  <a:srgbClr val="393939"/>
                </a:solidFill>
                <a:latin typeface="Calibri"/>
                <a:ea typeface="Calibri"/>
                <a:cs typeface="Calibri"/>
                <a:sym typeface="Calibri"/>
              </a:rPr>
              <a:t> </a:t>
            </a:r>
            <a:endParaRPr sz="1500">
              <a:solidFill>
                <a:srgbClr val="808080"/>
              </a:solidFill>
            </a:endParaRPr>
          </a:p>
          <a:p>
            <a:pPr marL="342900" lvl="0" indent="-228600" algn="l" rtl="0">
              <a:spcBef>
                <a:spcPts val="360"/>
              </a:spcBef>
              <a:spcAft>
                <a:spcPts val="0"/>
              </a:spcAft>
              <a:buNone/>
            </a:pPr>
            <a:endParaRPr sz="1800">
              <a:solidFill>
                <a:srgbClr val="393939"/>
              </a:solidFill>
              <a:latin typeface="Calibri"/>
              <a:ea typeface="Calibri"/>
              <a:cs typeface="Calibri"/>
              <a:sym typeface="Calibri"/>
            </a:endParaRPr>
          </a:p>
        </p:txBody>
      </p:sp>
      <p:sp>
        <p:nvSpPr>
          <p:cNvPr id="300" name="Google Shape;300;p44"/>
          <p:cNvSpPr txBox="1"/>
          <p:nvPr/>
        </p:nvSpPr>
        <p:spPr>
          <a:xfrm>
            <a:off x="971600" y="3195277"/>
            <a:ext cx="2808300" cy="6879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rgbClr val="7E9D26"/>
              </a:buClr>
              <a:buSzPts val="1800"/>
              <a:buFont typeface="Arial"/>
              <a:buNone/>
            </a:pPr>
            <a:r>
              <a:rPr lang="en-GB" sz="1800" b="1" i="0" u="none">
                <a:solidFill>
                  <a:schemeClr val="accent4"/>
                </a:solidFill>
                <a:latin typeface="Roboto"/>
                <a:ea typeface="Roboto"/>
                <a:cs typeface="Roboto"/>
                <a:sym typeface="Roboto"/>
              </a:rPr>
              <a:t>“A behind the scenes personality” </a:t>
            </a:r>
            <a:endParaRPr>
              <a:solidFill>
                <a:schemeClr val="accent4"/>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45"/>
          <p:cNvPicPr preferRelativeResize="0"/>
          <p:nvPr/>
        </p:nvPicPr>
        <p:blipFill rotWithShape="1">
          <a:blip r:embed="rId3">
            <a:alphaModFix/>
          </a:blip>
          <a:srcRect l="9520" t="5263" r="9528" b="10526"/>
          <a:stretch/>
        </p:blipFill>
        <p:spPr>
          <a:xfrm>
            <a:off x="5331396" y="274171"/>
            <a:ext cx="3287124" cy="2031550"/>
          </a:xfrm>
          <a:prstGeom prst="rect">
            <a:avLst/>
          </a:prstGeom>
          <a:noFill/>
          <a:ln>
            <a:noFill/>
          </a:ln>
        </p:spPr>
      </p:pic>
      <p:sp>
        <p:nvSpPr>
          <p:cNvPr id="306" name="Google Shape;306;p45"/>
          <p:cNvSpPr txBox="1"/>
          <p:nvPr/>
        </p:nvSpPr>
        <p:spPr>
          <a:xfrm>
            <a:off x="319050" y="1306286"/>
            <a:ext cx="8505900" cy="285478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2400" b="1" dirty="0">
                <a:solidFill>
                  <a:schemeClr val="accent5">
                    <a:lumMod val="75000"/>
                  </a:schemeClr>
                </a:solidFill>
                <a:latin typeface="Roboto"/>
                <a:ea typeface="Roboto"/>
                <a:cs typeface="Roboto"/>
                <a:sym typeface="Roboto"/>
              </a:rPr>
              <a:t>Clinical Microbiologist </a:t>
            </a:r>
            <a:endParaRPr sz="2400" dirty="0">
              <a:solidFill>
                <a:schemeClr val="accent5">
                  <a:lumMod val="75000"/>
                </a:schemeClr>
              </a:solidFill>
              <a:latin typeface="Roboto"/>
              <a:ea typeface="Roboto"/>
              <a:cs typeface="Roboto"/>
              <a:sym typeface="Roboto"/>
            </a:endParaRPr>
          </a:p>
          <a:p>
            <a:pPr marL="0" lvl="0" indent="0" algn="l" rtl="0">
              <a:spcBef>
                <a:spcPts val="320"/>
              </a:spcBef>
              <a:spcAft>
                <a:spcPts val="0"/>
              </a:spcAft>
              <a:buNone/>
            </a:pPr>
            <a:endParaRPr sz="1600" dirty="0">
              <a:solidFill>
                <a:srgbClr val="003723"/>
              </a:solidFill>
              <a:latin typeface="Roboto"/>
              <a:ea typeface="Roboto"/>
              <a:cs typeface="Roboto"/>
              <a:sym typeface="Roboto"/>
            </a:endParaRPr>
          </a:p>
          <a:p>
            <a:pPr marL="0" lvl="0" indent="-95250" algn="l" rtl="0">
              <a:spcBef>
                <a:spcPts val="320"/>
              </a:spcBef>
              <a:spcAft>
                <a:spcPts val="0"/>
              </a:spcAft>
              <a:buClr>
                <a:srgbClr val="003723"/>
              </a:buClr>
              <a:buSzPts val="1500"/>
              <a:buFont typeface="Roboto"/>
              <a:buChar char="•"/>
            </a:pPr>
            <a:r>
              <a:rPr lang="en-GB" sz="1500" dirty="0">
                <a:solidFill>
                  <a:srgbClr val="003723"/>
                </a:solidFill>
                <a:latin typeface="Roboto"/>
                <a:ea typeface="Roboto"/>
                <a:cs typeface="Roboto"/>
                <a:sym typeface="Roboto"/>
              </a:rPr>
              <a:t>Rapid and constant communication…… days do matter</a:t>
            </a:r>
            <a:endParaRPr sz="1500" dirty="0">
              <a:solidFill>
                <a:srgbClr val="808080"/>
              </a:solidFill>
              <a:latin typeface="Roboto"/>
              <a:ea typeface="Roboto"/>
              <a:cs typeface="Roboto"/>
              <a:sym typeface="Roboto"/>
            </a:endParaRPr>
          </a:p>
          <a:p>
            <a:pPr marL="0" lvl="0" indent="-95250" algn="l" rtl="0">
              <a:spcBef>
                <a:spcPts val="1000"/>
              </a:spcBef>
              <a:spcAft>
                <a:spcPts val="0"/>
              </a:spcAft>
              <a:buClr>
                <a:srgbClr val="003723"/>
              </a:buClr>
              <a:buSzPts val="1500"/>
              <a:buFont typeface="Roboto"/>
              <a:buChar char="•"/>
            </a:pPr>
            <a:r>
              <a:rPr lang="en-GB" sz="1500" dirty="0">
                <a:solidFill>
                  <a:srgbClr val="003723"/>
                </a:solidFill>
                <a:latin typeface="Roboto"/>
                <a:ea typeface="Roboto"/>
                <a:cs typeface="Roboto"/>
                <a:sym typeface="Roboto"/>
              </a:rPr>
              <a:t>Pivotal role confirming and managing outbreaks within the healthcare setting. </a:t>
            </a:r>
            <a:endParaRPr sz="1500" dirty="0">
              <a:solidFill>
                <a:srgbClr val="808080"/>
              </a:solidFill>
              <a:latin typeface="Roboto"/>
              <a:ea typeface="Roboto"/>
              <a:cs typeface="Roboto"/>
              <a:sym typeface="Roboto"/>
            </a:endParaRPr>
          </a:p>
          <a:p>
            <a:pPr marL="0" lvl="0" indent="-95250" algn="l" rtl="0">
              <a:spcBef>
                <a:spcPts val="1000"/>
              </a:spcBef>
              <a:spcAft>
                <a:spcPts val="0"/>
              </a:spcAft>
              <a:buClr>
                <a:srgbClr val="003723"/>
              </a:buClr>
              <a:buSzPts val="1500"/>
              <a:buFont typeface="Roboto"/>
              <a:buChar char="•"/>
            </a:pPr>
            <a:r>
              <a:rPr lang="en-GB" sz="1500" dirty="0">
                <a:solidFill>
                  <a:srgbClr val="003723"/>
                </a:solidFill>
                <a:latin typeface="Roboto"/>
                <a:ea typeface="Roboto"/>
                <a:cs typeface="Roboto"/>
                <a:sym typeface="Roboto"/>
              </a:rPr>
              <a:t>Interaction - Clinicians, pharmacists, nurses and allied medical staff. </a:t>
            </a:r>
            <a:endParaRPr sz="1500" dirty="0">
              <a:solidFill>
                <a:srgbClr val="808080"/>
              </a:solidFill>
              <a:latin typeface="Roboto"/>
              <a:ea typeface="Roboto"/>
              <a:cs typeface="Roboto"/>
              <a:sym typeface="Roboto"/>
            </a:endParaRPr>
          </a:p>
          <a:p>
            <a:pPr marL="0" lvl="0" indent="-95250" algn="l" rtl="0">
              <a:spcBef>
                <a:spcPts val="1000"/>
              </a:spcBef>
              <a:spcAft>
                <a:spcPts val="0"/>
              </a:spcAft>
              <a:buClr>
                <a:srgbClr val="003723"/>
              </a:buClr>
              <a:buSzPts val="1500"/>
              <a:buFont typeface="Roboto"/>
              <a:buChar char="•"/>
            </a:pPr>
            <a:r>
              <a:rPr lang="en-GB" sz="1500" dirty="0">
                <a:solidFill>
                  <a:srgbClr val="003723"/>
                </a:solidFill>
                <a:latin typeface="Roboto"/>
                <a:ea typeface="Roboto"/>
                <a:cs typeface="Roboto"/>
                <a:sym typeface="Roboto"/>
              </a:rPr>
              <a:t>Empower pharmacists with the clinical aspects of Infectious Diseases management and Microbiology.</a:t>
            </a:r>
            <a:endParaRPr sz="1500" dirty="0">
              <a:solidFill>
                <a:srgbClr val="808080"/>
              </a:solidFill>
              <a:latin typeface="Roboto"/>
              <a:ea typeface="Roboto"/>
              <a:cs typeface="Roboto"/>
              <a:sym typeface="Roboto"/>
            </a:endParaRPr>
          </a:p>
          <a:p>
            <a:pPr marL="0" lvl="0" indent="-95250" algn="l" rtl="0">
              <a:spcBef>
                <a:spcPts val="1000"/>
              </a:spcBef>
              <a:spcAft>
                <a:spcPts val="1000"/>
              </a:spcAft>
              <a:buClr>
                <a:srgbClr val="003723"/>
              </a:buClr>
              <a:buSzPts val="1500"/>
              <a:buFont typeface="Roboto"/>
              <a:buChar char="•"/>
            </a:pPr>
            <a:r>
              <a:rPr lang="en-GB" sz="1500" dirty="0">
                <a:solidFill>
                  <a:srgbClr val="003723"/>
                </a:solidFill>
                <a:latin typeface="Roboto"/>
                <a:ea typeface="Roboto"/>
                <a:cs typeface="Roboto"/>
                <a:sym typeface="Roboto"/>
              </a:rPr>
              <a:t>Interact with hospital IPC coordinator to limit spread of HAIs.  </a:t>
            </a:r>
            <a:endParaRPr sz="1500" dirty="0">
              <a:solidFill>
                <a:srgbClr val="808080"/>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6"/>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Reporting of Alert Microorganisms </a:t>
            </a:r>
            <a:endParaRPr sz="3000" b="1" dirty="0">
              <a:solidFill>
                <a:schemeClr val="accent5">
                  <a:lumMod val="75000"/>
                </a:schemeClr>
              </a:solidFill>
              <a:latin typeface="Roboto"/>
              <a:ea typeface="Roboto"/>
              <a:cs typeface="Roboto"/>
              <a:sym typeface="Roboto"/>
            </a:endParaRPr>
          </a:p>
        </p:txBody>
      </p:sp>
      <p:sp>
        <p:nvSpPr>
          <p:cNvPr id="312" name="Google Shape;312;p46"/>
          <p:cNvSpPr txBox="1"/>
          <p:nvPr/>
        </p:nvSpPr>
        <p:spPr>
          <a:xfrm>
            <a:off x="94375" y="1055400"/>
            <a:ext cx="5663700" cy="3032700"/>
          </a:xfrm>
          <a:prstGeom prst="rect">
            <a:avLst/>
          </a:prstGeom>
          <a:noFill/>
          <a:ln>
            <a:noFill/>
          </a:ln>
        </p:spPr>
        <p:txBody>
          <a:bodyPr spcFirstLastPara="1" wrap="square" lIns="91425" tIns="91425" rIns="91425" bIns="91425" anchor="t" anchorCtr="0">
            <a:spAutoFit/>
          </a:bodyPr>
          <a:lstStyle/>
          <a:p>
            <a:pPr marL="639763" lvl="1" indent="-203200" algn="l" rtl="0">
              <a:lnSpc>
                <a:spcPct val="115000"/>
              </a:lnSpc>
              <a:spcBef>
                <a:spcPts val="360"/>
              </a:spcBef>
              <a:spcAft>
                <a:spcPts val="0"/>
              </a:spcAft>
              <a:buClr>
                <a:srgbClr val="009DD9"/>
              </a:buClr>
              <a:buSzPts val="1400"/>
              <a:buFont typeface="Roboto"/>
              <a:buChar char="•"/>
            </a:pPr>
            <a:r>
              <a:rPr lang="en-GB" dirty="0">
                <a:latin typeface="Roboto"/>
                <a:ea typeface="Roboto"/>
                <a:cs typeface="Roboto"/>
                <a:sym typeface="Roboto"/>
              </a:rPr>
              <a:t>Methicillin-resistant </a:t>
            </a:r>
            <a:r>
              <a:rPr lang="en-GB" i="1" dirty="0">
                <a:latin typeface="Roboto"/>
                <a:ea typeface="Roboto"/>
                <a:cs typeface="Roboto"/>
                <a:sym typeface="Roboto"/>
              </a:rPr>
              <a:t>Staphylococcus aureus</a:t>
            </a:r>
            <a:r>
              <a:rPr lang="en-GB" dirty="0">
                <a:latin typeface="Roboto"/>
                <a:ea typeface="Roboto"/>
                <a:cs typeface="Roboto"/>
                <a:sym typeface="Roboto"/>
              </a:rPr>
              <a:t> (MRSA)</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Vancomycin-intermediate </a:t>
            </a:r>
            <a:r>
              <a:rPr lang="en-GB" i="1" dirty="0" err="1">
                <a:latin typeface="Roboto"/>
                <a:ea typeface="Roboto"/>
                <a:cs typeface="Roboto"/>
                <a:sym typeface="Roboto"/>
              </a:rPr>
              <a:t>S.aureus</a:t>
            </a:r>
            <a:r>
              <a:rPr lang="en-GB" dirty="0">
                <a:latin typeface="Roboto"/>
                <a:ea typeface="Roboto"/>
                <a:cs typeface="Roboto"/>
                <a:sym typeface="Roboto"/>
              </a:rPr>
              <a:t> (VISA)</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Vancomycin-resistant enterococci (VRE)</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MDR </a:t>
            </a:r>
            <a:r>
              <a:rPr lang="en-GB" i="1" dirty="0">
                <a:latin typeface="Roboto"/>
                <a:ea typeface="Roboto"/>
                <a:cs typeface="Roboto"/>
                <a:sym typeface="Roboto"/>
              </a:rPr>
              <a:t>Pseudomonas aeruginosa</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MDR </a:t>
            </a:r>
            <a:r>
              <a:rPr lang="en-GB" i="1" dirty="0">
                <a:latin typeface="Roboto"/>
                <a:ea typeface="Roboto"/>
                <a:cs typeface="Roboto"/>
                <a:sym typeface="Roboto"/>
              </a:rPr>
              <a:t>Acinetobacter baumannii</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MDR </a:t>
            </a:r>
            <a:r>
              <a:rPr lang="en-GB" i="1" dirty="0">
                <a:latin typeface="Roboto"/>
                <a:ea typeface="Roboto"/>
                <a:cs typeface="Roboto"/>
                <a:sym typeface="Roboto"/>
              </a:rPr>
              <a:t>Mycobacterium tuberculosis</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0"/>
              </a:spcAft>
              <a:buClr>
                <a:srgbClr val="009DD9"/>
              </a:buClr>
              <a:buSzPts val="1400"/>
              <a:buFont typeface="Roboto"/>
              <a:buChar char="•"/>
            </a:pPr>
            <a:r>
              <a:rPr lang="en-GB" dirty="0">
                <a:latin typeface="Roboto"/>
                <a:ea typeface="Roboto"/>
                <a:cs typeface="Roboto"/>
                <a:sym typeface="Roboto"/>
              </a:rPr>
              <a:t>Carbapenem resistant </a:t>
            </a:r>
            <a:r>
              <a:rPr lang="en-GB" dirty="0" err="1">
                <a:latin typeface="Roboto"/>
                <a:ea typeface="Roboto"/>
                <a:cs typeface="Roboto"/>
                <a:sym typeface="Roboto"/>
              </a:rPr>
              <a:t>enterobacteriacae</a:t>
            </a:r>
            <a:r>
              <a:rPr lang="en-GB" dirty="0">
                <a:latin typeface="Roboto"/>
                <a:ea typeface="Roboto"/>
                <a:cs typeface="Roboto"/>
                <a:sym typeface="Roboto"/>
              </a:rPr>
              <a:t> </a:t>
            </a:r>
            <a:endParaRPr dirty="0">
              <a:solidFill>
                <a:srgbClr val="808080"/>
              </a:solidFill>
              <a:latin typeface="Roboto"/>
              <a:ea typeface="Roboto"/>
              <a:cs typeface="Roboto"/>
              <a:sym typeface="Roboto"/>
            </a:endParaRPr>
          </a:p>
          <a:p>
            <a:pPr marL="639763" lvl="1" indent="-203200" algn="l" rtl="0">
              <a:lnSpc>
                <a:spcPct val="115000"/>
              </a:lnSpc>
              <a:spcBef>
                <a:spcPts val="1000"/>
              </a:spcBef>
              <a:spcAft>
                <a:spcPts val="1000"/>
              </a:spcAft>
              <a:buClr>
                <a:srgbClr val="009DD9"/>
              </a:buClr>
              <a:buSzPts val="1400"/>
              <a:buFont typeface="Roboto"/>
              <a:buChar char="•"/>
            </a:pPr>
            <a:r>
              <a:rPr lang="en-GB" i="1" dirty="0">
                <a:latin typeface="Roboto"/>
                <a:ea typeface="Roboto"/>
                <a:cs typeface="Roboto"/>
                <a:sym typeface="Roboto"/>
              </a:rPr>
              <a:t>Clostridium difficile</a:t>
            </a:r>
            <a:endParaRPr dirty="0">
              <a:latin typeface="Roboto"/>
              <a:ea typeface="Roboto"/>
              <a:cs typeface="Roboto"/>
              <a:sym typeface="Roboto"/>
            </a:endParaRPr>
          </a:p>
        </p:txBody>
      </p:sp>
      <p:pic>
        <p:nvPicPr>
          <p:cNvPr id="313" name="Google Shape;313;p46" descr="http://ih.constantcontact.com/fs106/1101496155327/img/1238.jpg"/>
          <p:cNvPicPr preferRelativeResize="0"/>
          <p:nvPr/>
        </p:nvPicPr>
        <p:blipFill rotWithShape="1">
          <a:blip r:embed="rId3">
            <a:alphaModFix/>
          </a:blip>
          <a:srcRect/>
          <a:stretch/>
        </p:blipFill>
        <p:spPr>
          <a:xfrm>
            <a:off x="5520425" y="844012"/>
            <a:ext cx="2880200" cy="34554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7"/>
          <p:cNvSpPr txBox="1"/>
          <p:nvPr/>
        </p:nvSpPr>
        <p:spPr>
          <a:xfrm>
            <a:off x="0" y="0"/>
            <a:ext cx="9144000" cy="646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The Role of Rapid Diagnostics Tests in AMR</a:t>
            </a:r>
            <a:endParaRPr sz="3000" b="1" i="0" u="none" strike="noStrike" cap="none" dirty="0">
              <a:solidFill>
                <a:schemeClr val="accent5">
                  <a:lumMod val="75000"/>
                </a:schemeClr>
              </a:solidFill>
              <a:latin typeface="Roboto"/>
              <a:ea typeface="Roboto"/>
              <a:cs typeface="Roboto"/>
              <a:sym typeface="Roboto"/>
            </a:endParaRPr>
          </a:p>
        </p:txBody>
      </p:sp>
      <p:sp>
        <p:nvSpPr>
          <p:cNvPr id="319" name="Google Shape;319;p47"/>
          <p:cNvSpPr txBox="1"/>
          <p:nvPr/>
        </p:nvSpPr>
        <p:spPr>
          <a:xfrm>
            <a:off x="174400" y="893200"/>
            <a:ext cx="8732700" cy="3253500"/>
          </a:xfrm>
          <a:prstGeom prst="rect">
            <a:avLst/>
          </a:prstGeom>
          <a:noFill/>
          <a:ln>
            <a:noFill/>
          </a:ln>
        </p:spPr>
        <p:txBody>
          <a:bodyPr spcFirstLastPara="1" wrap="square" lIns="91425" tIns="91425" rIns="91425" bIns="91425" anchor="ctr" anchorCtr="0">
            <a:noAutofit/>
          </a:bodyPr>
          <a:lstStyle/>
          <a:p>
            <a:pPr marL="457200" lvl="0" indent="-298450" algn="l" rtl="0">
              <a:lnSpc>
                <a:spcPct val="115000"/>
              </a:lnSpc>
              <a:spcBef>
                <a:spcPts val="0"/>
              </a:spcBef>
              <a:spcAft>
                <a:spcPts val="0"/>
              </a:spcAft>
              <a:buSzPts val="1100"/>
              <a:buFont typeface="Roboto"/>
              <a:buChar char="➔"/>
            </a:pPr>
            <a:r>
              <a:rPr lang="en-GB">
                <a:latin typeface="Roboto"/>
                <a:ea typeface="Roboto"/>
                <a:cs typeface="Roboto"/>
                <a:sym typeface="Roboto"/>
              </a:rPr>
              <a:t>Rapid diagnostic tests are an important tool in the fight against antimicrobial resistance. By enabling faster, more accurate diagnosis and targeted treatment, RDTs can help preserve the effectiveness of existing antibiotics and reduce the burden of AMR on global health.</a:t>
            </a:r>
            <a:endParaRPr>
              <a:latin typeface="Roboto"/>
              <a:ea typeface="Roboto"/>
              <a:cs typeface="Roboto"/>
              <a:sym typeface="Roboto"/>
            </a:endParaRPr>
          </a:p>
          <a:p>
            <a:pPr marL="457200" lvl="0" indent="-298450" algn="l" rtl="0">
              <a:lnSpc>
                <a:spcPct val="115000"/>
              </a:lnSpc>
              <a:spcBef>
                <a:spcPts val="1000"/>
              </a:spcBef>
              <a:spcAft>
                <a:spcPts val="0"/>
              </a:spcAft>
              <a:buSzPts val="1100"/>
              <a:buFont typeface="Roboto"/>
              <a:buChar char="➔"/>
            </a:pPr>
            <a:r>
              <a:rPr lang="en-GB">
                <a:latin typeface="Roboto"/>
                <a:ea typeface="Roboto"/>
                <a:cs typeface="Roboto"/>
                <a:sym typeface="Roboto"/>
              </a:rPr>
              <a:t>FilmArray - Biofire</a:t>
            </a:r>
            <a:endParaRPr>
              <a:latin typeface="Roboto"/>
              <a:ea typeface="Roboto"/>
              <a:cs typeface="Roboto"/>
              <a:sym typeface="Roboto"/>
            </a:endParaRPr>
          </a:p>
          <a:p>
            <a:pPr marL="914400" lvl="1" indent="-298450" algn="l" rtl="0">
              <a:lnSpc>
                <a:spcPct val="115000"/>
              </a:lnSpc>
              <a:spcBef>
                <a:spcPts val="1000"/>
              </a:spcBef>
              <a:spcAft>
                <a:spcPts val="0"/>
              </a:spcAft>
              <a:buSzPts val="1100"/>
              <a:buFont typeface="Roboto"/>
              <a:buChar char="◆"/>
            </a:pPr>
            <a:r>
              <a:rPr lang="en-GB">
                <a:latin typeface="Roboto"/>
                <a:ea typeface="Roboto"/>
                <a:cs typeface="Roboto"/>
                <a:sym typeface="Roboto"/>
              </a:rPr>
              <a:t>Pneumonia panel </a:t>
            </a:r>
            <a:endParaRPr>
              <a:latin typeface="Roboto"/>
              <a:ea typeface="Roboto"/>
              <a:cs typeface="Roboto"/>
              <a:sym typeface="Roboto"/>
            </a:endParaRPr>
          </a:p>
          <a:p>
            <a:pPr marL="914400" lvl="1" indent="-298450" algn="l" rtl="0">
              <a:lnSpc>
                <a:spcPct val="115000"/>
              </a:lnSpc>
              <a:spcBef>
                <a:spcPts val="0"/>
              </a:spcBef>
              <a:spcAft>
                <a:spcPts val="0"/>
              </a:spcAft>
              <a:buSzPts val="1100"/>
              <a:buFont typeface="Roboto"/>
              <a:buChar char="◆"/>
            </a:pPr>
            <a:r>
              <a:rPr lang="en-GB">
                <a:latin typeface="Roboto"/>
                <a:ea typeface="Roboto"/>
                <a:cs typeface="Roboto"/>
                <a:sym typeface="Roboto"/>
              </a:rPr>
              <a:t>GE panels </a:t>
            </a:r>
            <a:endParaRPr>
              <a:latin typeface="Roboto"/>
              <a:ea typeface="Roboto"/>
              <a:cs typeface="Roboto"/>
              <a:sym typeface="Roboto"/>
            </a:endParaRPr>
          </a:p>
          <a:p>
            <a:pPr marL="914400" lvl="1" indent="-298450" algn="l" rtl="0">
              <a:lnSpc>
                <a:spcPct val="115000"/>
              </a:lnSpc>
              <a:spcBef>
                <a:spcPts val="0"/>
              </a:spcBef>
              <a:spcAft>
                <a:spcPts val="0"/>
              </a:spcAft>
              <a:buSzPts val="1100"/>
              <a:buFont typeface="Roboto"/>
              <a:buChar char="◆"/>
            </a:pPr>
            <a:r>
              <a:rPr lang="en-GB">
                <a:latin typeface="Roboto"/>
                <a:ea typeface="Roboto"/>
                <a:cs typeface="Roboto"/>
                <a:sym typeface="Roboto"/>
              </a:rPr>
              <a:t>Respiratory panel</a:t>
            </a:r>
            <a:endParaRPr>
              <a:latin typeface="Roboto"/>
              <a:ea typeface="Roboto"/>
              <a:cs typeface="Roboto"/>
              <a:sym typeface="Roboto"/>
            </a:endParaRPr>
          </a:p>
          <a:p>
            <a:pPr marL="914400" lvl="1" indent="-298450" algn="l" rtl="0">
              <a:lnSpc>
                <a:spcPct val="115000"/>
              </a:lnSpc>
              <a:spcBef>
                <a:spcPts val="0"/>
              </a:spcBef>
              <a:spcAft>
                <a:spcPts val="0"/>
              </a:spcAft>
              <a:buSzPts val="1100"/>
              <a:buFont typeface="Roboto"/>
              <a:buChar char="◆"/>
            </a:pPr>
            <a:r>
              <a:rPr lang="en-GB">
                <a:latin typeface="Roboto"/>
                <a:ea typeface="Roboto"/>
                <a:cs typeface="Roboto"/>
                <a:sym typeface="Roboto"/>
              </a:rPr>
              <a:t>Meningitis panel </a:t>
            </a:r>
            <a:endParaRPr>
              <a:latin typeface="Roboto"/>
              <a:ea typeface="Roboto"/>
              <a:cs typeface="Roboto"/>
              <a:sym typeface="Roboto"/>
            </a:endParaRPr>
          </a:p>
          <a:p>
            <a:pPr marL="457200" lvl="0" indent="-298450" algn="l" rtl="0">
              <a:lnSpc>
                <a:spcPct val="115000"/>
              </a:lnSpc>
              <a:spcBef>
                <a:spcPts val="1000"/>
              </a:spcBef>
              <a:spcAft>
                <a:spcPts val="0"/>
              </a:spcAft>
              <a:buSzPts val="1100"/>
              <a:buFont typeface="Roboto"/>
              <a:buChar char="➔"/>
            </a:pPr>
            <a:r>
              <a:rPr lang="en-GB">
                <a:latin typeface="Roboto"/>
                <a:ea typeface="Roboto"/>
                <a:cs typeface="Roboto"/>
                <a:sym typeface="Roboto"/>
              </a:rPr>
              <a:t>Xpert  - Cepheid </a:t>
            </a:r>
            <a:endParaRPr>
              <a:latin typeface="Roboto"/>
              <a:ea typeface="Roboto"/>
              <a:cs typeface="Roboto"/>
              <a:sym typeface="Roboto"/>
            </a:endParaRPr>
          </a:p>
          <a:p>
            <a:pPr marL="914400" lvl="1" indent="-298450" algn="l" rtl="0">
              <a:lnSpc>
                <a:spcPct val="115000"/>
              </a:lnSpc>
              <a:spcBef>
                <a:spcPts val="1000"/>
              </a:spcBef>
              <a:spcAft>
                <a:spcPts val="0"/>
              </a:spcAft>
              <a:buSzPts val="1100"/>
              <a:buFont typeface="Roboto"/>
              <a:buChar char="◆"/>
            </a:pPr>
            <a:r>
              <a:rPr lang="en-GB">
                <a:latin typeface="Roboto"/>
                <a:ea typeface="Roboto"/>
                <a:cs typeface="Roboto"/>
                <a:sym typeface="Roboto"/>
              </a:rPr>
              <a:t>MRSA </a:t>
            </a:r>
            <a:endParaRPr>
              <a:latin typeface="Roboto"/>
              <a:ea typeface="Roboto"/>
              <a:cs typeface="Roboto"/>
              <a:sym typeface="Roboto"/>
            </a:endParaRPr>
          </a:p>
          <a:p>
            <a:pPr marL="914400" lvl="1" indent="-298450" algn="l" rtl="0">
              <a:lnSpc>
                <a:spcPct val="115000"/>
              </a:lnSpc>
              <a:spcBef>
                <a:spcPts val="0"/>
              </a:spcBef>
              <a:spcAft>
                <a:spcPts val="0"/>
              </a:spcAft>
              <a:buSzPts val="1100"/>
              <a:buFont typeface="Roboto"/>
              <a:buChar char="◆"/>
            </a:pPr>
            <a:r>
              <a:rPr lang="en-GB">
                <a:latin typeface="Roboto"/>
                <a:ea typeface="Roboto"/>
                <a:cs typeface="Roboto"/>
                <a:sym typeface="Roboto"/>
              </a:rPr>
              <a:t>CPE  </a:t>
            </a:r>
            <a:endParaRPr>
              <a:latin typeface="Roboto"/>
              <a:ea typeface="Roboto"/>
              <a:cs typeface="Roboto"/>
              <a:sym typeface="Roboto"/>
            </a:endParaRPr>
          </a:p>
          <a:p>
            <a:pPr marL="914400" lvl="1" indent="-298450" algn="l" rtl="0">
              <a:lnSpc>
                <a:spcPct val="115000"/>
              </a:lnSpc>
              <a:spcBef>
                <a:spcPts val="0"/>
              </a:spcBef>
              <a:spcAft>
                <a:spcPts val="1000"/>
              </a:spcAft>
              <a:buSzPts val="1100"/>
              <a:buFont typeface="Roboto"/>
              <a:buChar char="◆"/>
            </a:pPr>
            <a:r>
              <a:rPr lang="en-GB">
                <a:latin typeface="Roboto"/>
                <a:ea typeface="Roboto"/>
                <a:cs typeface="Roboto"/>
                <a:sym typeface="Roboto"/>
              </a:rPr>
              <a:t>MTB</a:t>
            </a:r>
            <a:endParaRPr>
              <a:latin typeface="Roboto"/>
              <a:ea typeface="Roboto"/>
              <a:cs typeface="Roboto"/>
              <a:sym typeface="Roboto"/>
            </a:endParaRPr>
          </a:p>
        </p:txBody>
      </p:sp>
      <p:sp>
        <p:nvSpPr>
          <p:cNvPr id="320" name="Google Shape;320;p47"/>
          <p:cNvSpPr txBox="1"/>
          <p:nvPr/>
        </p:nvSpPr>
        <p:spPr>
          <a:xfrm>
            <a:off x="3091950" y="1934650"/>
            <a:ext cx="5568300" cy="2150400"/>
          </a:xfrm>
          <a:prstGeom prst="rect">
            <a:avLst/>
          </a:prstGeom>
          <a:solidFill>
            <a:srgbClr val="F2F2F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300" b="1">
                <a:latin typeface="Roboto"/>
                <a:ea typeface="Roboto"/>
                <a:cs typeface="Roboto"/>
                <a:sym typeface="Roboto"/>
              </a:rPr>
              <a:t>Important Consideration </a:t>
            </a:r>
            <a:endParaRPr sz="1300" b="1">
              <a:latin typeface="Roboto"/>
              <a:ea typeface="Roboto"/>
              <a:cs typeface="Roboto"/>
              <a:sym typeface="Roboto"/>
            </a:endParaRPr>
          </a:p>
          <a:p>
            <a:pPr marL="457200" lvl="0" indent="-285750" algn="l" rtl="0">
              <a:lnSpc>
                <a:spcPct val="115000"/>
              </a:lnSpc>
              <a:spcBef>
                <a:spcPts val="1000"/>
              </a:spcBef>
              <a:spcAft>
                <a:spcPts val="0"/>
              </a:spcAft>
              <a:buSzPts val="900"/>
              <a:buFont typeface="Roboto"/>
              <a:buChar char="●"/>
            </a:pPr>
            <a:r>
              <a:rPr lang="en-GB" sz="1300">
                <a:latin typeface="Roboto"/>
                <a:ea typeface="Roboto"/>
                <a:cs typeface="Roboto"/>
                <a:sym typeface="Roboto"/>
              </a:rPr>
              <a:t>RDTs may be prone to misuse and overuse as are antimicrobials without proper interpretation. </a:t>
            </a:r>
            <a:endParaRPr sz="1300">
              <a:latin typeface="Roboto"/>
              <a:ea typeface="Roboto"/>
              <a:cs typeface="Roboto"/>
              <a:sym typeface="Roboto"/>
            </a:endParaRPr>
          </a:p>
          <a:p>
            <a:pPr marL="457200" lvl="0" indent="-285750" algn="l" rtl="0">
              <a:lnSpc>
                <a:spcPct val="115000"/>
              </a:lnSpc>
              <a:spcBef>
                <a:spcPts val="1000"/>
              </a:spcBef>
              <a:spcAft>
                <a:spcPts val="0"/>
              </a:spcAft>
              <a:buSzPts val="900"/>
              <a:buFont typeface="Roboto"/>
              <a:buChar char="●"/>
            </a:pPr>
            <a:r>
              <a:rPr lang="en-GB" sz="1300">
                <a:latin typeface="Roboto"/>
                <a:ea typeface="Roboto"/>
                <a:cs typeface="Roboto"/>
                <a:sym typeface="Roboto"/>
              </a:rPr>
              <a:t>Ideally diagnostic guidelines and protocols need to be outlined prior to implementation. </a:t>
            </a:r>
            <a:endParaRPr sz="1300">
              <a:latin typeface="Roboto"/>
              <a:ea typeface="Roboto"/>
              <a:cs typeface="Roboto"/>
              <a:sym typeface="Roboto"/>
            </a:endParaRPr>
          </a:p>
          <a:p>
            <a:pPr marL="457200" lvl="0" indent="-285750" algn="l" rtl="0">
              <a:lnSpc>
                <a:spcPct val="115000"/>
              </a:lnSpc>
              <a:spcBef>
                <a:spcPts val="1000"/>
              </a:spcBef>
              <a:spcAft>
                <a:spcPts val="0"/>
              </a:spcAft>
              <a:buSzPts val="900"/>
              <a:buFont typeface="Roboto"/>
              <a:buChar char="●"/>
            </a:pPr>
            <a:r>
              <a:rPr lang="en-GB" sz="1300">
                <a:latin typeface="Roboto"/>
                <a:ea typeface="Roboto"/>
                <a:cs typeface="Roboto"/>
                <a:sym typeface="Roboto"/>
              </a:rPr>
              <a:t>RDTs are likely to be more impactful in 24 hour laboratories in hospitals already involved in AMS with a Clinical Microbiologist . </a:t>
            </a:r>
            <a:endParaRPr sz="13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p:nvPr/>
        </p:nvSpPr>
        <p:spPr>
          <a:xfrm>
            <a:off x="0" y="0"/>
            <a:ext cx="9144000" cy="11895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The Microbiology Laboratory is a </a:t>
            </a:r>
            <a:endParaRPr sz="3000" b="1" dirty="0">
              <a:solidFill>
                <a:schemeClr val="accent5">
                  <a:lumMod val="75000"/>
                </a:schemeClr>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3000"/>
              <a:buFont typeface="Arial"/>
              <a:buNone/>
            </a:pPr>
            <a:r>
              <a:rPr lang="en-GB" sz="3000" b="1" dirty="0">
                <a:solidFill>
                  <a:schemeClr val="accent5">
                    <a:lumMod val="75000"/>
                  </a:schemeClr>
                </a:solidFill>
                <a:latin typeface="Roboto"/>
                <a:ea typeface="Roboto"/>
                <a:cs typeface="Roboto"/>
                <a:sym typeface="Roboto"/>
              </a:rPr>
              <a:t>Critical Role Player in the Fight against AMR</a:t>
            </a:r>
            <a:endParaRPr sz="3000" b="1" i="0" u="none" strike="noStrike" cap="none" dirty="0">
              <a:solidFill>
                <a:schemeClr val="accent5">
                  <a:lumMod val="75000"/>
                </a:schemeClr>
              </a:solidFill>
              <a:latin typeface="Roboto"/>
              <a:ea typeface="Roboto"/>
              <a:cs typeface="Roboto"/>
              <a:sym typeface="Roboto"/>
            </a:endParaRPr>
          </a:p>
        </p:txBody>
      </p:sp>
      <p:sp>
        <p:nvSpPr>
          <p:cNvPr id="326" name="Google Shape;326;p48"/>
          <p:cNvSpPr txBox="1"/>
          <p:nvPr/>
        </p:nvSpPr>
        <p:spPr>
          <a:xfrm>
            <a:off x="143700" y="1596634"/>
            <a:ext cx="8856600" cy="19788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None/>
            </a:pPr>
            <a:r>
              <a:rPr lang="en-GB">
                <a:solidFill>
                  <a:srgbClr val="262626"/>
                </a:solidFill>
                <a:latin typeface="Roboto"/>
                <a:ea typeface="Roboto"/>
                <a:cs typeface="Roboto"/>
                <a:sym typeface="Roboto"/>
              </a:rPr>
              <a:t>“the crisis of antimicrobial resistance and the resultant need to optimize clinical infection management, manifested by the widespread emergence of antimicrobial stewardship programs, and the recent proliferation of innovative rapid diagnostic methods—with their attendant uncertainties with respect to instrument selection, performance characteristics, deployment and work flow, costs, interpretive guidance, and rapid technological turnover—could boost the clinical relevance of clinical microbiologists to levels unseen since the time of Koch and Pasteur”.</a:t>
            </a:r>
            <a:endParaRPr>
              <a:solidFill>
                <a:srgbClr val="262626"/>
              </a:solidFill>
              <a:latin typeface="Roboto"/>
              <a:ea typeface="Roboto"/>
              <a:cs typeface="Roboto"/>
              <a:sym typeface="Roboto"/>
            </a:endParaRPr>
          </a:p>
        </p:txBody>
      </p:sp>
      <p:sp>
        <p:nvSpPr>
          <p:cNvPr id="327" name="Google Shape;327;p48"/>
          <p:cNvSpPr txBox="1"/>
          <p:nvPr/>
        </p:nvSpPr>
        <p:spPr>
          <a:xfrm>
            <a:off x="2189700" y="3817400"/>
            <a:ext cx="4764600" cy="390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700">
                <a:solidFill>
                  <a:schemeClr val="dk2"/>
                </a:solidFill>
                <a:latin typeface="Roboto"/>
                <a:ea typeface="Roboto"/>
                <a:cs typeface="Roboto"/>
                <a:sym typeface="Roboto"/>
              </a:rPr>
              <a:t>Morency-Potvin, Philippe et al. “Antimicrobial Stewardship: How the Microbiology Laboratory Can Right the Ship.” Clinical microbiology reviews vol. 30,1 381-407. 14 Dec. 2016, doi:10.1128/CMR.00066-16</a:t>
            </a:r>
            <a:endParaRPr sz="700">
              <a:solidFill>
                <a:schemeClr val="dk2"/>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9"/>
          <p:cNvSpPr txBox="1"/>
          <p:nvPr/>
        </p:nvSpPr>
        <p:spPr>
          <a:xfrm>
            <a:off x="0" y="688471"/>
            <a:ext cx="5027700" cy="1428000"/>
          </a:xfrm>
          <a:prstGeom prst="rect">
            <a:avLst/>
          </a:prstGeom>
          <a:noFill/>
          <a:ln>
            <a:noFill/>
          </a:ln>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en-GB" sz="6200" i="1" dirty="0">
                <a:solidFill>
                  <a:schemeClr val="accent5">
                    <a:lumMod val="75000"/>
                  </a:schemeClr>
                </a:solidFill>
                <a:latin typeface="Roboto Medium"/>
                <a:ea typeface="Roboto Medium"/>
                <a:cs typeface="Roboto Medium"/>
                <a:sym typeface="Roboto Medium"/>
              </a:rPr>
              <a:t>THANK YOU!</a:t>
            </a:r>
            <a:endParaRPr sz="6200" i="1" dirty="0">
              <a:solidFill>
                <a:schemeClr val="accent5">
                  <a:lumMod val="75000"/>
                </a:schemeClr>
              </a:solidFill>
              <a:latin typeface="Roboto Medium"/>
              <a:ea typeface="Roboto Medium"/>
              <a:cs typeface="Roboto Medium"/>
              <a:sym typeface="Roboto Medium"/>
            </a:endParaRPr>
          </a:p>
        </p:txBody>
      </p:sp>
      <p:pic>
        <p:nvPicPr>
          <p:cNvPr id="333" name="Google Shape;333;p49"/>
          <p:cNvPicPr preferRelativeResize="0"/>
          <p:nvPr/>
        </p:nvPicPr>
        <p:blipFill rotWithShape="1">
          <a:blip r:embed="rId3">
            <a:alphaModFix/>
          </a:blip>
          <a:srcRect l="1371" r="2733"/>
          <a:stretch/>
        </p:blipFill>
        <p:spPr>
          <a:xfrm>
            <a:off x="5266350" y="845079"/>
            <a:ext cx="3161925" cy="3187800"/>
          </a:xfrm>
          <a:prstGeom prst="rect">
            <a:avLst/>
          </a:prstGeom>
          <a:noFill/>
          <a:ln>
            <a:noFill/>
          </a:ln>
        </p:spPr>
      </p:pic>
      <p:pic>
        <p:nvPicPr>
          <p:cNvPr id="334" name="Google Shape;334;p49"/>
          <p:cNvPicPr preferRelativeResize="0">
            <a:picLocks noGrp="1"/>
          </p:cNvPicPr>
          <p:nvPr>
            <p:ph type="body" idx="4294967295"/>
          </p:nvPr>
        </p:nvPicPr>
        <p:blipFill rotWithShape="1">
          <a:blip r:embed="rId4">
            <a:alphaModFix/>
          </a:blip>
          <a:srcRect/>
          <a:stretch/>
        </p:blipFill>
        <p:spPr>
          <a:xfrm>
            <a:off x="7608888" y="1941513"/>
            <a:ext cx="1535112" cy="1039812"/>
          </a:xfrm>
          <a:prstGeom prst="rect">
            <a:avLst/>
          </a:prstGeom>
          <a:noFill/>
          <a:ln>
            <a:noFill/>
          </a:ln>
        </p:spPr>
      </p:pic>
      <p:pic>
        <p:nvPicPr>
          <p:cNvPr id="335" name="Google Shape;335;p49" title="Presentation (16_9) 1920x1080 px (21).png"/>
          <p:cNvPicPr preferRelativeResize="0"/>
          <p:nvPr/>
        </p:nvPicPr>
        <p:blipFill rotWithShape="1">
          <a:blip r:embed="rId5">
            <a:alphaModFix/>
          </a:blip>
          <a:srcRect l="16302" t="24939" r="16363" b="25470"/>
          <a:stretch/>
        </p:blipFill>
        <p:spPr>
          <a:xfrm>
            <a:off x="715725" y="2289980"/>
            <a:ext cx="3669851" cy="16011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A9C8A77D-42EC-4215-BC53-A2B4B656D9CB}" vid="{BF5FA923-C669-4873-BE94-E5DA9CFC9DFD}"/>
    </a:ext>
  </a:extLst>
</a:theme>
</file>

<file path=ppt/theme/theme3.xml><?xml version="1.0" encoding="utf-8"?>
<a:theme xmlns:a="http://schemas.openxmlformats.org/drawingml/2006/main" name="IIM Training Slides">
  <a:themeElements>
    <a:clrScheme name="Custom 347">
      <a:dk1>
        <a:srgbClr val="00162A"/>
      </a:dk1>
      <a:lt1>
        <a:srgbClr val="FFFFFF"/>
      </a:lt1>
      <a:dk2>
        <a:srgbClr val="ABB8C0"/>
      </a:dk2>
      <a:lt2>
        <a:srgbClr val="F0F2F3"/>
      </a:lt2>
      <a:accent1>
        <a:srgbClr val="0096A5"/>
      </a:accent1>
      <a:accent2>
        <a:srgbClr val="0073BB"/>
      </a:accent2>
      <a:accent3>
        <a:srgbClr val="B8DD63"/>
      </a:accent3>
      <a:accent4>
        <a:srgbClr val="4B893F"/>
      </a:accent4>
      <a:accent5>
        <a:srgbClr val="FF9367"/>
      </a:accent5>
      <a:accent6>
        <a:srgbClr val="EE2424"/>
      </a:accent6>
      <a:hlink>
        <a:srgbClr val="05B3F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1782</Words>
  <Application>Microsoft Office PowerPoint</Application>
  <PresentationFormat>On-screen Show (16:9)</PresentationFormat>
  <Paragraphs>158</Paragraphs>
  <Slides>20</Slides>
  <Notes>20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Roboto</vt:lpstr>
      <vt:lpstr>Roboto Medium</vt:lpstr>
      <vt:lpstr>Arial</vt:lpstr>
      <vt:lpstr>Calibri</vt:lpstr>
      <vt:lpstr>Simple Light</vt:lpstr>
      <vt:lpstr>Theme1</vt:lpstr>
      <vt:lpstr>IIM Training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fujitsu</dc:creator>
  <cp:lastModifiedBy>Yogandree Ramsamy</cp:lastModifiedBy>
  <cp:revision>2</cp:revision>
  <dcterms:modified xsi:type="dcterms:W3CDTF">2026-10-07T06:01:03Z</dcterms:modified>
</cp:coreProperties>
</file>